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</p:sldMasterIdLst>
  <p:notesMasterIdLst>
    <p:notesMasterId r:id="rId31"/>
  </p:notesMasterIdLst>
  <p:sldIdLst>
    <p:sldId id="256" r:id="rId2"/>
    <p:sldId id="282" r:id="rId3"/>
    <p:sldId id="259" r:id="rId4"/>
    <p:sldId id="258" r:id="rId5"/>
    <p:sldId id="261" r:id="rId6"/>
    <p:sldId id="265" r:id="rId7"/>
    <p:sldId id="268" r:id="rId8"/>
    <p:sldId id="263" r:id="rId9"/>
    <p:sldId id="269" r:id="rId10"/>
    <p:sldId id="299" r:id="rId11"/>
    <p:sldId id="345" r:id="rId12"/>
    <p:sldId id="266" r:id="rId13"/>
    <p:sldId id="343" r:id="rId14"/>
    <p:sldId id="270" r:id="rId15"/>
    <p:sldId id="271" r:id="rId16"/>
    <p:sldId id="344" r:id="rId17"/>
    <p:sldId id="281" r:id="rId18"/>
    <p:sldId id="347" r:id="rId19"/>
    <p:sldId id="346" r:id="rId20"/>
    <p:sldId id="348" r:id="rId21"/>
    <p:sldId id="349" r:id="rId22"/>
    <p:sldId id="350" r:id="rId23"/>
    <p:sldId id="275" r:id="rId24"/>
    <p:sldId id="276" r:id="rId25"/>
    <p:sldId id="277" r:id="rId26"/>
    <p:sldId id="278" r:id="rId27"/>
    <p:sldId id="279" r:id="rId28"/>
    <p:sldId id="351" r:id="rId29"/>
    <p:sldId id="314" r:id="rId30"/>
  </p:sldIdLst>
  <p:sldSz cx="9144000" cy="5143500" type="screen16x9"/>
  <p:notesSz cx="6858000" cy="9144000"/>
  <p:embeddedFontLst>
    <p:embeddedFont>
      <p:font typeface="Biome" panose="020B0604020202020204" charset="0"/>
      <p:regular r:id="rId32"/>
      <p:italic r:id="rId33"/>
    </p:embeddedFont>
    <p:embeddedFont>
      <p:font typeface="Boogaloo" panose="020B0604020202020204" charset="0"/>
      <p:regular r:id="rId34"/>
    </p:embeddedFont>
    <p:embeddedFont>
      <p:font typeface="Muli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E7D"/>
    <a:srgbClr val="FFFFCD"/>
    <a:srgbClr val="FFE782"/>
    <a:srgbClr val="CF171C"/>
    <a:srgbClr val="F9ED51"/>
    <a:srgbClr val="783022"/>
    <a:srgbClr val="FFB4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28C14E-EB7C-4EF4-9564-30277B39DF42}">
  <a:tblStyle styleId="{7E28C14E-EB7C-4EF4-9564-30277B39DF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40" autoAdjust="0"/>
    <p:restoredTop sz="94322" autoAdjust="0"/>
  </p:normalViewPr>
  <p:slideViewPr>
    <p:cSldViewPr snapToGrid="0">
      <p:cViewPr varScale="1">
        <p:scale>
          <a:sx n="116" d="100"/>
          <a:sy n="116" d="100"/>
        </p:scale>
        <p:origin x="53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3" name="Google Shape;33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4" name="Google Shape;33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8" name="Google Shape;5738;geab87aec0a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9" name="Google Shape;5739;geab87aec0a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607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g89156866df_0_1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7" name="Google Shape;3977;g89156866df_0_1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605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6" name="Google Shape;3976;g89156866df_0_1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7" name="Google Shape;3977;g89156866df_0_1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89156866d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89156866d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838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Google Shape;4063;geaf0cc7ba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4" name="Google Shape;4064;geaf0cc7ba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geaf0cc7bac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3" name="Google Shape;4093;geaf0cc7bac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8" name="Google Shape;5738;geab87aec0a_1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9" name="Google Shape;5739;geab87aec0a_1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529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Google Shape;4732;g89156866df_0_2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3" name="Google Shape;4733;g89156866df_0_2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Google Shape;4732;g89156866df_0_2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3" name="Google Shape;4733;g89156866df_0_2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499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Google Shape;4732;g89156866df_0_2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3" name="Google Shape;4733;g89156866df_0_2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544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5" name="Google Shape;4745;g89156866df_0_39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6" name="Google Shape;4746;g89156866df_0_39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Google Shape;4732;g89156866df_0_2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3" name="Google Shape;4733;g89156866df_0_2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777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Google Shape;4732;g89156866df_0_2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3" name="Google Shape;4733;g89156866df_0_2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935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2" name="Google Shape;4732;g89156866df_0_27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3" name="Google Shape;4733;g89156866df_0_27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948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6" name="Google Shape;4276;g89156866df_0_2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7" name="Google Shape;4277;g89156866df_0_2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eab431bc16_2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Google Shape;4329;geab431bc16_2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5" name="Google Shape;4365;geab431bc16_2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6" name="Google Shape;4366;geab431bc16_2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6" name="Google Shape;4396;g89156866df_0_1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7" name="Google Shape;4397;g89156866df_0_1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9" name="Google Shape;4539;geab431bc16_2_10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0" name="Google Shape;4540;geab431bc16_2_10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8" name="Google Shape;4328;geab431bc16_2_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9" name="Google Shape;4329;geab431bc16_2_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2547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6" name="Google Shape;6916;g89156866df_0_4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7" name="Google Shape;6917;g89156866df_0_4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7" name="Google Shape;3577;geab431bc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8" name="Google Shape;3578;geab431bc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2" name="Google Shape;3442;g89156866df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3" name="Google Shape;3443;g89156866df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7" name="Google Shape;3617;g89156866df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8" name="Google Shape;3618;g89156866df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Google Shape;3951;geab431bc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2" name="Google Shape;3952;geab431bc1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8" name="Google Shape;4008;geab431bc16_2_1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9" name="Google Shape;4009;geab431bc16_2_1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5" name="Google Shape;3815;g89156866df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6" name="Google Shape;3816;g89156866df_0_5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0" name="Google Shape;4030;g89156866df_0_1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1" name="Google Shape;4031;g89156866df_0_1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58873" y="911683"/>
            <a:ext cx="3230700" cy="1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Font typeface="Boogaloo"/>
              <a:buNone/>
              <a:defRPr sz="5000" b="1">
                <a:latin typeface="Boogaloo"/>
                <a:ea typeface="Boogaloo"/>
                <a:cs typeface="Boogaloo"/>
                <a:sym typeface="Boogalo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211279" y="2470475"/>
            <a:ext cx="2727900" cy="7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17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uli"/>
              <a:buNone/>
              <a:defRPr sz="2500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75424" y="3570987"/>
            <a:ext cx="159461" cy="179490"/>
          </a:xfrm>
          <a:custGeom>
            <a:avLst/>
            <a:gdLst/>
            <a:ahLst/>
            <a:cxnLst/>
            <a:rect l="l" t="t" r="r" b="b"/>
            <a:pathLst>
              <a:path w="1847" h="2079" extrusionOk="0">
                <a:moveTo>
                  <a:pt x="918" y="0"/>
                </a:moveTo>
                <a:cubicBezTo>
                  <a:pt x="802" y="0"/>
                  <a:pt x="706" y="348"/>
                  <a:pt x="687" y="812"/>
                </a:cubicBezTo>
                <a:cubicBezTo>
                  <a:pt x="290" y="831"/>
                  <a:pt x="0" y="928"/>
                  <a:pt x="0" y="1044"/>
                </a:cubicBezTo>
                <a:cubicBezTo>
                  <a:pt x="0" y="1150"/>
                  <a:pt x="290" y="1247"/>
                  <a:pt x="687" y="1276"/>
                </a:cubicBezTo>
                <a:cubicBezTo>
                  <a:pt x="706" y="1740"/>
                  <a:pt x="802" y="2078"/>
                  <a:pt x="918" y="2078"/>
                </a:cubicBezTo>
                <a:cubicBezTo>
                  <a:pt x="1034" y="2078"/>
                  <a:pt x="1131" y="1740"/>
                  <a:pt x="1150" y="1276"/>
                </a:cubicBezTo>
                <a:cubicBezTo>
                  <a:pt x="1547" y="1247"/>
                  <a:pt x="1846" y="1150"/>
                  <a:pt x="1846" y="1044"/>
                </a:cubicBezTo>
                <a:cubicBezTo>
                  <a:pt x="1846" y="928"/>
                  <a:pt x="1547" y="831"/>
                  <a:pt x="1150" y="812"/>
                </a:cubicBezTo>
                <a:cubicBezTo>
                  <a:pt x="1131" y="348"/>
                  <a:pt x="1034" y="0"/>
                  <a:pt x="9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4994601">
            <a:off x="2597098" y="4824693"/>
            <a:ext cx="84522" cy="71485"/>
          </a:xfrm>
          <a:custGeom>
            <a:avLst/>
            <a:gdLst/>
            <a:ahLst/>
            <a:cxnLst/>
            <a:rect l="l" t="t" r="r" b="b"/>
            <a:pathLst>
              <a:path w="979" h="828" extrusionOk="0">
                <a:moveTo>
                  <a:pt x="423" y="0"/>
                </a:moveTo>
                <a:cubicBezTo>
                  <a:pt x="195" y="0"/>
                  <a:pt x="1" y="180"/>
                  <a:pt x="1" y="414"/>
                </a:cubicBezTo>
                <a:cubicBezTo>
                  <a:pt x="10" y="607"/>
                  <a:pt x="146" y="771"/>
                  <a:pt x="339" y="820"/>
                </a:cubicBezTo>
                <a:cubicBezTo>
                  <a:pt x="367" y="825"/>
                  <a:pt x="394" y="827"/>
                  <a:pt x="420" y="827"/>
                </a:cubicBezTo>
                <a:cubicBezTo>
                  <a:pt x="874" y="827"/>
                  <a:pt x="978" y="72"/>
                  <a:pt x="503" y="8"/>
                </a:cubicBezTo>
                <a:cubicBezTo>
                  <a:pt x="476" y="3"/>
                  <a:pt x="449" y="0"/>
                  <a:pt x="4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4994601">
            <a:off x="2006608" y="2187868"/>
            <a:ext cx="84522" cy="71485"/>
          </a:xfrm>
          <a:custGeom>
            <a:avLst/>
            <a:gdLst/>
            <a:ahLst/>
            <a:cxnLst/>
            <a:rect l="l" t="t" r="r" b="b"/>
            <a:pathLst>
              <a:path w="979" h="828" extrusionOk="0">
                <a:moveTo>
                  <a:pt x="423" y="0"/>
                </a:moveTo>
                <a:cubicBezTo>
                  <a:pt x="195" y="0"/>
                  <a:pt x="1" y="181"/>
                  <a:pt x="1" y="423"/>
                </a:cubicBezTo>
                <a:cubicBezTo>
                  <a:pt x="1" y="617"/>
                  <a:pt x="146" y="781"/>
                  <a:pt x="339" y="820"/>
                </a:cubicBezTo>
                <a:cubicBezTo>
                  <a:pt x="367" y="825"/>
                  <a:pt x="394" y="827"/>
                  <a:pt x="420" y="827"/>
                </a:cubicBezTo>
                <a:cubicBezTo>
                  <a:pt x="875" y="827"/>
                  <a:pt x="978" y="72"/>
                  <a:pt x="503" y="8"/>
                </a:cubicBezTo>
                <a:cubicBezTo>
                  <a:pt x="476" y="3"/>
                  <a:pt x="449" y="0"/>
                  <a:pt x="4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4994601">
            <a:off x="1711703" y="2358965"/>
            <a:ext cx="39800" cy="34102"/>
          </a:xfrm>
          <a:custGeom>
            <a:avLst/>
            <a:gdLst/>
            <a:ahLst/>
            <a:cxnLst/>
            <a:rect l="l" t="t" r="r" b="b"/>
            <a:pathLst>
              <a:path w="461" h="395" extrusionOk="0">
                <a:moveTo>
                  <a:pt x="207" y="1"/>
                </a:moveTo>
                <a:cubicBezTo>
                  <a:pt x="95" y="1"/>
                  <a:pt x="0" y="83"/>
                  <a:pt x="0" y="197"/>
                </a:cubicBezTo>
                <a:cubicBezTo>
                  <a:pt x="0" y="294"/>
                  <a:pt x="68" y="371"/>
                  <a:pt x="155" y="390"/>
                </a:cubicBezTo>
                <a:cubicBezTo>
                  <a:pt x="169" y="393"/>
                  <a:pt x="183" y="394"/>
                  <a:pt x="197" y="394"/>
                </a:cubicBezTo>
                <a:cubicBezTo>
                  <a:pt x="421" y="394"/>
                  <a:pt x="461" y="31"/>
                  <a:pt x="242" y="4"/>
                </a:cubicBezTo>
                <a:cubicBezTo>
                  <a:pt x="230" y="2"/>
                  <a:pt x="218" y="1"/>
                  <a:pt x="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4994601">
            <a:off x="1373550" y="2500092"/>
            <a:ext cx="40664" cy="34275"/>
          </a:xfrm>
          <a:custGeom>
            <a:avLst/>
            <a:gdLst/>
            <a:ahLst/>
            <a:cxnLst/>
            <a:rect l="l" t="t" r="r" b="b"/>
            <a:pathLst>
              <a:path w="471" h="397" extrusionOk="0">
                <a:moveTo>
                  <a:pt x="197" y="1"/>
                </a:moveTo>
                <a:cubicBezTo>
                  <a:pt x="90" y="1"/>
                  <a:pt x="1" y="89"/>
                  <a:pt x="1" y="199"/>
                </a:cubicBezTo>
                <a:cubicBezTo>
                  <a:pt x="1" y="296"/>
                  <a:pt x="68" y="373"/>
                  <a:pt x="165" y="392"/>
                </a:cubicBezTo>
                <a:cubicBezTo>
                  <a:pt x="179" y="395"/>
                  <a:pt x="193" y="396"/>
                  <a:pt x="205" y="396"/>
                </a:cubicBezTo>
                <a:cubicBezTo>
                  <a:pt x="423" y="396"/>
                  <a:pt x="470" y="33"/>
                  <a:pt x="242" y="6"/>
                </a:cubicBezTo>
                <a:cubicBezTo>
                  <a:pt x="227" y="2"/>
                  <a:pt x="212" y="1"/>
                  <a:pt x="1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4994601">
            <a:off x="2493028" y="4610194"/>
            <a:ext cx="56031" cy="47916"/>
          </a:xfrm>
          <a:custGeom>
            <a:avLst/>
            <a:gdLst/>
            <a:ahLst/>
            <a:cxnLst/>
            <a:rect l="l" t="t" r="r" b="b"/>
            <a:pathLst>
              <a:path w="649" h="555" extrusionOk="0">
                <a:moveTo>
                  <a:pt x="278" y="1"/>
                </a:moveTo>
                <a:cubicBezTo>
                  <a:pt x="128" y="1"/>
                  <a:pt x="0" y="124"/>
                  <a:pt x="0" y="278"/>
                </a:cubicBezTo>
                <a:cubicBezTo>
                  <a:pt x="0" y="404"/>
                  <a:pt x="87" y="520"/>
                  <a:pt x="222" y="549"/>
                </a:cubicBezTo>
                <a:cubicBezTo>
                  <a:pt x="242" y="552"/>
                  <a:pt x="260" y="554"/>
                  <a:pt x="278" y="554"/>
                </a:cubicBezTo>
                <a:cubicBezTo>
                  <a:pt x="580" y="554"/>
                  <a:pt x="648" y="44"/>
                  <a:pt x="338" y="7"/>
                </a:cubicBezTo>
                <a:cubicBezTo>
                  <a:pt x="318" y="3"/>
                  <a:pt x="298" y="1"/>
                  <a:pt x="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278113" y="4085890"/>
            <a:ext cx="108523" cy="121905"/>
          </a:xfrm>
          <a:custGeom>
            <a:avLst/>
            <a:gdLst/>
            <a:ahLst/>
            <a:cxnLst/>
            <a:rect l="l" t="t" r="r" b="b"/>
            <a:pathLst>
              <a:path w="1257" h="1412" extrusionOk="0">
                <a:moveTo>
                  <a:pt x="628" y="1"/>
                </a:moveTo>
                <a:cubicBezTo>
                  <a:pt x="551" y="1"/>
                  <a:pt x="483" y="242"/>
                  <a:pt x="474" y="552"/>
                </a:cubicBezTo>
                <a:cubicBezTo>
                  <a:pt x="203" y="571"/>
                  <a:pt x="0" y="629"/>
                  <a:pt x="0" y="706"/>
                </a:cubicBezTo>
                <a:cubicBezTo>
                  <a:pt x="0" y="784"/>
                  <a:pt x="203" y="851"/>
                  <a:pt x="474" y="871"/>
                </a:cubicBezTo>
                <a:cubicBezTo>
                  <a:pt x="483" y="1180"/>
                  <a:pt x="551" y="1412"/>
                  <a:pt x="628" y="1412"/>
                </a:cubicBezTo>
                <a:cubicBezTo>
                  <a:pt x="706" y="1412"/>
                  <a:pt x="773" y="1170"/>
                  <a:pt x="793" y="871"/>
                </a:cubicBezTo>
                <a:cubicBezTo>
                  <a:pt x="1063" y="842"/>
                  <a:pt x="1256" y="784"/>
                  <a:pt x="1256" y="706"/>
                </a:cubicBezTo>
                <a:cubicBezTo>
                  <a:pt x="1256" y="629"/>
                  <a:pt x="1063" y="571"/>
                  <a:pt x="793" y="552"/>
                </a:cubicBezTo>
                <a:cubicBezTo>
                  <a:pt x="773" y="233"/>
                  <a:pt x="706" y="1"/>
                  <a:pt x="62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8141391">
            <a:off x="7251977" y="1861306"/>
            <a:ext cx="84520" cy="71484"/>
          </a:xfrm>
          <a:custGeom>
            <a:avLst/>
            <a:gdLst/>
            <a:ahLst/>
            <a:cxnLst/>
            <a:rect l="l" t="t" r="r" b="b"/>
            <a:pathLst>
              <a:path w="979" h="828" extrusionOk="0">
                <a:moveTo>
                  <a:pt x="423" y="0"/>
                </a:moveTo>
                <a:cubicBezTo>
                  <a:pt x="195" y="0"/>
                  <a:pt x="1" y="180"/>
                  <a:pt x="1" y="414"/>
                </a:cubicBezTo>
                <a:cubicBezTo>
                  <a:pt x="10" y="607"/>
                  <a:pt x="146" y="771"/>
                  <a:pt x="339" y="820"/>
                </a:cubicBezTo>
                <a:cubicBezTo>
                  <a:pt x="367" y="825"/>
                  <a:pt x="394" y="827"/>
                  <a:pt x="420" y="827"/>
                </a:cubicBezTo>
                <a:cubicBezTo>
                  <a:pt x="874" y="827"/>
                  <a:pt x="978" y="72"/>
                  <a:pt x="503" y="8"/>
                </a:cubicBezTo>
                <a:cubicBezTo>
                  <a:pt x="476" y="3"/>
                  <a:pt x="449" y="0"/>
                  <a:pt x="4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8141391">
            <a:off x="7864764" y="2875924"/>
            <a:ext cx="84520" cy="71484"/>
          </a:xfrm>
          <a:custGeom>
            <a:avLst/>
            <a:gdLst/>
            <a:ahLst/>
            <a:cxnLst/>
            <a:rect l="l" t="t" r="r" b="b"/>
            <a:pathLst>
              <a:path w="979" h="828" extrusionOk="0">
                <a:moveTo>
                  <a:pt x="423" y="0"/>
                </a:moveTo>
                <a:cubicBezTo>
                  <a:pt x="195" y="0"/>
                  <a:pt x="1" y="181"/>
                  <a:pt x="1" y="423"/>
                </a:cubicBezTo>
                <a:cubicBezTo>
                  <a:pt x="1" y="617"/>
                  <a:pt x="146" y="781"/>
                  <a:pt x="339" y="820"/>
                </a:cubicBezTo>
                <a:cubicBezTo>
                  <a:pt x="367" y="825"/>
                  <a:pt x="394" y="827"/>
                  <a:pt x="420" y="827"/>
                </a:cubicBezTo>
                <a:cubicBezTo>
                  <a:pt x="875" y="827"/>
                  <a:pt x="978" y="72"/>
                  <a:pt x="503" y="8"/>
                </a:cubicBezTo>
                <a:cubicBezTo>
                  <a:pt x="476" y="3"/>
                  <a:pt x="449" y="0"/>
                  <a:pt x="4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-8141391">
            <a:off x="7272224" y="2107598"/>
            <a:ext cx="39800" cy="34102"/>
          </a:xfrm>
          <a:custGeom>
            <a:avLst/>
            <a:gdLst/>
            <a:ahLst/>
            <a:cxnLst/>
            <a:rect l="l" t="t" r="r" b="b"/>
            <a:pathLst>
              <a:path w="461" h="395" extrusionOk="0">
                <a:moveTo>
                  <a:pt x="207" y="1"/>
                </a:moveTo>
                <a:cubicBezTo>
                  <a:pt x="95" y="1"/>
                  <a:pt x="0" y="83"/>
                  <a:pt x="0" y="197"/>
                </a:cubicBezTo>
                <a:cubicBezTo>
                  <a:pt x="0" y="294"/>
                  <a:pt x="68" y="371"/>
                  <a:pt x="155" y="390"/>
                </a:cubicBezTo>
                <a:cubicBezTo>
                  <a:pt x="169" y="393"/>
                  <a:pt x="183" y="394"/>
                  <a:pt x="197" y="394"/>
                </a:cubicBezTo>
                <a:cubicBezTo>
                  <a:pt x="421" y="394"/>
                  <a:pt x="461" y="31"/>
                  <a:pt x="242" y="4"/>
                </a:cubicBezTo>
                <a:cubicBezTo>
                  <a:pt x="230" y="2"/>
                  <a:pt x="218" y="1"/>
                  <a:pt x="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-8141391">
            <a:off x="7445762" y="1785437"/>
            <a:ext cx="40663" cy="34274"/>
          </a:xfrm>
          <a:custGeom>
            <a:avLst/>
            <a:gdLst/>
            <a:ahLst/>
            <a:cxnLst/>
            <a:rect l="l" t="t" r="r" b="b"/>
            <a:pathLst>
              <a:path w="471" h="397" extrusionOk="0">
                <a:moveTo>
                  <a:pt x="197" y="1"/>
                </a:moveTo>
                <a:cubicBezTo>
                  <a:pt x="90" y="1"/>
                  <a:pt x="1" y="89"/>
                  <a:pt x="1" y="199"/>
                </a:cubicBezTo>
                <a:cubicBezTo>
                  <a:pt x="1" y="296"/>
                  <a:pt x="68" y="373"/>
                  <a:pt x="165" y="392"/>
                </a:cubicBezTo>
                <a:cubicBezTo>
                  <a:pt x="179" y="395"/>
                  <a:pt x="193" y="396"/>
                  <a:pt x="205" y="396"/>
                </a:cubicBezTo>
                <a:cubicBezTo>
                  <a:pt x="423" y="396"/>
                  <a:pt x="470" y="33"/>
                  <a:pt x="242" y="6"/>
                </a:cubicBezTo>
                <a:cubicBezTo>
                  <a:pt x="227" y="2"/>
                  <a:pt x="212" y="1"/>
                  <a:pt x="1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-8141391">
            <a:off x="8359209" y="2493258"/>
            <a:ext cx="56030" cy="47915"/>
          </a:xfrm>
          <a:custGeom>
            <a:avLst/>
            <a:gdLst/>
            <a:ahLst/>
            <a:cxnLst/>
            <a:rect l="l" t="t" r="r" b="b"/>
            <a:pathLst>
              <a:path w="649" h="555" extrusionOk="0">
                <a:moveTo>
                  <a:pt x="278" y="1"/>
                </a:moveTo>
                <a:cubicBezTo>
                  <a:pt x="128" y="1"/>
                  <a:pt x="0" y="124"/>
                  <a:pt x="0" y="278"/>
                </a:cubicBezTo>
                <a:cubicBezTo>
                  <a:pt x="0" y="404"/>
                  <a:pt x="87" y="520"/>
                  <a:pt x="222" y="549"/>
                </a:cubicBezTo>
                <a:cubicBezTo>
                  <a:pt x="242" y="552"/>
                  <a:pt x="260" y="554"/>
                  <a:pt x="278" y="554"/>
                </a:cubicBezTo>
                <a:cubicBezTo>
                  <a:pt x="580" y="554"/>
                  <a:pt x="648" y="44"/>
                  <a:pt x="338" y="7"/>
                </a:cubicBezTo>
                <a:cubicBezTo>
                  <a:pt x="318" y="3"/>
                  <a:pt x="298" y="1"/>
                  <a:pt x="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flipH="1">
            <a:off x="6938487" y="4664791"/>
            <a:ext cx="108523" cy="121819"/>
          </a:xfrm>
          <a:custGeom>
            <a:avLst/>
            <a:gdLst/>
            <a:ahLst/>
            <a:cxnLst/>
            <a:rect l="l" t="t" r="r" b="b"/>
            <a:pathLst>
              <a:path w="1257" h="1411" extrusionOk="0">
                <a:moveTo>
                  <a:pt x="628" y="0"/>
                </a:moveTo>
                <a:cubicBezTo>
                  <a:pt x="551" y="0"/>
                  <a:pt x="483" y="232"/>
                  <a:pt x="474" y="551"/>
                </a:cubicBezTo>
                <a:cubicBezTo>
                  <a:pt x="203" y="570"/>
                  <a:pt x="0" y="628"/>
                  <a:pt x="0" y="706"/>
                </a:cubicBezTo>
                <a:cubicBezTo>
                  <a:pt x="0" y="783"/>
                  <a:pt x="203" y="850"/>
                  <a:pt x="474" y="860"/>
                </a:cubicBezTo>
                <a:cubicBezTo>
                  <a:pt x="483" y="1179"/>
                  <a:pt x="551" y="1411"/>
                  <a:pt x="628" y="1411"/>
                </a:cubicBezTo>
                <a:cubicBezTo>
                  <a:pt x="706" y="1411"/>
                  <a:pt x="773" y="1169"/>
                  <a:pt x="793" y="860"/>
                </a:cubicBezTo>
                <a:cubicBezTo>
                  <a:pt x="1063" y="850"/>
                  <a:pt x="1257" y="783"/>
                  <a:pt x="1257" y="706"/>
                </a:cubicBezTo>
                <a:cubicBezTo>
                  <a:pt x="1257" y="628"/>
                  <a:pt x="1063" y="561"/>
                  <a:pt x="793" y="551"/>
                </a:cubicBezTo>
                <a:cubicBezTo>
                  <a:pt x="773" y="232"/>
                  <a:pt x="706" y="0"/>
                  <a:pt x="6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-189635" y="-102774"/>
            <a:ext cx="9033785" cy="5212137"/>
            <a:chOff x="-189635" y="-116524"/>
            <a:chExt cx="9033785" cy="5212137"/>
          </a:xfrm>
        </p:grpSpPr>
        <p:sp>
          <p:nvSpPr>
            <p:cNvPr id="25" name="Google Shape;25;p2"/>
            <p:cNvSpPr/>
            <p:nvPr/>
          </p:nvSpPr>
          <p:spPr>
            <a:xfrm rot="-159001" flipH="1">
              <a:off x="991741" y="3451153"/>
              <a:ext cx="908832" cy="908434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1009874">
              <a:off x="7736191" y="-4356"/>
              <a:ext cx="909220" cy="908822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" name="Google Shape;27;p2"/>
            <p:cNvGrpSpPr/>
            <p:nvPr/>
          </p:nvGrpSpPr>
          <p:grpSpPr>
            <a:xfrm rot="572271">
              <a:off x="-80726" y="1087142"/>
              <a:ext cx="1064565" cy="1403349"/>
              <a:chOff x="4308246" y="3238442"/>
              <a:chExt cx="1673600" cy="22062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4777096" y="3489067"/>
                <a:ext cx="1079275" cy="810800"/>
              </a:xfrm>
              <a:custGeom>
                <a:avLst/>
                <a:gdLst/>
                <a:ahLst/>
                <a:cxnLst/>
                <a:rect l="l" t="t" r="r" b="b"/>
                <a:pathLst>
                  <a:path w="43171" h="32432" extrusionOk="0">
                    <a:moveTo>
                      <a:pt x="18236" y="2933"/>
                    </a:moveTo>
                    <a:cubicBezTo>
                      <a:pt x="21940" y="2933"/>
                      <a:pt x="25626" y="3920"/>
                      <a:pt x="28914" y="5791"/>
                    </a:cubicBezTo>
                    <a:cubicBezTo>
                      <a:pt x="33642" y="8482"/>
                      <a:pt x="35824" y="14228"/>
                      <a:pt x="34079" y="19393"/>
                    </a:cubicBezTo>
                    <a:cubicBezTo>
                      <a:pt x="32406" y="25066"/>
                      <a:pt x="26369" y="28485"/>
                      <a:pt x="20986" y="29648"/>
                    </a:cubicBezTo>
                    <a:cubicBezTo>
                      <a:pt x="19873" y="29897"/>
                      <a:pt x="18784" y="30014"/>
                      <a:pt x="17728" y="30014"/>
                    </a:cubicBezTo>
                    <a:cubicBezTo>
                      <a:pt x="9190" y="30014"/>
                      <a:pt x="2810" y="22320"/>
                      <a:pt x="3457" y="13647"/>
                    </a:cubicBezTo>
                    <a:cubicBezTo>
                      <a:pt x="3457" y="13065"/>
                      <a:pt x="3530" y="12483"/>
                      <a:pt x="3603" y="11974"/>
                    </a:cubicBezTo>
                    <a:cubicBezTo>
                      <a:pt x="6221" y="6809"/>
                      <a:pt x="9276" y="4118"/>
                      <a:pt x="15095" y="3173"/>
                    </a:cubicBezTo>
                    <a:cubicBezTo>
                      <a:pt x="16138" y="3012"/>
                      <a:pt x="17187" y="2933"/>
                      <a:pt x="18236" y="2933"/>
                    </a:cubicBezTo>
                    <a:close/>
                    <a:moveTo>
                      <a:pt x="18647" y="1"/>
                    </a:moveTo>
                    <a:cubicBezTo>
                      <a:pt x="17685" y="1"/>
                      <a:pt x="16717" y="63"/>
                      <a:pt x="15749" y="191"/>
                    </a:cubicBezTo>
                    <a:cubicBezTo>
                      <a:pt x="15107" y="74"/>
                      <a:pt x="14475" y="18"/>
                      <a:pt x="13856" y="18"/>
                    </a:cubicBezTo>
                    <a:cubicBezTo>
                      <a:pt x="8302" y="18"/>
                      <a:pt x="3755" y="4520"/>
                      <a:pt x="1857" y="10083"/>
                    </a:cubicBezTo>
                    <a:cubicBezTo>
                      <a:pt x="1784" y="10446"/>
                      <a:pt x="1639" y="10883"/>
                      <a:pt x="1493" y="11246"/>
                    </a:cubicBezTo>
                    <a:lnTo>
                      <a:pt x="1493" y="11464"/>
                    </a:lnTo>
                    <a:cubicBezTo>
                      <a:pt x="1275" y="12337"/>
                      <a:pt x="1130" y="13283"/>
                      <a:pt x="1057" y="14156"/>
                    </a:cubicBezTo>
                    <a:cubicBezTo>
                      <a:pt x="1" y="24965"/>
                      <a:pt x="8814" y="32432"/>
                      <a:pt x="18568" y="32432"/>
                    </a:cubicBezTo>
                    <a:cubicBezTo>
                      <a:pt x="20234" y="32432"/>
                      <a:pt x="21928" y="32214"/>
                      <a:pt x="23605" y="31758"/>
                    </a:cubicBezTo>
                    <a:cubicBezTo>
                      <a:pt x="36188" y="28339"/>
                      <a:pt x="43170" y="12701"/>
                      <a:pt x="31387" y="3973"/>
                    </a:cubicBezTo>
                    <a:cubicBezTo>
                      <a:pt x="27607" y="1393"/>
                      <a:pt x="23184" y="1"/>
                      <a:pt x="18647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308246" y="3238442"/>
                <a:ext cx="1673600" cy="2206200"/>
              </a:xfrm>
              <a:custGeom>
                <a:avLst/>
                <a:gdLst/>
                <a:ahLst/>
                <a:cxnLst/>
                <a:rect l="l" t="t" r="r" b="b"/>
                <a:pathLst>
                  <a:path w="66944" h="88248" extrusionOk="0">
                    <a:moveTo>
                      <a:pt x="37049" y="3815"/>
                    </a:moveTo>
                    <a:cubicBezTo>
                      <a:pt x="38358" y="4979"/>
                      <a:pt x="39740" y="5997"/>
                      <a:pt x="41195" y="7015"/>
                    </a:cubicBezTo>
                    <a:cubicBezTo>
                      <a:pt x="41425" y="7187"/>
                      <a:pt x="41699" y="7269"/>
                      <a:pt x="41975" y="7269"/>
                    </a:cubicBezTo>
                    <a:cubicBezTo>
                      <a:pt x="42398" y="7269"/>
                      <a:pt x="42822" y="7077"/>
                      <a:pt x="43086" y="6724"/>
                    </a:cubicBezTo>
                    <a:cubicBezTo>
                      <a:pt x="43813" y="5924"/>
                      <a:pt x="44614" y="5197"/>
                      <a:pt x="45414" y="4469"/>
                    </a:cubicBezTo>
                    <a:cubicBezTo>
                      <a:pt x="46068" y="5633"/>
                      <a:pt x="46650" y="6870"/>
                      <a:pt x="47087" y="8106"/>
                    </a:cubicBezTo>
                    <a:cubicBezTo>
                      <a:pt x="47299" y="8532"/>
                      <a:pt x="47707" y="8802"/>
                      <a:pt x="48167" y="8802"/>
                    </a:cubicBezTo>
                    <a:cubicBezTo>
                      <a:pt x="48336" y="8802"/>
                      <a:pt x="48511" y="8766"/>
                      <a:pt x="48687" y="8688"/>
                    </a:cubicBezTo>
                    <a:cubicBezTo>
                      <a:pt x="50069" y="8106"/>
                      <a:pt x="51378" y="7379"/>
                      <a:pt x="52542" y="6433"/>
                    </a:cubicBezTo>
                    <a:lnTo>
                      <a:pt x="52542" y="6433"/>
                    </a:lnTo>
                    <a:cubicBezTo>
                      <a:pt x="52396" y="7670"/>
                      <a:pt x="52323" y="8834"/>
                      <a:pt x="52323" y="9997"/>
                    </a:cubicBezTo>
                    <a:cubicBezTo>
                      <a:pt x="52258" y="10722"/>
                      <a:pt x="52788" y="11327"/>
                      <a:pt x="53483" y="11327"/>
                    </a:cubicBezTo>
                    <a:cubicBezTo>
                      <a:pt x="53555" y="11327"/>
                      <a:pt x="53630" y="11320"/>
                      <a:pt x="53705" y="11307"/>
                    </a:cubicBezTo>
                    <a:cubicBezTo>
                      <a:pt x="54869" y="11161"/>
                      <a:pt x="56033" y="11161"/>
                      <a:pt x="57197" y="11161"/>
                    </a:cubicBezTo>
                    <a:cubicBezTo>
                      <a:pt x="56906" y="12398"/>
                      <a:pt x="56688" y="13634"/>
                      <a:pt x="56324" y="14871"/>
                    </a:cubicBezTo>
                    <a:cubicBezTo>
                      <a:pt x="56033" y="15598"/>
                      <a:pt x="56397" y="16325"/>
                      <a:pt x="57124" y="16616"/>
                    </a:cubicBezTo>
                    <a:cubicBezTo>
                      <a:pt x="58506" y="16980"/>
                      <a:pt x="59815" y="17489"/>
                      <a:pt x="61124" y="18144"/>
                    </a:cubicBezTo>
                    <a:cubicBezTo>
                      <a:pt x="60470" y="19162"/>
                      <a:pt x="59815" y="20180"/>
                      <a:pt x="59015" y="21126"/>
                    </a:cubicBezTo>
                    <a:cubicBezTo>
                      <a:pt x="58579" y="21708"/>
                      <a:pt x="58651" y="22653"/>
                      <a:pt x="59306" y="23090"/>
                    </a:cubicBezTo>
                    <a:cubicBezTo>
                      <a:pt x="60615" y="24108"/>
                      <a:pt x="61852" y="25054"/>
                      <a:pt x="63015" y="26145"/>
                    </a:cubicBezTo>
                    <a:cubicBezTo>
                      <a:pt x="61779" y="27017"/>
                      <a:pt x="60542" y="27890"/>
                      <a:pt x="59306" y="28836"/>
                    </a:cubicBezTo>
                    <a:cubicBezTo>
                      <a:pt x="58942" y="29127"/>
                      <a:pt x="58724" y="29636"/>
                      <a:pt x="58797" y="30145"/>
                    </a:cubicBezTo>
                    <a:cubicBezTo>
                      <a:pt x="58069" y="30581"/>
                      <a:pt x="57851" y="31600"/>
                      <a:pt x="58360" y="32327"/>
                    </a:cubicBezTo>
                    <a:cubicBezTo>
                      <a:pt x="59524" y="33854"/>
                      <a:pt x="60542" y="35455"/>
                      <a:pt x="61488" y="37128"/>
                    </a:cubicBezTo>
                    <a:cubicBezTo>
                      <a:pt x="59379" y="37419"/>
                      <a:pt x="57269" y="37491"/>
                      <a:pt x="55087" y="37637"/>
                    </a:cubicBezTo>
                    <a:cubicBezTo>
                      <a:pt x="53924" y="37709"/>
                      <a:pt x="53633" y="39164"/>
                      <a:pt x="54142" y="39964"/>
                    </a:cubicBezTo>
                    <a:cubicBezTo>
                      <a:pt x="55233" y="41492"/>
                      <a:pt x="56324" y="42946"/>
                      <a:pt x="57488" y="44328"/>
                    </a:cubicBezTo>
                    <a:cubicBezTo>
                      <a:pt x="54796" y="44256"/>
                      <a:pt x="52105" y="43674"/>
                      <a:pt x="49560" y="42655"/>
                    </a:cubicBezTo>
                    <a:cubicBezTo>
                      <a:pt x="49405" y="42594"/>
                      <a:pt x="49245" y="42566"/>
                      <a:pt x="49086" y="42566"/>
                    </a:cubicBezTo>
                    <a:cubicBezTo>
                      <a:pt x="48119" y="42566"/>
                      <a:pt x="47179" y="43610"/>
                      <a:pt x="47741" y="44547"/>
                    </a:cubicBezTo>
                    <a:cubicBezTo>
                      <a:pt x="48541" y="45929"/>
                      <a:pt x="49414" y="47238"/>
                      <a:pt x="50287" y="48547"/>
                    </a:cubicBezTo>
                    <a:cubicBezTo>
                      <a:pt x="48832" y="48111"/>
                      <a:pt x="47523" y="47456"/>
                      <a:pt x="46286" y="46583"/>
                    </a:cubicBezTo>
                    <a:cubicBezTo>
                      <a:pt x="46035" y="46423"/>
                      <a:pt x="45713" y="46342"/>
                      <a:pt x="45391" y="46342"/>
                    </a:cubicBezTo>
                    <a:cubicBezTo>
                      <a:pt x="44685" y="46342"/>
                      <a:pt x="43982" y="46730"/>
                      <a:pt x="44032" y="47529"/>
                    </a:cubicBezTo>
                    <a:cubicBezTo>
                      <a:pt x="44032" y="48038"/>
                      <a:pt x="44032" y="48620"/>
                      <a:pt x="43959" y="49129"/>
                    </a:cubicBezTo>
                    <a:cubicBezTo>
                      <a:pt x="42868" y="48256"/>
                      <a:pt x="41850" y="47310"/>
                      <a:pt x="40831" y="46365"/>
                    </a:cubicBezTo>
                    <a:cubicBezTo>
                      <a:pt x="40558" y="46031"/>
                      <a:pt x="40170" y="45874"/>
                      <a:pt x="39785" y="45874"/>
                    </a:cubicBezTo>
                    <a:cubicBezTo>
                      <a:pt x="39248" y="45874"/>
                      <a:pt x="38716" y="46178"/>
                      <a:pt x="38504" y="46729"/>
                    </a:cubicBezTo>
                    <a:cubicBezTo>
                      <a:pt x="37995" y="47820"/>
                      <a:pt x="37485" y="48765"/>
                      <a:pt x="36976" y="49783"/>
                    </a:cubicBezTo>
                    <a:cubicBezTo>
                      <a:pt x="35813" y="48183"/>
                      <a:pt x="34722" y="46510"/>
                      <a:pt x="33776" y="44765"/>
                    </a:cubicBezTo>
                    <a:cubicBezTo>
                      <a:pt x="33588" y="44342"/>
                      <a:pt x="33158" y="44101"/>
                      <a:pt x="32700" y="44101"/>
                    </a:cubicBezTo>
                    <a:cubicBezTo>
                      <a:pt x="32449" y="44101"/>
                      <a:pt x="32190" y="44174"/>
                      <a:pt x="31958" y="44328"/>
                    </a:cubicBezTo>
                    <a:cubicBezTo>
                      <a:pt x="30648" y="45565"/>
                      <a:pt x="29266" y="46729"/>
                      <a:pt x="27812" y="47747"/>
                    </a:cubicBezTo>
                    <a:cubicBezTo>
                      <a:pt x="27303" y="46074"/>
                      <a:pt x="26721" y="44401"/>
                      <a:pt x="25993" y="42801"/>
                    </a:cubicBezTo>
                    <a:cubicBezTo>
                      <a:pt x="25725" y="42318"/>
                      <a:pt x="25220" y="42034"/>
                      <a:pt x="24711" y="42034"/>
                    </a:cubicBezTo>
                    <a:cubicBezTo>
                      <a:pt x="24529" y="42034"/>
                      <a:pt x="24347" y="42070"/>
                      <a:pt x="24175" y="42146"/>
                    </a:cubicBezTo>
                    <a:cubicBezTo>
                      <a:pt x="23302" y="42510"/>
                      <a:pt x="22429" y="42874"/>
                      <a:pt x="21557" y="43237"/>
                    </a:cubicBezTo>
                    <a:cubicBezTo>
                      <a:pt x="21287" y="39661"/>
                      <a:pt x="19702" y="37525"/>
                      <a:pt x="16397" y="37525"/>
                    </a:cubicBezTo>
                    <a:cubicBezTo>
                      <a:pt x="16139" y="37525"/>
                      <a:pt x="15871" y="37538"/>
                      <a:pt x="15592" y="37564"/>
                    </a:cubicBezTo>
                    <a:cubicBezTo>
                      <a:pt x="16029" y="36255"/>
                      <a:pt x="16465" y="34946"/>
                      <a:pt x="16974" y="33636"/>
                    </a:cubicBezTo>
                    <a:cubicBezTo>
                      <a:pt x="17192" y="32982"/>
                      <a:pt x="16902" y="32182"/>
                      <a:pt x="16247" y="31963"/>
                    </a:cubicBezTo>
                    <a:cubicBezTo>
                      <a:pt x="15083" y="31309"/>
                      <a:pt x="14138" y="30581"/>
                      <a:pt x="13119" y="30000"/>
                    </a:cubicBezTo>
                    <a:cubicBezTo>
                      <a:pt x="13701" y="28908"/>
                      <a:pt x="14429" y="27890"/>
                      <a:pt x="15156" y="26945"/>
                    </a:cubicBezTo>
                    <a:cubicBezTo>
                      <a:pt x="15190" y="26947"/>
                      <a:pt x="15224" y="26949"/>
                      <a:pt x="15258" y="26949"/>
                    </a:cubicBezTo>
                    <a:cubicBezTo>
                      <a:pt x="16079" y="26949"/>
                      <a:pt x="16672" y="26113"/>
                      <a:pt x="16392" y="25344"/>
                    </a:cubicBezTo>
                    <a:cubicBezTo>
                      <a:pt x="16101" y="24108"/>
                      <a:pt x="15738" y="22871"/>
                      <a:pt x="15374" y="21708"/>
                    </a:cubicBezTo>
                    <a:cubicBezTo>
                      <a:pt x="14574" y="18653"/>
                      <a:pt x="16756" y="17925"/>
                      <a:pt x="19084" y="16980"/>
                    </a:cubicBezTo>
                    <a:cubicBezTo>
                      <a:pt x="19956" y="16616"/>
                      <a:pt x="20247" y="15525"/>
                      <a:pt x="19665" y="14798"/>
                    </a:cubicBezTo>
                    <a:cubicBezTo>
                      <a:pt x="19229" y="14289"/>
                      <a:pt x="18938" y="13780"/>
                      <a:pt x="18647" y="13270"/>
                    </a:cubicBezTo>
                    <a:cubicBezTo>
                      <a:pt x="20102" y="12834"/>
                      <a:pt x="21557" y="12470"/>
                      <a:pt x="23084" y="12179"/>
                    </a:cubicBezTo>
                    <a:cubicBezTo>
                      <a:pt x="23884" y="12034"/>
                      <a:pt x="24393" y="11307"/>
                      <a:pt x="24248" y="10506"/>
                    </a:cubicBezTo>
                    <a:cubicBezTo>
                      <a:pt x="23884" y="8906"/>
                      <a:pt x="23520" y="7379"/>
                      <a:pt x="23157" y="5779"/>
                    </a:cubicBezTo>
                    <a:lnTo>
                      <a:pt x="23157" y="5779"/>
                    </a:lnTo>
                    <a:cubicBezTo>
                      <a:pt x="24466" y="6215"/>
                      <a:pt x="25702" y="6942"/>
                      <a:pt x="26721" y="7888"/>
                    </a:cubicBezTo>
                    <a:cubicBezTo>
                      <a:pt x="26970" y="8054"/>
                      <a:pt x="27249" y="8131"/>
                      <a:pt x="27524" y="8131"/>
                    </a:cubicBezTo>
                    <a:cubicBezTo>
                      <a:pt x="28211" y="8131"/>
                      <a:pt x="28872" y="7649"/>
                      <a:pt x="28976" y="6870"/>
                    </a:cubicBezTo>
                    <a:cubicBezTo>
                      <a:pt x="29194" y="5997"/>
                      <a:pt x="29485" y="5124"/>
                      <a:pt x="29848" y="4251"/>
                    </a:cubicBezTo>
                    <a:cubicBezTo>
                      <a:pt x="31303" y="5124"/>
                      <a:pt x="32758" y="5997"/>
                      <a:pt x="34140" y="7015"/>
                    </a:cubicBezTo>
                    <a:cubicBezTo>
                      <a:pt x="34395" y="7207"/>
                      <a:pt x="34675" y="7292"/>
                      <a:pt x="34947" y="7292"/>
                    </a:cubicBezTo>
                    <a:cubicBezTo>
                      <a:pt x="35606" y="7292"/>
                      <a:pt x="36219" y="6790"/>
                      <a:pt x="36322" y="6070"/>
                    </a:cubicBezTo>
                    <a:cubicBezTo>
                      <a:pt x="36467" y="5270"/>
                      <a:pt x="36685" y="4542"/>
                      <a:pt x="37049" y="3815"/>
                    </a:cubicBezTo>
                    <a:close/>
                    <a:moveTo>
                      <a:pt x="23957" y="45274"/>
                    </a:moveTo>
                    <a:cubicBezTo>
                      <a:pt x="24393" y="46292"/>
                      <a:pt x="24757" y="47383"/>
                      <a:pt x="25048" y="48474"/>
                    </a:cubicBezTo>
                    <a:cubicBezTo>
                      <a:pt x="25269" y="49137"/>
                      <a:pt x="25868" y="49548"/>
                      <a:pt x="26493" y="49548"/>
                    </a:cubicBezTo>
                    <a:cubicBezTo>
                      <a:pt x="26691" y="49548"/>
                      <a:pt x="26892" y="49507"/>
                      <a:pt x="27084" y="49420"/>
                    </a:cubicBezTo>
                    <a:cubicBezTo>
                      <a:pt x="27212" y="49505"/>
                      <a:pt x="27340" y="49540"/>
                      <a:pt x="27468" y="49540"/>
                    </a:cubicBezTo>
                    <a:cubicBezTo>
                      <a:pt x="27558" y="49540"/>
                      <a:pt x="27649" y="49523"/>
                      <a:pt x="27739" y="49493"/>
                    </a:cubicBezTo>
                    <a:cubicBezTo>
                      <a:pt x="29339" y="48838"/>
                      <a:pt x="30867" y="47965"/>
                      <a:pt x="32249" y="47020"/>
                    </a:cubicBezTo>
                    <a:cubicBezTo>
                      <a:pt x="33267" y="49056"/>
                      <a:pt x="34431" y="50947"/>
                      <a:pt x="35885" y="52693"/>
                    </a:cubicBezTo>
                    <a:cubicBezTo>
                      <a:pt x="32540" y="62585"/>
                      <a:pt x="29048" y="72986"/>
                      <a:pt x="23011" y="81569"/>
                    </a:cubicBezTo>
                    <a:cubicBezTo>
                      <a:pt x="21629" y="77641"/>
                      <a:pt x="19447" y="71459"/>
                      <a:pt x="15956" y="70949"/>
                    </a:cubicBezTo>
                    <a:cubicBezTo>
                      <a:pt x="15631" y="70910"/>
                      <a:pt x="15305" y="70891"/>
                      <a:pt x="14977" y="70891"/>
                    </a:cubicBezTo>
                    <a:cubicBezTo>
                      <a:pt x="11129" y="70891"/>
                      <a:pt x="7138" y="73504"/>
                      <a:pt x="3518" y="75314"/>
                    </a:cubicBezTo>
                    <a:cubicBezTo>
                      <a:pt x="8101" y="65203"/>
                      <a:pt x="14647" y="55820"/>
                      <a:pt x="18793" y="45419"/>
                    </a:cubicBezTo>
                    <a:lnTo>
                      <a:pt x="18793" y="45419"/>
                    </a:lnTo>
                    <a:cubicBezTo>
                      <a:pt x="18740" y="46316"/>
                      <a:pt x="19453" y="46946"/>
                      <a:pt x="20209" y="46946"/>
                    </a:cubicBezTo>
                    <a:cubicBezTo>
                      <a:pt x="20495" y="46946"/>
                      <a:pt x="20788" y="46856"/>
                      <a:pt x="21047" y="46656"/>
                    </a:cubicBezTo>
                    <a:cubicBezTo>
                      <a:pt x="21920" y="46074"/>
                      <a:pt x="22939" y="45638"/>
                      <a:pt x="23957" y="45274"/>
                    </a:cubicBezTo>
                    <a:close/>
                    <a:moveTo>
                      <a:pt x="40177" y="49565"/>
                    </a:moveTo>
                    <a:cubicBezTo>
                      <a:pt x="41413" y="50729"/>
                      <a:pt x="42795" y="51893"/>
                      <a:pt x="44250" y="52911"/>
                    </a:cubicBezTo>
                    <a:cubicBezTo>
                      <a:pt x="44499" y="53077"/>
                      <a:pt x="44778" y="53155"/>
                      <a:pt x="45053" y="53155"/>
                    </a:cubicBezTo>
                    <a:cubicBezTo>
                      <a:pt x="45740" y="53155"/>
                      <a:pt x="46401" y="52672"/>
                      <a:pt x="46505" y="51893"/>
                    </a:cubicBezTo>
                    <a:cubicBezTo>
                      <a:pt x="46505" y="51238"/>
                      <a:pt x="46650" y="50656"/>
                      <a:pt x="46723" y="50074"/>
                    </a:cubicBezTo>
                    <a:cubicBezTo>
                      <a:pt x="47087" y="50293"/>
                      <a:pt x="47450" y="50438"/>
                      <a:pt x="47814" y="50584"/>
                    </a:cubicBezTo>
                    <a:cubicBezTo>
                      <a:pt x="47814" y="59966"/>
                      <a:pt x="48323" y="69349"/>
                      <a:pt x="49196" y="78659"/>
                    </a:cubicBezTo>
                    <a:cubicBezTo>
                      <a:pt x="47159" y="77059"/>
                      <a:pt x="44977" y="75677"/>
                      <a:pt x="42795" y="74368"/>
                    </a:cubicBezTo>
                    <a:cubicBezTo>
                      <a:pt x="42650" y="74320"/>
                      <a:pt x="42502" y="74296"/>
                      <a:pt x="42356" y="74296"/>
                    </a:cubicBezTo>
                    <a:cubicBezTo>
                      <a:pt x="41844" y="74296"/>
                      <a:pt x="41365" y="74586"/>
                      <a:pt x="41195" y="75095"/>
                    </a:cubicBezTo>
                    <a:cubicBezTo>
                      <a:pt x="39522" y="78368"/>
                      <a:pt x="37631" y="81496"/>
                      <a:pt x="35449" y="84551"/>
                    </a:cubicBezTo>
                    <a:cubicBezTo>
                      <a:pt x="33412" y="78659"/>
                      <a:pt x="34503" y="72550"/>
                      <a:pt x="33776" y="66440"/>
                    </a:cubicBezTo>
                    <a:cubicBezTo>
                      <a:pt x="35594" y="62003"/>
                      <a:pt x="37049" y="57348"/>
                      <a:pt x="38577" y="52911"/>
                    </a:cubicBezTo>
                    <a:cubicBezTo>
                      <a:pt x="39013" y="51747"/>
                      <a:pt x="39522" y="50584"/>
                      <a:pt x="40177" y="49565"/>
                    </a:cubicBezTo>
                    <a:close/>
                    <a:moveTo>
                      <a:pt x="36405" y="0"/>
                    </a:moveTo>
                    <a:cubicBezTo>
                      <a:pt x="35861" y="0"/>
                      <a:pt x="35328" y="324"/>
                      <a:pt x="35085" y="905"/>
                    </a:cubicBezTo>
                    <a:cubicBezTo>
                      <a:pt x="34794" y="1778"/>
                      <a:pt x="34431" y="2724"/>
                      <a:pt x="34140" y="3597"/>
                    </a:cubicBezTo>
                    <a:cubicBezTo>
                      <a:pt x="32612" y="2651"/>
                      <a:pt x="31085" y="1706"/>
                      <a:pt x="29557" y="905"/>
                    </a:cubicBezTo>
                    <a:cubicBezTo>
                      <a:pt x="29387" y="837"/>
                      <a:pt x="29208" y="805"/>
                      <a:pt x="29032" y="805"/>
                    </a:cubicBezTo>
                    <a:cubicBezTo>
                      <a:pt x="28457" y="805"/>
                      <a:pt x="27906" y="1149"/>
                      <a:pt x="27739" y="1706"/>
                    </a:cubicBezTo>
                    <a:cubicBezTo>
                      <a:pt x="27448" y="2578"/>
                      <a:pt x="27084" y="3451"/>
                      <a:pt x="26793" y="4397"/>
                    </a:cubicBezTo>
                    <a:cubicBezTo>
                      <a:pt x="25193" y="3233"/>
                      <a:pt x="23302" y="2651"/>
                      <a:pt x="21411" y="2651"/>
                    </a:cubicBezTo>
                    <a:cubicBezTo>
                      <a:pt x="21371" y="2648"/>
                      <a:pt x="21331" y="2646"/>
                      <a:pt x="21292" y="2646"/>
                    </a:cubicBezTo>
                    <a:cubicBezTo>
                      <a:pt x="20405" y="2646"/>
                      <a:pt x="19744" y="3419"/>
                      <a:pt x="19884" y="4324"/>
                    </a:cubicBezTo>
                    <a:cubicBezTo>
                      <a:pt x="20247" y="6070"/>
                      <a:pt x="20684" y="7815"/>
                      <a:pt x="21120" y="9634"/>
                    </a:cubicBezTo>
                    <a:cubicBezTo>
                      <a:pt x="19229" y="10070"/>
                      <a:pt x="17483" y="10579"/>
                      <a:pt x="15738" y="11307"/>
                    </a:cubicBezTo>
                    <a:cubicBezTo>
                      <a:pt x="14719" y="11816"/>
                      <a:pt x="14574" y="13125"/>
                      <a:pt x="15447" y="13780"/>
                    </a:cubicBezTo>
                    <a:cubicBezTo>
                      <a:pt x="15810" y="14216"/>
                      <a:pt x="16101" y="14580"/>
                      <a:pt x="16320" y="15089"/>
                    </a:cubicBezTo>
                    <a:cubicBezTo>
                      <a:pt x="11592" y="17344"/>
                      <a:pt x="12101" y="20326"/>
                      <a:pt x="13556" y="25781"/>
                    </a:cubicBezTo>
                    <a:cubicBezTo>
                      <a:pt x="13556" y="25854"/>
                      <a:pt x="13628" y="25926"/>
                      <a:pt x="13628" y="25999"/>
                    </a:cubicBezTo>
                    <a:cubicBezTo>
                      <a:pt x="12319" y="27017"/>
                      <a:pt x="11228" y="28327"/>
                      <a:pt x="10355" y="29781"/>
                    </a:cubicBezTo>
                    <a:cubicBezTo>
                      <a:pt x="9919" y="30436"/>
                      <a:pt x="10210" y="31309"/>
                      <a:pt x="10937" y="31672"/>
                    </a:cubicBezTo>
                    <a:cubicBezTo>
                      <a:pt x="12028" y="32182"/>
                      <a:pt x="13119" y="32909"/>
                      <a:pt x="14138" y="33636"/>
                    </a:cubicBezTo>
                    <a:cubicBezTo>
                      <a:pt x="13410" y="35382"/>
                      <a:pt x="12828" y="37055"/>
                      <a:pt x="12319" y="38873"/>
                    </a:cubicBezTo>
                    <a:cubicBezTo>
                      <a:pt x="11950" y="39795"/>
                      <a:pt x="12673" y="40717"/>
                      <a:pt x="13608" y="40717"/>
                    </a:cubicBezTo>
                    <a:cubicBezTo>
                      <a:pt x="13779" y="40717"/>
                      <a:pt x="13957" y="40686"/>
                      <a:pt x="14138" y="40619"/>
                    </a:cubicBezTo>
                    <a:cubicBezTo>
                      <a:pt x="14932" y="40367"/>
                      <a:pt x="15597" y="40249"/>
                      <a:pt x="16153" y="40249"/>
                    </a:cubicBezTo>
                    <a:cubicBezTo>
                      <a:pt x="17683" y="40249"/>
                      <a:pt x="18380" y="41142"/>
                      <a:pt x="18647" y="42583"/>
                    </a:cubicBezTo>
                    <a:cubicBezTo>
                      <a:pt x="11810" y="53493"/>
                      <a:pt x="5264" y="65203"/>
                      <a:pt x="245" y="77132"/>
                    </a:cubicBezTo>
                    <a:cubicBezTo>
                      <a:pt x="1" y="77865"/>
                      <a:pt x="629" y="78599"/>
                      <a:pt x="1354" y="78599"/>
                    </a:cubicBezTo>
                    <a:cubicBezTo>
                      <a:pt x="1492" y="78599"/>
                      <a:pt x="1633" y="78572"/>
                      <a:pt x="1773" y="78514"/>
                    </a:cubicBezTo>
                    <a:cubicBezTo>
                      <a:pt x="6064" y="77059"/>
                      <a:pt x="9846" y="74441"/>
                      <a:pt x="14210" y="73350"/>
                    </a:cubicBezTo>
                    <a:cubicBezTo>
                      <a:pt x="14362" y="73312"/>
                      <a:pt x="14512" y="73295"/>
                      <a:pt x="14661" y="73295"/>
                    </a:cubicBezTo>
                    <a:cubicBezTo>
                      <a:pt x="17995" y="73295"/>
                      <a:pt x="20436" y="82329"/>
                      <a:pt x="21411" y="84696"/>
                    </a:cubicBezTo>
                    <a:cubicBezTo>
                      <a:pt x="21659" y="85192"/>
                      <a:pt x="22165" y="85453"/>
                      <a:pt x="22662" y="85453"/>
                    </a:cubicBezTo>
                    <a:cubicBezTo>
                      <a:pt x="23041" y="85453"/>
                      <a:pt x="23414" y="85302"/>
                      <a:pt x="23666" y="84987"/>
                    </a:cubicBezTo>
                    <a:cubicBezTo>
                      <a:pt x="26793" y="80841"/>
                      <a:pt x="29412" y="76405"/>
                      <a:pt x="31521" y="71677"/>
                    </a:cubicBezTo>
                    <a:lnTo>
                      <a:pt x="31521" y="71677"/>
                    </a:lnTo>
                    <a:cubicBezTo>
                      <a:pt x="31158" y="77205"/>
                      <a:pt x="31885" y="82951"/>
                      <a:pt x="34067" y="87533"/>
                    </a:cubicBezTo>
                    <a:cubicBezTo>
                      <a:pt x="34265" y="88009"/>
                      <a:pt x="34702" y="88247"/>
                      <a:pt x="35152" y="88247"/>
                    </a:cubicBezTo>
                    <a:cubicBezTo>
                      <a:pt x="35527" y="88247"/>
                      <a:pt x="35912" y="88082"/>
                      <a:pt x="36176" y="87751"/>
                    </a:cubicBezTo>
                    <a:cubicBezTo>
                      <a:pt x="38431" y="84260"/>
                      <a:pt x="40831" y="80841"/>
                      <a:pt x="42795" y="77132"/>
                    </a:cubicBezTo>
                    <a:cubicBezTo>
                      <a:pt x="45268" y="78587"/>
                      <a:pt x="47450" y="80550"/>
                      <a:pt x="49850" y="82005"/>
                    </a:cubicBezTo>
                    <a:cubicBezTo>
                      <a:pt x="50098" y="82177"/>
                      <a:pt x="50361" y="82253"/>
                      <a:pt x="50612" y="82253"/>
                    </a:cubicBezTo>
                    <a:cubicBezTo>
                      <a:pt x="51316" y="82253"/>
                      <a:pt x="51922" y="81646"/>
                      <a:pt x="51814" y="80841"/>
                    </a:cubicBezTo>
                    <a:cubicBezTo>
                      <a:pt x="50796" y="71022"/>
                      <a:pt x="50432" y="61203"/>
                      <a:pt x="50287" y="51311"/>
                    </a:cubicBezTo>
                    <a:lnTo>
                      <a:pt x="50287" y="51311"/>
                    </a:lnTo>
                    <a:cubicBezTo>
                      <a:pt x="51051" y="51475"/>
                      <a:pt x="51814" y="51556"/>
                      <a:pt x="52609" y="51556"/>
                    </a:cubicBezTo>
                    <a:cubicBezTo>
                      <a:pt x="52873" y="51556"/>
                      <a:pt x="53142" y="51547"/>
                      <a:pt x="53414" y="51529"/>
                    </a:cubicBezTo>
                    <a:cubicBezTo>
                      <a:pt x="54578" y="51529"/>
                      <a:pt x="54869" y="50002"/>
                      <a:pt x="54360" y="49274"/>
                    </a:cubicBezTo>
                    <a:cubicBezTo>
                      <a:pt x="53633" y="48329"/>
                      <a:pt x="52978" y="47310"/>
                      <a:pt x="52323" y="46438"/>
                    </a:cubicBezTo>
                    <a:lnTo>
                      <a:pt x="52323" y="46438"/>
                    </a:lnTo>
                    <a:cubicBezTo>
                      <a:pt x="54604" y="46964"/>
                      <a:pt x="56931" y="47208"/>
                      <a:pt x="59267" y="47208"/>
                    </a:cubicBezTo>
                    <a:cubicBezTo>
                      <a:pt x="59838" y="47208"/>
                      <a:pt x="60408" y="47194"/>
                      <a:pt x="60979" y="47165"/>
                    </a:cubicBezTo>
                    <a:cubicBezTo>
                      <a:pt x="62070" y="46947"/>
                      <a:pt x="62579" y="45710"/>
                      <a:pt x="61924" y="44837"/>
                    </a:cubicBezTo>
                    <a:cubicBezTo>
                      <a:pt x="60470" y="43383"/>
                      <a:pt x="59161" y="41855"/>
                      <a:pt x="57997" y="40255"/>
                    </a:cubicBezTo>
                    <a:cubicBezTo>
                      <a:pt x="59961" y="40182"/>
                      <a:pt x="61924" y="40037"/>
                      <a:pt x="63816" y="39746"/>
                    </a:cubicBezTo>
                    <a:cubicBezTo>
                      <a:pt x="64761" y="39528"/>
                      <a:pt x="65270" y="38582"/>
                      <a:pt x="64907" y="37709"/>
                    </a:cubicBezTo>
                    <a:cubicBezTo>
                      <a:pt x="63961" y="35382"/>
                      <a:pt x="62652" y="33127"/>
                      <a:pt x="61052" y="31163"/>
                    </a:cubicBezTo>
                    <a:lnTo>
                      <a:pt x="61124" y="31091"/>
                    </a:lnTo>
                    <a:cubicBezTo>
                      <a:pt x="62797" y="29854"/>
                      <a:pt x="64470" y="28618"/>
                      <a:pt x="66216" y="27454"/>
                    </a:cubicBezTo>
                    <a:cubicBezTo>
                      <a:pt x="66798" y="26945"/>
                      <a:pt x="66943" y="26072"/>
                      <a:pt x="66434" y="25417"/>
                    </a:cubicBezTo>
                    <a:cubicBezTo>
                      <a:pt x="65052" y="24108"/>
                      <a:pt x="63670" y="22871"/>
                      <a:pt x="62143" y="21708"/>
                    </a:cubicBezTo>
                    <a:cubicBezTo>
                      <a:pt x="62943" y="20617"/>
                      <a:pt x="63525" y="19453"/>
                      <a:pt x="64470" y="18362"/>
                    </a:cubicBezTo>
                    <a:cubicBezTo>
                      <a:pt x="64979" y="17635"/>
                      <a:pt x="64688" y="16616"/>
                      <a:pt x="63816" y="16253"/>
                    </a:cubicBezTo>
                    <a:cubicBezTo>
                      <a:pt x="62215" y="15598"/>
                      <a:pt x="60761" y="14943"/>
                      <a:pt x="59161" y="14434"/>
                    </a:cubicBezTo>
                    <a:cubicBezTo>
                      <a:pt x="59379" y="13052"/>
                      <a:pt x="59742" y="11598"/>
                      <a:pt x="60179" y="10288"/>
                    </a:cubicBezTo>
                    <a:cubicBezTo>
                      <a:pt x="60517" y="9408"/>
                      <a:pt x="59847" y="8528"/>
                      <a:pt x="58990" y="8528"/>
                    </a:cubicBezTo>
                    <a:cubicBezTo>
                      <a:pt x="58927" y="8528"/>
                      <a:pt x="58862" y="8533"/>
                      <a:pt x="58797" y="8543"/>
                    </a:cubicBezTo>
                    <a:cubicBezTo>
                      <a:pt x="57342" y="8761"/>
                      <a:pt x="55960" y="8615"/>
                      <a:pt x="54505" y="8761"/>
                    </a:cubicBezTo>
                    <a:cubicBezTo>
                      <a:pt x="54433" y="7815"/>
                      <a:pt x="54360" y="6797"/>
                      <a:pt x="54287" y="5851"/>
                    </a:cubicBezTo>
                    <a:cubicBezTo>
                      <a:pt x="54360" y="5415"/>
                      <a:pt x="54069" y="4979"/>
                      <a:pt x="53560" y="4906"/>
                    </a:cubicBezTo>
                    <a:cubicBezTo>
                      <a:pt x="53507" y="4799"/>
                      <a:pt x="53375" y="4732"/>
                      <a:pt x="53223" y="4732"/>
                    </a:cubicBezTo>
                    <a:cubicBezTo>
                      <a:pt x="53168" y="4732"/>
                      <a:pt x="53109" y="4741"/>
                      <a:pt x="53051" y="4760"/>
                    </a:cubicBezTo>
                    <a:cubicBezTo>
                      <a:pt x="51669" y="5197"/>
                      <a:pt x="50287" y="5633"/>
                      <a:pt x="48905" y="6070"/>
                    </a:cubicBezTo>
                    <a:cubicBezTo>
                      <a:pt x="48396" y="4615"/>
                      <a:pt x="47596" y="3233"/>
                      <a:pt x="46941" y="1778"/>
                    </a:cubicBezTo>
                    <a:cubicBezTo>
                      <a:pt x="46756" y="1269"/>
                      <a:pt x="46276" y="995"/>
                      <a:pt x="45782" y="995"/>
                    </a:cubicBezTo>
                    <a:cubicBezTo>
                      <a:pt x="45501" y="995"/>
                      <a:pt x="45215" y="1084"/>
                      <a:pt x="44977" y="1269"/>
                    </a:cubicBezTo>
                    <a:cubicBezTo>
                      <a:pt x="43959" y="2287"/>
                      <a:pt x="42868" y="3160"/>
                      <a:pt x="41850" y="4179"/>
                    </a:cubicBezTo>
                    <a:cubicBezTo>
                      <a:pt x="40249" y="2942"/>
                      <a:pt x="38722" y="1633"/>
                      <a:pt x="37195" y="251"/>
                    </a:cubicBezTo>
                    <a:cubicBezTo>
                      <a:pt x="36952" y="81"/>
                      <a:pt x="36677" y="0"/>
                      <a:pt x="36405" y="0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088996" y="3703092"/>
                <a:ext cx="296050" cy="431350"/>
              </a:xfrm>
              <a:custGeom>
                <a:avLst/>
                <a:gdLst/>
                <a:ahLst/>
                <a:cxnLst/>
                <a:rect l="l" t="t" r="r" b="b"/>
                <a:pathLst>
                  <a:path w="11842" h="17254" extrusionOk="0">
                    <a:moveTo>
                      <a:pt x="9516" y="1"/>
                    </a:moveTo>
                    <a:cubicBezTo>
                      <a:pt x="9253" y="1"/>
                      <a:pt x="8980" y="88"/>
                      <a:pt x="8728" y="285"/>
                    </a:cubicBezTo>
                    <a:cubicBezTo>
                      <a:pt x="6474" y="2103"/>
                      <a:pt x="4146" y="3704"/>
                      <a:pt x="1964" y="5667"/>
                    </a:cubicBezTo>
                    <a:cubicBezTo>
                      <a:pt x="1600" y="5958"/>
                      <a:pt x="0" y="7559"/>
                      <a:pt x="1091" y="7995"/>
                    </a:cubicBezTo>
                    <a:cubicBezTo>
                      <a:pt x="1223" y="8036"/>
                      <a:pt x="1358" y="8055"/>
                      <a:pt x="1493" y="8055"/>
                    </a:cubicBezTo>
                    <a:cubicBezTo>
                      <a:pt x="2547" y="8055"/>
                      <a:pt x="3663" y="6911"/>
                      <a:pt x="4437" y="6395"/>
                    </a:cubicBezTo>
                    <a:cubicBezTo>
                      <a:pt x="5383" y="5813"/>
                      <a:pt x="6328" y="5158"/>
                      <a:pt x="7274" y="4504"/>
                    </a:cubicBezTo>
                    <a:lnTo>
                      <a:pt x="7274" y="4504"/>
                    </a:lnTo>
                    <a:cubicBezTo>
                      <a:pt x="6474" y="7486"/>
                      <a:pt x="5892" y="10541"/>
                      <a:pt x="5674" y="13668"/>
                    </a:cubicBezTo>
                    <a:cubicBezTo>
                      <a:pt x="4655" y="13523"/>
                      <a:pt x="3637" y="13377"/>
                      <a:pt x="2619" y="13377"/>
                    </a:cubicBezTo>
                    <a:cubicBezTo>
                      <a:pt x="2594" y="13375"/>
                      <a:pt x="2569" y="13374"/>
                      <a:pt x="2545" y="13374"/>
                    </a:cubicBezTo>
                    <a:cubicBezTo>
                      <a:pt x="1863" y="13374"/>
                      <a:pt x="1477" y="14340"/>
                      <a:pt x="2110" y="14832"/>
                    </a:cubicBezTo>
                    <a:cubicBezTo>
                      <a:pt x="4219" y="16287"/>
                      <a:pt x="7347" y="16796"/>
                      <a:pt x="9892" y="17232"/>
                    </a:cubicBezTo>
                    <a:cubicBezTo>
                      <a:pt x="9983" y="17247"/>
                      <a:pt x="10070" y="17254"/>
                      <a:pt x="10152" y="17254"/>
                    </a:cubicBezTo>
                    <a:cubicBezTo>
                      <a:pt x="11727" y="17254"/>
                      <a:pt x="11842" y="14741"/>
                      <a:pt x="10183" y="14396"/>
                    </a:cubicBezTo>
                    <a:lnTo>
                      <a:pt x="8292" y="14032"/>
                    </a:lnTo>
                    <a:cubicBezTo>
                      <a:pt x="9383" y="10032"/>
                      <a:pt x="9529" y="5740"/>
                      <a:pt x="10692" y="1740"/>
                    </a:cubicBezTo>
                    <a:cubicBezTo>
                      <a:pt x="11021" y="808"/>
                      <a:pt x="10318" y="1"/>
                      <a:pt x="9516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" name="Google Shape;31;p2"/>
            <p:cNvSpPr/>
            <p:nvPr/>
          </p:nvSpPr>
          <p:spPr>
            <a:xfrm rot="-1550640">
              <a:off x="379500" y="4628535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 rot="1882907">
              <a:off x="8221030" y="1381433"/>
              <a:ext cx="537260" cy="480691"/>
              <a:chOff x="1949642" y="2454226"/>
              <a:chExt cx="705425" cy="631150"/>
            </a:xfrm>
          </p:grpSpPr>
          <p:sp>
            <p:nvSpPr>
              <p:cNvPr id="33" name="Google Shape;33;p2"/>
              <p:cNvSpPr/>
              <p:nvPr/>
            </p:nvSpPr>
            <p:spPr>
              <a:xfrm>
                <a:off x="2029642" y="2729601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949642" y="2604151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2166017" y="2454226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2371517" y="2484126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2487892" y="2672726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38;p2"/>
            <p:cNvGrpSpPr/>
            <p:nvPr/>
          </p:nvGrpSpPr>
          <p:grpSpPr>
            <a:xfrm rot="-1882907" flipH="1">
              <a:off x="783455" y="2559245"/>
              <a:ext cx="537260" cy="480691"/>
              <a:chOff x="1765141" y="3262282"/>
              <a:chExt cx="705425" cy="631150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1845141" y="3537657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765141" y="3412207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981516" y="3262282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187016" y="3292182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2303391" y="3480782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" name="Google Shape;44;p2"/>
            <p:cNvSpPr/>
            <p:nvPr/>
          </p:nvSpPr>
          <p:spPr>
            <a:xfrm rot="1076189">
              <a:off x="4342386" y="4519074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1550640">
              <a:off x="1007900" y="80785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42659" y="75527"/>
            <a:ext cx="9051492" cy="4677161"/>
            <a:chOff x="50436" y="-319265"/>
            <a:chExt cx="9051492" cy="4677161"/>
          </a:xfrm>
        </p:grpSpPr>
        <p:sp>
          <p:nvSpPr>
            <p:cNvPr id="47" name="Google Shape;47;p2"/>
            <p:cNvSpPr/>
            <p:nvPr/>
          </p:nvSpPr>
          <p:spPr>
            <a:xfrm>
              <a:off x="1711756" y="-259608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chemeClr val="accent2">
                <a:alpha val="7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71824" y="2624884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chemeClr val="accent2">
                <a:alpha val="7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134333" y="427460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2">
                <a:alpha val="7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134317" y="2392881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2">
                <a:alpha val="7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874075" y="665960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chemeClr val="accent2">
                <a:alpha val="7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05800" y="3345774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2">
                <a:alpha val="7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0436" y="-147925"/>
              <a:ext cx="110475" cy="145627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>
                <a:alpha val="7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643562" y="-108452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2">
                <a:alpha val="7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003051" y="-319265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chemeClr val="accent2">
                <a:alpha val="7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434130" y="3598553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2">
                <a:alpha val="7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2350174" y="2728988"/>
              <a:ext cx="57303" cy="56326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chemeClr val="accent2">
                <a:alpha val="7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797120" y="2458153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>
                <a:alpha val="7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59;p2"/>
            <p:cNvGrpSpPr/>
            <p:nvPr/>
          </p:nvGrpSpPr>
          <p:grpSpPr>
            <a:xfrm>
              <a:off x="1251177" y="856329"/>
              <a:ext cx="5720049" cy="3501566"/>
              <a:chOff x="1090527" y="1035417"/>
              <a:chExt cx="5720049" cy="3501566"/>
            </a:xfrm>
          </p:grpSpPr>
          <p:sp>
            <p:nvSpPr>
              <p:cNvPr id="60" name="Google Shape;60;p2"/>
              <p:cNvSpPr/>
              <p:nvPr/>
            </p:nvSpPr>
            <p:spPr>
              <a:xfrm>
                <a:off x="2273465" y="1347105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>
                  <a:alpha val="700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2882935" y="1035417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>
                  <a:alpha val="700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6769181" y="4079462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2">
                  <a:alpha val="700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1090527" y="4480145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2">
                  <a:alpha val="700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>
              <a:off x="8040139" y="106597"/>
              <a:ext cx="1061789" cy="629687"/>
              <a:chOff x="4784639" y="1400472"/>
              <a:chExt cx="1061789" cy="629687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5760386" y="1400472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>
                  <a:alpha val="700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4784639" y="1989706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2">
                  <a:alpha val="700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5419903" y="1721329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2">
                  <a:alpha val="700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227161" y="1598437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2">
                  <a:alpha val="7009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" name="Google Shape;69;p2"/>
            <p:cNvSpPr/>
            <p:nvPr/>
          </p:nvSpPr>
          <p:spPr>
            <a:xfrm>
              <a:off x="6737556" y="-23364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2">
                <a:alpha val="7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553999" y="307177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2">
                <a:alpha val="7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368594" y="3448561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2">
                <a:alpha val="7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913049" y="3922740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2">
                <a:alpha val="700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2"/>
          <p:cNvGrpSpPr/>
          <p:nvPr/>
        </p:nvGrpSpPr>
        <p:grpSpPr>
          <a:xfrm rot="-1543230">
            <a:off x="7638421" y="3906530"/>
            <a:ext cx="537219" cy="480654"/>
            <a:chOff x="1949642" y="2454226"/>
            <a:chExt cx="705425" cy="631150"/>
          </a:xfrm>
        </p:grpSpPr>
        <p:sp>
          <p:nvSpPr>
            <p:cNvPr id="74" name="Google Shape;74;p2"/>
            <p:cNvSpPr/>
            <p:nvPr/>
          </p:nvSpPr>
          <p:spPr>
            <a:xfrm>
              <a:off x="2029642" y="2729601"/>
              <a:ext cx="496450" cy="355775"/>
            </a:xfrm>
            <a:custGeom>
              <a:avLst/>
              <a:gdLst/>
              <a:ahLst/>
              <a:cxnLst/>
              <a:rect l="l" t="t" r="r" b="b"/>
              <a:pathLst>
                <a:path w="19858" h="14231" extrusionOk="0">
                  <a:moveTo>
                    <a:pt x="9446" y="1"/>
                  </a:moveTo>
                  <a:cubicBezTo>
                    <a:pt x="6797" y="1"/>
                    <a:pt x="4281" y="1112"/>
                    <a:pt x="2910" y="3565"/>
                  </a:cubicBezTo>
                  <a:cubicBezTo>
                    <a:pt x="1456" y="5092"/>
                    <a:pt x="510" y="7056"/>
                    <a:pt x="292" y="9166"/>
                  </a:cubicBezTo>
                  <a:cubicBezTo>
                    <a:pt x="1" y="11420"/>
                    <a:pt x="1601" y="13457"/>
                    <a:pt x="3856" y="13675"/>
                  </a:cubicBezTo>
                  <a:cubicBezTo>
                    <a:pt x="4071" y="13710"/>
                    <a:pt x="4280" y="13726"/>
                    <a:pt x="4482" y="13726"/>
                  </a:cubicBezTo>
                  <a:cubicBezTo>
                    <a:pt x="5986" y="13726"/>
                    <a:pt x="7147" y="12836"/>
                    <a:pt x="8365" y="12002"/>
                  </a:cubicBezTo>
                  <a:cubicBezTo>
                    <a:pt x="8917" y="11597"/>
                    <a:pt x="9396" y="11434"/>
                    <a:pt x="9829" y="11434"/>
                  </a:cubicBezTo>
                  <a:cubicBezTo>
                    <a:pt x="11339" y="11434"/>
                    <a:pt x="12294" y="13417"/>
                    <a:pt x="13821" y="14039"/>
                  </a:cubicBezTo>
                  <a:cubicBezTo>
                    <a:pt x="14131" y="14171"/>
                    <a:pt x="14449" y="14231"/>
                    <a:pt x="14768" y="14231"/>
                  </a:cubicBezTo>
                  <a:cubicBezTo>
                    <a:pt x="16914" y="14231"/>
                    <a:pt x="19104" y="11520"/>
                    <a:pt x="19421" y="9747"/>
                  </a:cubicBezTo>
                  <a:cubicBezTo>
                    <a:pt x="19858" y="7347"/>
                    <a:pt x="18476" y="4874"/>
                    <a:pt x="16875" y="3201"/>
                  </a:cubicBezTo>
                  <a:cubicBezTo>
                    <a:pt x="14969" y="1148"/>
                    <a:pt x="12139" y="1"/>
                    <a:pt x="9446" y="1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1949642" y="2604151"/>
              <a:ext cx="189125" cy="170100"/>
            </a:xfrm>
            <a:custGeom>
              <a:avLst/>
              <a:gdLst/>
              <a:ahLst/>
              <a:cxnLst/>
              <a:rect l="l" t="t" r="r" b="b"/>
              <a:pathLst>
                <a:path w="7565" h="6804" extrusionOk="0">
                  <a:moveTo>
                    <a:pt x="4292" y="0"/>
                  </a:moveTo>
                  <a:cubicBezTo>
                    <a:pt x="1673" y="0"/>
                    <a:pt x="1" y="2910"/>
                    <a:pt x="1237" y="5237"/>
                  </a:cubicBezTo>
                  <a:cubicBezTo>
                    <a:pt x="1793" y="6269"/>
                    <a:pt x="2825" y="6803"/>
                    <a:pt x="3849" y="6803"/>
                  </a:cubicBezTo>
                  <a:cubicBezTo>
                    <a:pt x="4702" y="6803"/>
                    <a:pt x="5549" y="6433"/>
                    <a:pt x="6110" y="5674"/>
                  </a:cubicBezTo>
                  <a:cubicBezTo>
                    <a:pt x="7565" y="3710"/>
                    <a:pt x="7056" y="218"/>
                    <a:pt x="4292" y="0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166017" y="2454226"/>
              <a:ext cx="170975" cy="203825"/>
            </a:xfrm>
            <a:custGeom>
              <a:avLst/>
              <a:gdLst/>
              <a:ahLst/>
              <a:cxnLst/>
              <a:rect l="l" t="t" r="r" b="b"/>
              <a:pathLst>
                <a:path w="6839" h="8153" extrusionOk="0">
                  <a:moveTo>
                    <a:pt x="2882" y="1"/>
                  </a:moveTo>
                  <a:cubicBezTo>
                    <a:pt x="1275" y="1"/>
                    <a:pt x="16" y="1712"/>
                    <a:pt x="74" y="3379"/>
                  </a:cubicBezTo>
                  <a:cubicBezTo>
                    <a:pt x="1" y="4106"/>
                    <a:pt x="1" y="4906"/>
                    <a:pt x="74" y="5634"/>
                  </a:cubicBezTo>
                  <a:cubicBezTo>
                    <a:pt x="219" y="6725"/>
                    <a:pt x="874" y="7597"/>
                    <a:pt x="1892" y="8034"/>
                  </a:cubicBezTo>
                  <a:cubicBezTo>
                    <a:pt x="2104" y="8116"/>
                    <a:pt x="2315" y="8153"/>
                    <a:pt x="2524" y="8153"/>
                  </a:cubicBezTo>
                  <a:cubicBezTo>
                    <a:pt x="3609" y="8153"/>
                    <a:pt x="4628" y="7165"/>
                    <a:pt x="5238" y="6434"/>
                  </a:cubicBezTo>
                  <a:cubicBezTo>
                    <a:pt x="6838" y="4470"/>
                    <a:pt x="6329" y="1633"/>
                    <a:pt x="4220" y="397"/>
                  </a:cubicBezTo>
                  <a:cubicBezTo>
                    <a:pt x="3761" y="122"/>
                    <a:pt x="3310" y="1"/>
                    <a:pt x="2882" y="1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371517" y="2484126"/>
              <a:ext cx="163675" cy="195625"/>
            </a:xfrm>
            <a:custGeom>
              <a:avLst/>
              <a:gdLst/>
              <a:ahLst/>
              <a:cxnLst/>
              <a:rect l="l" t="t" r="r" b="b"/>
              <a:pathLst>
                <a:path w="6547" h="7825" extrusionOk="0">
                  <a:moveTo>
                    <a:pt x="2982" y="1"/>
                  </a:moveTo>
                  <a:cubicBezTo>
                    <a:pt x="1818" y="146"/>
                    <a:pt x="946" y="1092"/>
                    <a:pt x="946" y="2256"/>
                  </a:cubicBezTo>
                  <a:cubicBezTo>
                    <a:pt x="436" y="3128"/>
                    <a:pt x="146" y="4147"/>
                    <a:pt x="73" y="5165"/>
                  </a:cubicBezTo>
                  <a:cubicBezTo>
                    <a:pt x="0" y="6110"/>
                    <a:pt x="436" y="6983"/>
                    <a:pt x="1237" y="7565"/>
                  </a:cubicBezTo>
                  <a:cubicBezTo>
                    <a:pt x="1536" y="7750"/>
                    <a:pt x="1880" y="7824"/>
                    <a:pt x="2239" y="7824"/>
                  </a:cubicBezTo>
                  <a:cubicBezTo>
                    <a:pt x="3014" y="7824"/>
                    <a:pt x="3864" y="7477"/>
                    <a:pt x="4510" y="7129"/>
                  </a:cubicBezTo>
                  <a:cubicBezTo>
                    <a:pt x="6473" y="5892"/>
                    <a:pt x="6546" y="3056"/>
                    <a:pt x="5310" y="1310"/>
                  </a:cubicBezTo>
                  <a:cubicBezTo>
                    <a:pt x="4801" y="510"/>
                    <a:pt x="3928" y="1"/>
                    <a:pt x="2982" y="1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487892" y="2672726"/>
              <a:ext cx="167175" cy="158800"/>
            </a:xfrm>
            <a:custGeom>
              <a:avLst/>
              <a:gdLst/>
              <a:ahLst/>
              <a:cxnLst/>
              <a:rect l="l" t="t" r="r" b="b"/>
              <a:pathLst>
                <a:path w="6687" h="6352" extrusionOk="0">
                  <a:moveTo>
                    <a:pt x="3661" y="0"/>
                  </a:moveTo>
                  <a:cubicBezTo>
                    <a:pt x="2882" y="0"/>
                    <a:pt x="2029" y="306"/>
                    <a:pt x="1673" y="967"/>
                  </a:cubicBezTo>
                  <a:lnTo>
                    <a:pt x="1673" y="1112"/>
                  </a:lnTo>
                  <a:cubicBezTo>
                    <a:pt x="1091" y="1621"/>
                    <a:pt x="727" y="2276"/>
                    <a:pt x="509" y="2931"/>
                  </a:cubicBezTo>
                  <a:cubicBezTo>
                    <a:pt x="0" y="4531"/>
                    <a:pt x="1091" y="6131"/>
                    <a:pt x="2691" y="6349"/>
                  </a:cubicBezTo>
                  <a:cubicBezTo>
                    <a:pt x="2732" y="6350"/>
                    <a:pt x="2773" y="6351"/>
                    <a:pt x="2813" y="6351"/>
                  </a:cubicBezTo>
                  <a:cubicBezTo>
                    <a:pt x="4940" y="6351"/>
                    <a:pt x="6686" y="4490"/>
                    <a:pt x="6401" y="2349"/>
                  </a:cubicBezTo>
                  <a:cubicBezTo>
                    <a:pt x="6183" y="1330"/>
                    <a:pt x="5528" y="530"/>
                    <a:pt x="4582" y="167"/>
                  </a:cubicBezTo>
                  <a:cubicBezTo>
                    <a:pt x="4320" y="57"/>
                    <a:pt x="3997" y="0"/>
                    <a:pt x="3661" y="0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bg>
      <p:bgPr>
        <a:solidFill>
          <a:schemeClr val="accent1"/>
        </a:solid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1" name="Google Shape;731;p16"/>
          <p:cNvGrpSpPr/>
          <p:nvPr/>
        </p:nvGrpSpPr>
        <p:grpSpPr>
          <a:xfrm>
            <a:off x="93025" y="139953"/>
            <a:ext cx="8957938" cy="5003560"/>
            <a:chOff x="84356" y="461914"/>
            <a:chExt cx="8957938" cy="5003560"/>
          </a:xfrm>
        </p:grpSpPr>
        <p:sp>
          <p:nvSpPr>
            <p:cNvPr id="732" name="Google Shape;732;p16"/>
            <p:cNvSpPr/>
            <p:nvPr/>
          </p:nvSpPr>
          <p:spPr>
            <a:xfrm>
              <a:off x="2280394" y="2583244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4539064" y="4838775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495690" y="1499146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7495547" y="831588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1437431" y="461921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>
              <a:off x="84356" y="1539277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2948472" y="487044"/>
              <a:ext cx="152378" cy="171529"/>
            </a:xfrm>
            <a:custGeom>
              <a:avLst/>
              <a:gdLst/>
              <a:ahLst/>
              <a:cxnLst/>
              <a:rect l="l" t="t" r="r" b="b"/>
              <a:pathLst>
                <a:path w="1846" h="2078" extrusionOk="0">
                  <a:moveTo>
                    <a:pt x="918" y="0"/>
                  </a:moveTo>
                  <a:cubicBezTo>
                    <a:pt x="802" y="0"/>
                    <a:pt x="715" y="348"/>
                    <a:pt x="686" y="812"/>
                  </a:cubicBezTo>
                  <a:cubicBezTo>
                    <a:pt x="290" y="841"/>
                    <a:pt x="0" y="928"/>
                    <a:pt x="0" y="1044"/>
                  </a:cubicBezTo>
                  <a:cubicBezTo>
                    <a:pt x="0" y="1150"/>
                    <a:pt x="290" y="1247"/>
                    <a:pt x="686" y="1276"/>
                  </a:cubicBezTo>
                  <a:cubicBezTo>
                    <a:pt x="715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60" y="1276"/>
                  </a:cubicBezTo>
                  <a:cubicBezTo>
                    <a:pt x="1556" y="1247"/>
                    <a:pt x="1846" y="1150"/>
                    <a:pt x="1846" y="1044"/>
                  </a:cubicBezTo>
                  <a:cubicBezTo>
                    <a:pt x="1846" y="928"/>
                    <a:pt x="1556" y="841"/>
                    <a:pt x="1160" y="812"/>
                  </a:cubicBezTo>
                  <a:cubicBezTo>
                    <a:pt x="1141" y="348"/>
                    <a:pt x="1044" y="0"/>
                    <a:pt x="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1219602" y="4037846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546478" y="719265"/>
              <a:ext cx="103759" cy="117379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7542228" y="1446954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7109460" y="2662888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2092276" y="3537866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5466454" y="4630499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2058762" y="3735068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1877740" y="3636013"/>
              <a:ext cx="53572" cy="45812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7461983" y="4545818"/>
              <a:ext cx="80234" cy="68843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7702736" y="5215015"/>
              <a:ext cx="80234" cy="68843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2" y="1"/>
                  </a:moveTo>
                  <a:cubicBezTo>
                    <a:pt x="521" y="1"/>
                    <a:pt x="500" y="2"/>
                    <a:pt x="478" y="6"/>
                  </a:cubicBezTo>
                  <a:cubicBezTo>
                    <a:pt x="0" y="61"/>
                    <a:pt x="82" y="833"/>
                    <a:pt x="540" y="833"/>
                  </a:cubicBezTo>
                  <a:cubicBezTo>
                    <a:pt x="564" y="833"/>
                    <a:pt x="588" y="831"/>
                    <a:pt x="614" y="827"/>
                  </a:cubicBezTo>
                  <a:cubicBezTo>
                    <a:pt x="807" y="788"/>
                    <a:pt x="952" y="624"/>
                    <a:pt x="971" y="431"/>
                  </a:cubicBezTo>
                  <a:cubicBezTo>
                    <a:pt x="971" y="191"/>
                    <a:pt x="776" y="1"/>
                    <a:pt x="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7819042" y="461914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1563672" y="5226729"/>
              <a:ext cx="53819" cy="45400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1" name="Google Shape;751;p16"/>
            <p:cNvGrpSpPr/>
            <p:nvPr/>
          </p:nvGrpSpPr>
          <p:grpSpPr>
            <a:xfrm>
              <a:off x="384142" y="4522561"/>
              <a:ext cx="2832721" cy="369227"/>
              <a:chOff x="2002810" y="3558267"/>
              <a:chExt cx="2605520" cy="339613"/>
            </a:xfrm>
          </p:grpSpPr>
          <p:sp>
            <p:nvSpPr>
              <p:cNvPr id="752" name="Google Shape;752;p16"/>
              <p:cNvSpPr/>
              <p:nvPr/>
            </p:nvSpPr>
            <p:spPr>
              <a:xfrm>
                <a:off x="4533999" y="3616265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6"/>
              <p:cNvSpPr/>
              <p:nvPr/>
            </p:nvSpPr>
            <p:spPr>
              <a:xfrm>
                <a:off x="2002810" y="3590232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16"/>
              <p:cNvSpPr/>
              <p:nvPr/>
            </p:nvSpPr>
            <p:spPr>
              <a:xfrm>
                <a:off x="2172351" y="3558267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16"/>
              <p:cNvSpPr/>
              <p:nvPr/>
            </p:nvSpPr>
            <p:spPr>
              <a:xfrm>
                <a:off x="2260348" y="3867738"/>
                <a:ext cx="35761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16"/>
              <p:cNvSpPr/>
              <p:nvPr/>
            </p:nvSpPr>
            <p:spPr>
              <a:xfrm>
                <a:off x="2093844" y="3776628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7" name="Google Shape;757;p16"/>
            <p:cNvGrpSpPr/>
            <p:nvPr/>
          </p:nvGrpSpPr>
          <p:grpSpPr>
            <a:xfrm>
              <a:off x="7269392" y="3767838"/>
              <a:ext cx="1376721" cy="657526"/>
              <a:chOff x="1099204" y="2864077"/>
              <a:chExt cx="1266300" cy="604788"/>
            </a:xfrm>
          </p:grpSpPr>
          <p:sp>
            <p:nvSpPr>
              <p:cNvPr id="758" name="Google Shape;758;p16"/>
              <p:cNvSpPr/>
              <p:nvPr/>
            </p:nvSpPr>
            <p:spPr>
              <a:xfrm>
                <a:off x="2291173" y="3406000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16"/>
              <p:cNvSpPr/>
              <p:nvPr/>
            </p:nvSpPr>
            <p:spPr>
              <a:xfrm>
                <a:off x="1099204" y="2864077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16"/>
              <p:cNvSpPr/>
              <p:nvPr/>
            </p:nvSpPr>
            <p:spPr>
              <a:xfrm>
                <a:off x="1763709" y="2880517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1" name="Google Shape;761;p16"/>
            <p:cNvSpPr/>
            <p:nvPr/>
          </p:nvSpPr>
          <p:spPr>
            <a:xfrm>
              <a:off x="8938535" y="2089738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8646110" y="3067375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2896347" y="1498138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5368510" y="564925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778476" y="2347266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2720617" y="1087726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1801817" y="1244911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1897487" y="1581368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1716465" y="1482313"/>
              <a:ext cx="53572" cy="45812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4219626" y="831591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6919542" y="664413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4706504" y="1026286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5603787" y="1444293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6228840" y="1238301"/>
              <a:ext cx="53572" cy="45812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2896356" y="5349002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 flipH="1">
              <a:off x="6471716" y="4891802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16"/>
          <p:cNvGrpSpPr/>
          <p:nvPr/>
        </p:nvGrpSpPr>
        <p:grpSpPr>
          <a:xfrm>
            <a:off x="-8" y="13741"/>
            <a:ext cx="9047281" cy="5137623"/>
            <a:chOff x="-8" y="-9"/>
            <a:chExt cx="9047281" cy="5137623"/>
          </a:xfrm>
        </p:grpSpPr>
        <p:sp>
          <p:nvSpPr>
            <p:cNvPr id="778" name="Google Shape;778;p16"/>
            <p:cNvSpPr/>
            <p:nvPr/>
          </p:nvSpPr>
          <p:spPr>
            <a:xfrm>
              <a:off x="8138127" y="-9"/>
              <a:ext cx="909146" cy="908748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 rot="422608">
              <a:off x="7805380" y="4147136"/>
              <a:ext cx="1071098" cy="723469"/>
            </a:xfrm>
            <a:custGeom>
              <a:avLst/>
              <a:gdLst/>
              <a:ahLst/>
              <a:cxnLst/>
              <a:rect l="l" t="t" r="r" b="b"/>
              <a:pathLst>
                <a:path w="67354" h="45494" extrusionOk="0">
                  <a:moveTo>
                    <a:pt x="20075" y="1818"/>
                  </a:moveTo>
                  <a:cubicBezTo>
                    <a:pt x="25967" y="2109"/>
                    <a:pt x="31640" y="3491"/>
                    <a:pt x="37386" y="4510"/>
                  </a:cubicBezTo>
                  <a:cubicBezTo>
                    <a:pt x="40878" y="5382"/>
                    <a:pt x="44296" y="6546"/>
                    <a:pt x="47715" y="7855"/>
                  </a:cubicBezTo>
                  <a:cubicBezTo>
                    <a:pt x="51642" y="9456"/>
                    <a:pt x="55497" y="11419"/>
                    <a:pt x="59134" y="13674"/>
                  </a:cubicBezTo>
                  <a:cubicBezTo>
                    <a:pt x="61462" y="15129"/>
                    <a:pt x="63425" y="16875"/>
                    <a:pt x="63935" y="18838"/>
                  </a:cubicBezTo>
                  <a:cubicBezTo>
                    <a:pt x="52370" y="11419"/>
                    <a:pt x="39350" y="9310"/>
                    <a:pt x="26040" y="6546"/>
                  </a:cubicBezTo>
                  <a:cubicBezTo>
                    <a:pt x="22529" y="5820"/>
                    <a:pt x="17453" y="4668"/>
                    <a:pt x="12671" y="4668"/>
                  </a:cubicBezTo>
                  <a:cubicBezTo>
                    <a:pt x="8833" y="4668"/>
                    <a:pt x="5186" y="5410"/>
                    <a:pt x="2692" y="7710"/>
                  </a:cubicBezTo>
                  <a:lnTo>
                    <a:pt x="2619" y="7783"/>
                  </a:lnTo>
                  <a:cubicBezTo>
                    <a:pt x="3201" y="2764"/>
                    <a:pt x="17530" y="1818"/>
                    <a:pt x="20075" y="1818"/>
                  </a:cubicBezTo>
                  <a:close/>
                  <a:moveTo>
                    <a:pt x="13653" y="6640"/>
                  </a:moveTo>
                  <a:cubicBezTo>
                    <a:pt x="18745" y="6640"/>
                    <a:pt x="24027" y="7901"/>
                    <a:pt x="28876" y="8946"/>
                  </a:cubicBezTo>
                  <a:lnTo>
                    <a:pt x="28876" y="9019"/>
                  </a:lnTo>
                  <a:cubicBezTo>
                    <a:pt x="41387" y="11783"/>
                    <a:pt x="53170" y="13747"/>
                    <a:pt x="63935" y="20948"/>
                  </a:cubicBezTo>
                  <a:cubicBezTo>
                    <a:pt x="63498" y="22257"/>
                    <a:pt x="62698" y="23348"/>
                    <a:pt x="61607" y="24221"/>
                  </a:cubicBezTo>
                  <a:cubicBezTo>
                    <a:pt x="59031" y="26451"/>
                    <a:pt x="55478" y="27136"/>
                    <a:pt x="51853" y="27136"/>
                  </a:cubicBezTo>
                  <a:cubicBezTo>
                    <a:pt x="48621" y="27136"/>
                    <a:pt x="45331" y="26592"/>
                    <a:pt x="42623" y="26112"/>
                  </a:cubicBezTo>
                  <a:cubicBezTo>
                    <a:pt x="36732" y="25094"/>
                    <a:pt x="30986" y="23275"/>
                    <a:pt x="25240" y="21457"/>
                  </a:cubicBezTo>
                  <a:cubicBezTo>
                    <a:pt x="18402" y="19348"/>
                    <a:pt x="6474" y="16584"/>
                    <a:pt x="3055" y="9601"/>
                  </a:cubicBezTo>
                  <a:cubicBezTo>
                    <a:pt x="2983" y="9528"/>
                    <a:pt x="2910" y="9456"/>
                    <a:pt x="2910" y="9310"/>
                  </a:cubicBezTo>
                  <a:cubicBezTo>
                    <a:pt x="6220" y="7331"/>
                    <a:pt x="9884" y="6640"/>
                    <a:pt x="13653" y="6640"/>
                  </a:cubicBezTo>
                  <a:close/>
                  <a:moveTo>
                    <a:pt x="2474" y="12510"/>
                  </a:moveTo>
                  <a:cubicBezTo>
                    <a:pt x="4437" y="14765"/>
                    <a:pt x="7929" y="16584"/>
                    <a:pt x="9892" y="17602"/>
                  </a:cubicBezTo>
                  <a:cubicBezTo>
                    <a:pt x="14911" y="20075"/>
                    <a:pt x="20075" y="22111"/>
                    <a:pt x="25385" y="23639"/>
                  </a:cubicBezTo>
                  <a:cubicBezTo>
                    <a:pt x="31642" y="25634"/>
                    <a:pt x="42279" y="29494"/>
                    <a:pt x="51378" y="29494"/>
                  </a:cubicBezTo>
                  <a:cubicBezTo>
                    <a:pt x="56876" y="29494"/>
                    <a:pt x="61812" y="28085"/>
                    <a:pt x="64880" y="24003"/>
                  </a:cubicBezTo>
                  <a:lnTo>
                    <a:pt x="64880" y="24075"/>
                  </a:lnTo>
                  <a:cubicBezTo>
                    <a:pt x="63670" y="30377"/>
                    <a:pt x="58137" y="32270"/>
                    <a:pt x="51712" y="32270"/>
                  </a:cubicBezTo>
                  <a:cubicBezTo>
                    <a:pt x="45011" y="32270"/>
                    <a:pt x="37339" y="30211"/>
                    <a:pt x="32586" y="28949"/>
                  </a:cubicBezTo>
                  <a:cubicBezTo>
                    <a:pt x="26549" y="27348"/>
                    <a:pt x="20512" y="26185"/>
                    <a:pt x="14693" y="24075"/>
                  </a:cubicBezTo>
                  <a:cubicBezTo>
                    <a:pt x="11202" y="22912"/>
                    <a:pt x="8001" y="21020"/>
                    <a:pt x="5310" y="18547"/>
                  </a:cubicBezTo>
                  <a:cubicBezTo>
                    <a:pt x="3710" y="16947"/>
                    <a:pt x="2692" y="14765"/>
                    <a:pt x="2474" y="12510"/>
                  </a:cubicBezTo>
                  <a:close/>
                  <a:moveTo>
                    <a:pt x="3055" y="19566"/>
                  </a:moveTo>
                  <a:lnTo>
                    <a:pt x="3055" y="19566"/>
                  </a:lnTo>
                  <a:cubicBezTo>
                    <a:pt x="9674" y="26694"/>
                    <a:pt x="25894" y="29385"/>
                    <a:pt x="32659" y="31058"/>
                  </a:cubicBezTo>
                  <a:cubicBezTo>
                    <a:pt x="37563" y="32296"/>
                    <a:pt x="44829" y="34007"/>
                    <a:pt x="51424" y="34007"/>
                  </a:cubicBezTo>
                  <a:cubicBezTo>
                    <a:pt x="54512" y="34007"/>
                    <a:pt x="57452" y="33632"/>
                    <a:pt x="59934" y="32658"/>
                  </a:cubicBezTo>
                  <a:lnTo>
                    <a:pt x="59934" y="32731"/>
                  </a:lnTo>
                  <a:cubicBezTo>
                    <a:pt x="57097" y="36877"/>
                    <a:pt x="54552" y="41314"/>
                    <a:pt x="49242" y="43059"/>
                  </a:cubicBezTo>
                  <a:lnTo>
                    <a:pt x="49097" y="43132"/>
                  </a:lnTo>
                  <a:cubicBezTo>
                    <a:pt x="35859" y="42914"/>
                    <a:pt x="24221" y="41241"/>
                    <a:pt x="11929" y="35931"/>
                  </a:cubicBezTo>
                  <a:lnTo>
                    <a:pt x="11784" y="35713"/>
                  </a:lnTo>
                  <a:cubicBezTo>
                    <a:pt x="6910" y="31131"/>
                    <a:pt x="5092" y="25385"/>
                    <a:pt x="3055" y="19566"/>
                  </a:cubicBezTo>
                  <a:close/>
                  <a:moveTo>
                    <a:pt x="18293" y="0"/>
                  </a:moveTo>
                  <a:cubicBezTo>
                    <a:pt x="16948" y="0"/>
                    <a:pt x="15602" y="73"/>
                    <a:pt x="14257" y="218"/>
                  </a:cubicBezTo>
                  <a:cubicBezTo>
                    <a:pt x="9674" y="727"/>
                    <a:pt x="1528" y="2691"/>
                    <a:pt x="946" y="8437"/>
                  </a:cubicBezTo>
                  <a:lnTo>
                    <a:pt x="946" y="8801"/>
                  </a:lnTo>
                  <a:cubicBezTo>
                    <a:pt x="146" y="10838"/>
                    <a:pt x="1" y="13165"/>
                    <a:pt x="582" y="15274"/>
                  </a:cubicBezTo>
                  <a:cubicBezTo>
                    <a:pt x="1383" y="23348"/>
                    <a:pt x="4219" y="31567"/>
                    <a:pt x="10111" y="37240"/>
                  </a:cubicBezTo>
                  <a:cubicBezTo>
                    <a:pt x="10353" y="37434"/>
                    <a:pt x="10628" y="37531"/>
                    <a:pt x="10892" y="37531"/>
                  </a:cubicBezTo>
                  <a:cubicBezTo>
                    <a:pt x="11024" y="37531"/>
                    <a:pt x="11153" y="37507"/>
                    <a:pt x="11274" y="37459"/>
                  </a:cubicBezTo>
                  <a:cubicBezTo>
                    <a:pt x="12511" y="38695"/>
                    <a:pt x="14038" y="39713"/>
                    <a:pt x="15639" y="40295"/>
                  </a:cubicBezTo>
                  <a:cubicBezTo>
                    <a:pt x="17675" y="41241"/>
                    <a:pt x="19784" y="41895"/>
                    <a:pt x="22039" y="42332"/>
                  </a:cubicBezTo>
                  <a:cubicBezTo>
                    <a:pt x="28518" y="44440"/>
                    <a:pt x="35251" y="45494"/>
                    <a:pt x="42032" y="45494"/>
                  </a:cubicBezTo>
                  <a:cubicBezTo>
                    <a:pt x="44844" y="45494"/>
                    <a:pt x="47665" y="45313"/>
                    <a:pt x="50479" y="44950"/>
                  </a:cubicBezTo>
                  <a:cubicBezTo>
                    <a:pt x="50624" y="44950"/>
                    <a:pt x="50842" y="44878"/>
                    <a:pt x="50988" y="44732"/>
                  </a:cubicBezTo>
                  <a:cubicBezTo>
                    <a:pt x="56952" y="42623"/>
                    <a:pt x="60880" y="36222"/>
                    <a:pt x="63716" y="30476"/>
                  </a:cubicBezTo>
                  <a:cubicBezTo>
                    <a:pt x="65971" y="28367"/>
                    <a:pt x="67353" y="25094"/>
                    <a:pt x="67135" y="20293"/>
                  </a:cubicBezTo>
                  <a:cubicBezTo>
                    <a:pt x="67062" y="20002"/>
                    <a:pt x="66989" y="19711"/>
                    <a:pt x="66771" y="19566"/>
                  </a:cubicBezTo>
                  <a:cubicBezTo>
                    <a:pt x="66626" y="15129"/>
                    <a:pt x="60225" y="11492"/>
                    <a:pt x="56952" y="9892"/>
                  </a:cubicBezTo>
                  <a:cubicBezTo>
                    <a:pt x="46115" y="4437"/>
                    <a:pt x="34404" y="1164"/>
                    <a:pt x="22330" y="218"/>
                  </a:cubicBezTo>
                  <a:cubicBezTo>
                    <a:pt x="20985" y="73"/>
                    <a:pt x="19639" y="0"/>
                    <a:pt x="182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 rot="-1550640">
              <a:off x="61225" y="4670535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1" name="Google Shape;781;p16"/>
            <p:cNvGrpSpPr/>
            <p:nvPr/>
          </p:nvGrpSpPr>
          <p:grpSpPr>
            <a:xfrm rot="1882907">
              <a:off x="665780" y="2599945"/>
              <a:ext cx="537260" cy="480691"/>
              <a:chOff x="-5758872" y="6116383"/>
              <a:chExt cx="705425" cy="631150"/>
            </a:xfrm>
          </p:grpSpPr>
          <p:sp>
            <p:nvSpPr>
              <p:cNvPr id="782" name="Google Shape;782;p16"/>
              <p:cNvSpPr/>
              <p:nvPr/>
            </p:nvSpPr>
            <p:spPr>
              <a:xfrm>
                <a:off x="-5678872" y="6391758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6"/>
              <p:cNvSpPr/>
              <p:nvPr/>
            </p:nvSpPr>
            <p:spPr>
              <a:xfrm>
                <a:off x="-5758872" y="6266308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6"/>
              <p:cNvSpPr/>
              <p:nvPr/>
            </p:nvSpPr>
            <p:spPr>
              <a:xfrm>
                <a:off x="-5542497" y="6116383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6"/>
              <p:cNvSpPr/>
              <p:nvPr/>
            </p:nvSpPr>
            <p:spPr>
              <a:xfrm>
                <a:off x="-5336997" y="6146283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6"/>
              <p:cNvSpPr/>
              <p:nvPr/>
            </p:nvSpPr>
            <p:spPr>
              <a:xfrm>
                <a:off x="-5220622" y="6334883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7" name="Google Shape;787;p16"/>
            <p:cNvGrpSpPr/>
            <p:nvPr/>
          </p:nvGrpSpPr>
          <p:grpSpPr>
            <a:xfrm rot="1882907">
              <a:off x="2214569" y="4299367"/>
              <a:ext cx="497534" cy="541159"/>
              <a:chOff x="-2763636" y="9839624"/>
              <a:chExt cx="653266" cy="710545"/>
            </a:xfrm>
          </p:grpSpPr>
          <p:sp>
            <p:nvSpPr>
              <p:cNvPr id="788" name="Google Shape;788;p16"/>
              <p:cNvSpPr/>
              <p:nvPr/>
            </p:nvSpPr>
            <p:spPr>
              <a:xfrm rot="-5176049">
                <a:off x="-2552274" y="10053413"/>
                <a:ext cx="496461" cy="355783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6"/>
              <p:cNvSpPr/>
              <p:nvPr/>
            </p:nvSpPr>
            <p:spPr>
              <a:xfrm rot="-5176049">
                <a:off x="-2631643" y="10365217"/>
                <a:ext cx="189129" cy="170104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6"/>
              <p:cNvSpPr/>
              <p:nvPr/>
            </p:nvSpPr>
            <p:spPr>
              <a:xfrm rot="-5176049">
                <a:off x="-2741861" y="10132837"/>
                <a:ext cx="170979" cy="203829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6"/>
              <p:cNvSpPr/>
              <p:nvPr/>
            </p:nvSpPr>
            <p:spPr>
              <a:xfrm rot="-5176049">
                <a:off x="-2699333" y="9937194"/>
                <a:ext cx="163678" cy="195629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6"/>
              <p:cNvSpPr/>
              <p:nvPr/>
            </p:nvSpPr>
            <p:spPr>
              <a:xfrm rot="-5176049">
                <a:off x="-2523571" y="9848804"/>
                <a:ext cx="167179" cy="158803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3" name="Google Shape;793;p16"/>
            <p:cNvGrpSpPr/>
            <p:nvPr/>
          </p:nvGrpSpPr>
          <p:grpSpPr>
            <a:xfrm rot="-1882907" flipH="1">
              <a:off x="7894755" y="2011245"/>
              <a:ext cx="537260" cy="480691"/>
              <a:chOff x="-6580847" y="7510235"/>
              <a:chExt cx="705425" cy="631150"/>
            </a:xfrm>
          </p:grpSpPr>
          <p:sp>
            <p:nvSpPr>
              <p:cNvPr id="794" name="Google Shape;794;p16"/>
              <p:cNvSpPr/>
              <p:nvPr/>
            </p:nvSpPr>
            <p:spPr>
              <a:xfrm>
                <a:off x="-6500847" y="7785610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6"/>
              <p:cNvSpPr/>
              <p:nvPr/>
            </p:nvSpPr>
            <p:spPr>
              <a:xfrm>
                <a:off x="-6580847" y="7660160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6"/>
              <p:cNvSpPr/>
              <p:nvPr/>
            </p:nvSpPr>
            <p:spPr>
              <a:xfrm>
                <a:off x="-6364472" y="7510235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6"/>
              <p:cNvSpPr/>
              <p:nvPr/>
            </p:nvSpPr>
            <p:spPr>
              <a:xfrm>
                <a:off x="-6158972" y="7540135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6"/>
              <p:cNvSpPr/>
              <p:nvPr/>
            </p:nvSpPr>
            <p:spPr>
              <a:xfrm>
                <a:off x="-6042597" y="7728735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9" name="Google Shape;799;p16"/>
            <p:cNvSpPr/>
            <p:nvPr/>
          </p:nvSpPr>
          <p:spPr>
            <a:xfrm rot="1076189">
              <a:off x="6587186" y="2969724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 rot="-1550640">
              <a:off x="1187950" y="1029685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16"/>
          <p:cNvSpPr txBox="1">
            <a:spLocks noGrp="1"/>
          </p:cNvSpPr>
          <p:nvPr>
            <p:ph type="title" hasCustomPrompt="1"/>
          </p:nvPr>
        </p:nvSpPr>
        <p:spPr>
          <a:xfrm>
            <a:off x="1099500" y="906754"/>
            <a:ext cx="6945600" cy="4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02" name="Google Shape;802;p16"/>
          <p:cNvSpPr txBox="1">
            <a:spLocks noGrp="1"/>
          </p:cNvSpPr>
          <p:nvPr>
            <p:ph type="subTitle" idx="1"/>
          </p:nvPr>
        </p:nvSpPr>
        <p:spPr>
          <a:xfrm>
            <a:off x="1099800" y="1343648"/>
            <a:ext cx="6945600" cy="4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3" name="Google Shape;803;p16"/>
          <p:cNvSpPr txBox="1">
            <a:spLocks noGrp="1"/>
          </p:cNvSpPr>
          <p:nvPr>
            <p:ph type="title" idx="2" hasCustomPrompt="1"/>
          </p:nvPr>
        </p:nvSpPr>
        <p:spPr>
          <a:xfrm>
            <a:off x="1099950" y="2148091"/>
            <a:ext cx="6945600" cy="4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04" name="Google Shape;804;p16"/>
          <p:cNvSpPr txBox="1">
            <a:spLocks noGrp="1"/>
          </p:cNvSpPr>
          <p:nvPr>
            <p:ph type="subTitle" idx="3"/>
          </p:nvPr>
        </p:nvSpPr>
        <p:spPr>
          <a:xfrm>
            <a:off x="1099350" y="3848483"/>
            <a:ext cx="6945600" cy="3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500"/>
            </a:lvl9pPr>
          </a:lstStyle>
          <a:p>
            <a:endParaRPr/>
          </a:p>
        </p:txBody>
      </p:sp>
      <p:sp>
        <p:nvSpPr>
          <p:cNvPr id="805" name="Google Shape;805;p16"/>
          <p:cNvSpPr txBox="1">
            <a:spLocks noGrp="1"/>
          </p:cNvSpPr>
          <p:nvPr>
            <p:ph type="title" idx="4" hasCustomPrompt="1"/>
          </p:nvPr>
        </p:nvSpPr>
        <p:spPr>
          <a:xfrm>
            <a:off x="1099200" y="3393289"/>
            <a:ext cx="69456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806" name="Google Shape;806;p16"/>
          <p:cNvSpPr txBox="1">
            <a:spLocks noGrp="1"/>
          </p:cNvSpPr>
          <p:nvPr>
            <p:ph type="subTitle" idx="5"/>
          </p:nvPr>
        </p:nvSpPr>
        <p:spPr>
          <a:xfrm>
            <a:off x="1144494" y="2582301"/>
            <a:ext cx="6856500" cy="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bg>
      <p:bgPr>
        <a:solidFill>
          <a:schemeClr val="lt2"/>
        </a:solidFill>
        <a:effectLst/>
      </p:bgPr>
    </p:bg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0" name="Google Shape;880;p18"/>
          <p:cNvGrpSpPr/>
          <p:nvPr/>
        </p:nvGrpSpPr>
        <p:grpSpPr>
          <a:xfrm>
            <a:off x="39194" y="30171"/>
            <a:ext cx="9049981" cy="4825516"/>
            <a:chOff x="809219" y="30171"/>
            <a:chExt cx="9049981" cy="4825516"/>
          </a:xfrm>
        </p:grpSpPr>
        <p:sp>
          <p:nvSpPr>
            <p:cNvPr id="881" name="Google Shape;881;p18"/>
            <p:cNvSpPr/>
            <p:nvPr/>
          </p:nvSpPr>
          <p:spPr>
            <a:xfrm>
              <a:off x="1562764" y="475541"/>
              <a:ext cx="909146" cy="908748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 rot="422590">
              <a:off x="9080184" y="4339141"/>
              <a:ext cx="745679" cy="472616"/>
            </a:xfrm>
            <a:custGeom>
              <a:avLst/>
              <a:gdLst/>
              <a:ahLst/>
              <a:cxnLst/>
              <a:rect l="l" t="t" r="r" b="b"/>
              <a:pathLst>
                <a:path w="67354" h="45494" extrusionOk="0">
                  <a:moveTo>
                    <a:pt x="20075" y="1818"/>
                  </a:moveTo>
                  <a:cubicBezTo>
                    <a:pt x="25967" y="2109"/>
                    <a:pt x="31640" y="3491"/>
                    <a:pt x="37386" y="4510"/>
                  </a:cubicBezTo>
                  <a:cubicBezTo>
                    <a:pt x="40878" y="5382"/>
                    <a:pt x="44296" y="6546"/>
                    <a:pt x="47715" y="7855"/>
                  </a:cubicBezTo>
                  <a:cubicBezTo>
                    <a:pt x="51642" y="9456"/>
                    <a:pt x="55497" y="11419"/>
                    <a:pt x="59134" y="13674"/>
                  </a:cubicBezTo>
                  <a:cubicBezTo>
                    <a:pt x="61462" y="15129"/>
                    <a:pt x="63425" y="16875"/>
                    <a:pt x="63935" y="18838"/>
                  </a:cubicBezTo>
                  <a:cubicBezTo>
                    <a:pt x="52370" y="11419"/>
                    <a:pt x="39350" y="9310"/>
                    <a:pt x="26040" y="6546"/>
                  </a:cubicBezTo>
                  <a:cubicBezTo>
                    <a:pt x="22529" y="5820"/>
                    <a:pt x="17453" y="4668"/>
                    <a:pt x="12671" y="4668"/>
                  </a:cubicBezTo>
                  <a:cubicBezTo>
                    <a:pt x="8833" y="4668"/>
                    <a:pt x="5186" y="5410"/>
                    <a:pt x="2692" y="7710"/>
                  </a:cubicBezTo>
                  <a:lnTo>
                    <a:pt x="2619" y="7783"/>
                  </a:lnTo>
                  <a:cubicBezTo>
                    <a:pt x="3201" y="2764"/>
                    <a:pt x="17530" y="1818"/>
                    <a:pt x="20075" y="1818"/>
                  </a:cubicBezTo>
                  <a:close/>
                  <a:moveTo>
                    <a:pt x="13653" y="6640"/>
                  </a:moveTo>
                  <a:cubicBezTo>
                    <a:pt x="18745" y="6640"/>
                    <a:pt x="24027" y="7901"/>
                    <a:pt x="28876" y="8946"/>
                  </a:cubicBezTo>
                  <a:lnTo>
                    <a:pt x="28876" y="9019"/>
                  </a:lnTo>
                  <a:cubicBezTo>
                    <a:pt x="41387" y="11783"/>
                    <a:pt x="53170" y="13747"/>
                    <a:pt x="63935" y="20948"/>
                  </a:cubicBezTo>
                  <a:cubicBezTo>
                    <a:pt x="63498" y="22257"/>
                    <a:pt x="62698" y="23348"/>
                    <a:pt x="61607" y="24221"/>
                  </a:cubicBezTo>
                  <a:cubicBezTo>
                    <a:pt x="59031" y="26451"/>
                    <a:pt x="55478" y="27136"/>
                    <a:pt x="51853" y="27136"/>
                  </a:cubicBezTo>
                  <a:cubicBezTo>
                    <a:pt x="48621" y="27136"/>
                    <a:pt x="45331" y="26592"/>
                    <a:pt x="42623" y="26112"/>
                  </a:cubicBezTo>
                  <a:cubicBezTo>
                    <a:pt x="36732" y="25094"/>
                    <a:pt x="30986" y="23275"/>
                    <a:pt x="25240" y="21457"/>
                  </a:cubicBezTo>
                  <a:cubicBezTo>
                    <a:pt x="18402" y="19348"/>
                    <a:pt x="6474" y="16584"/>
                    <a:pt x="3055" y="9601"/>
                  </a:cubicBezTo>
                  <a:cubicBezTo>
                    <a:pt x="2983" y="9528"/>
                    <a:pt x="2910" y="9456"/>
                    <a:pt x="2910" y="9310"/>
                  </a:cubicBezTo>
                  <a:cubicBezTo>
                    <a:pt x="6220" y="7331"/>
                    <a:pt x="9884" y="6640"/>
                    <a:pt x="13653" y="6640"/>
                  </a:cubicBezTo>
                  <a:close/>
                  <a:moveTo>
                    <a:pt x="2474" y="12510"/>
                  </a:moveTo>
                  <a:cubicBezTo>
                    <a:pt x="4437" y="14765"/>
                    <a:pt x="7929" y="16584"/>
                    <a:pt x="9892" y="17602"/>
                  </a:cubicBezTo>
                  <a:cubicBezTo>
                    <a:pt x="14911" y="20075"/>
                    <a:pt x="20075" y="22111"/>
                    <a:pt x="25385" y="23639"/>
                  </a:cubicBezTo>
                  <a:cubicBezTo>
                    <a:pt x="31642" y="25634"/>
                    <a:pt x="42279" y="29494"/>
                    <a:pt x="51378" y="29494"/>
                  </a:cubicBezTo>
                  <a:cubicBezTo>
                    <a:pt x="56876" y="29494"/>
                    <a:pt x="61812" y="28085"/>
                    <a:pt x="64880" y="24003"/>
                  </a:cubicBezTo>
                  <a:lnTo>
                    <a:pt x="64880" y="24075"/>
                  </a:lnTo>
                  <a:cubicBezTo>
                    <a:pt x="63670" y="30377"/>
                    <a:pt x="58137" y="32270"/>
                    <a:pt x="51712" y="32270"/>
                  </a:cubicBezTo>
                  <a:cubicBezTo>
                    <a:pt x="45011" y="32270"/>
                    <a:pt x="37339" y="30211"/>
                    <a:pt x="32586" y="28949"/>
                  </a:cubicBezTo>
                  <a:cubicBezTo>
                    <a:pt x="26549" y="27348"/>
                    <a:pt x="20512" y="26185"/>
                    <a:pt x="14693" y="24075"/>
                  </a:cubicBezTo>
                  <a:cubicBezTo>
                    <a:pt x="11202" y="22912"/>
                    <a:pt x="8001" y="21020"/>
                    <a:pt x="5310" y="18547"/>
                  </a:cubicBezTo>
                  <a:cubicBezTo>
                    <a:pt x="3710" y="16947"/>
                    <a:pt x="2692" y="14765"/>
                    <a:pt x="2474" y="12510"/>
                  </a:cubicBezTo>
                  <a:close/>
                  <a:moveTo>
                    <a:pt x="3055" y="19566"/>
                  </a:moveTo>
                  <a:lnTo>
                    <a:pt x="3055" y="19566"/>
                  </a:lnTo>
                  <a:cubicBezTo>
                    <a:pt x="9674" y="26694"/>
                    <a:pt x="25894" y="29385"/>
                    <a:pt x="32659" y="31058"/>
                  </a:cubicBezTo>
                  <a:cubicBezTo>
                    <a:pt x="37563" y="32296"/>
                    <a:pt x="44829" y="34007"/>
                    <a:pt x="51424" y="34007"/>
                  </a:cubicBezTo>
                  <a:cubicBezTo>
                    <a:pt x="54512" y="34007"/>
                    <a:pt x="57452" y="33632"/>
                    <a:pt x="59934" y="32658"/>
                  </a:cubicBezTo>
                  <a:lnTo>
                    <a:pt x="59934" y="32731"/>
                  </a:lnTo>
                  <a:cubicBezTo>
                    <a:pt x="57097" y="36877"/>
                    <a:pt x="54552" y="41314"/>
                    <a:pt x="49242" y="43059"/>
                  </a:cubicBezTo>
                  <a:lnTo>
                    <a:pt x="49097" y="43132"/>
                  </a:lnTo>
                  <a:cubicBezTo>
                    <a:pt x="35859" y="42914"/>
                    <a:pt x="24221" y="41241"/>
                    <a:pt x="11929" y="35931"/>
                  </a:cubicBezTo>
                  <a:lnTo>
                    <a:pt x="11784" y="35713"/>
                  </a:lnTo>
                  <a:cubicBezTo>
                    <a:pt x="6910" y="31131"/>
                    <a:pt x="5092" y="25385"/>
                    <a:pt x="3055" y="19566"/>
                  </a:cubicBezTo>
                  <a:close/>
                  <a:moveTo>
                    <a:pt x="18293" y="0"/>
                  </a:moveTo>
                  <a:cubicBezTo>
                    <a:pt x="16948" y="0"/>
                    <a:pt x="15602" y="73"/>
                    <a:pt x="14257" y="218"/>
                  </a:cubicBezTo>
                  <a:cubicBezTo>
                    <a:pt x="9674" y="727"/>
                    <a:pt x="1528" y="2691"/>
                    <a:pt x="946" y="8437"/>
                  </a:cubicBezTo>
                  <a:lnTo>
                    <a:pt x="946" y="8801"/>
                  </a:lnTo>
                  <a:cubicBezTo>
                    <a:pt x="146" y="10838"/>
                    <a:pt x="1" y="13165"/>
                    <a:pt x="582" y="15274"/>
                  </a:cubicBezTo>
                  <a:cubicBezTo>
                    <a:pt x="1383" y="23348"/>
                    <a:pt x="4219" y="31567"/>
                    <a:pt x="10111" y="37240"/>
                  </a:cubicBezTo>
                  <a:cubicBezTo>
                    <a:pt x="10353" y="37434"/>
                    <a:pt x="10628" y="37531"/>
                    <a:pt x="10892" y="37531"/>
                  </a:cubicBezTo>
                  <a:cubicBezTo>
                    <a:pt x="11024" y="37531"/>
                    <a:pt x="11153" y="37507"/>
                    <a:pt x="11274" y="37459"/>
                  </a:cubicBezTo>
                  <a:cubicBezTo>
                    <a:pt x="12511" y="38695"/>
                    <a:pt x="14038" y="39713"/>
                    <a:pt x="15639" y="40295"/>
                  </a:cubicBezTo>
                  <a:cubicBezTo>
                    <a:pt x="17675" y="41241"/>
                    <a:pt x="19784" y="41895"/>
                    <a:pt x="22039" y="42332"/>
                  </a:cubicBezTo>
                  <a:cubicBezTo>
                    <a:pt x="28518" y="44440"/>
                    <a:pt x="35251" y="45494"/>
                    <a:pt x="42032" y="45494"/>
                  </a:cubicBezTo>
                  <a:cubicBezTo>
                    <a:pt x="44844" y="45494"/>
                    <a:pt x="47665" y="45313"/>
                    <a:pt x="50479" y="44950"/>
                  </a:cubicBezTo>
                  <a:cubicBezTo>
                    <a:pt x="50624" y="44950"/>
                    <a:pt x="50842" y="44878"/>
                    <a:pt x="50988" y="44732"/>
                  </a:cubicBezTo>
                  <a:cubicBezTo>
                    <a:pt x="56952" y="42623"/>
                    <a:pt x="60880" y="36222"/>
                    <a:pt x="63716" y="30476"/>
                  </a:cubicBezTo>
                  <a:cubicBezTo>
                    <a:pt x="65971" y="28367"/>
                    <a:pt x="67353" y="25094"/>
                    <a:pt x="67135" y="20293"/>
                  </a:cubicBezTo>
                  <a:cubicBezTo>
                    <a:pt x="67062" y="20002"/>
                    <a:pt x="66989" y="19711"/>
                    <a:pt x="66771" y="19566"/>
                  </a:cubicBezTo>
                  <a:cubicBezTo>
                    <a:pt x="66626" y="15129"/>
                    <a:pt x="60225" y="11492"/>
                    <a:pt x="56952" y="9892"/>
                  </a:cubicBezTo>
                  <a:cubicBezTo>
                    <a:pt x="46115" y="4437"/>
                    <a:pt x="34404" y="1164"/>
                    <a:pt x="22330" y="218"/>
                  </a:cubicBezTo>
                  <a:cubicBezTo>
                    <a:pt x="20985" y="73"/>
                    <a:pt x="19639" y="0"/>
                    <a:pt x="182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 rot="-1550640">
              <a:off x="8460125" y="110948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4" name="Google Shape;884;p18"/>
            <p:cNvGrpSpPr/>
            <p:nvPr/>
          </p:nvGrpSpPr>
          <p:grpSpPr>
            <a:xfrm rot="1882907">
              <a:off x="895080" y="4239858"/>
              <a:ext cx="537260" cy="480691"/>
              <a:chOff x="-4380581" y="7797838"/>
              <a:chExt cx="705425" cy="631150"/>
            </a:xfrm>
          </p:grpSpPr>
          <p:sp>
            <p:nvSpPr>
              <p:cNvPr id="885" name="Google Shape;885;p18"/>
              <p:cNvSpPr/>
              <p:nvPr/>
            </p:nvSpPr>
            <p:spPr>
              <a:xfrm>
                <a:off x="-4300581" y="8073213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8"/>
              <p:cNvSpPr/>
              <p:nvPr/>
            </p:nvSpPr>
            <p:spPr>
              <a:xfrm>
                <a:off x="-4380581" y="7947763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8"/>
              <p:cNvSpPr/>
              <p:nvPr/>
            </p:nvSpPr>
            <p:spPr>
              <a:xfrm>
                <a:off x="-4164206" y="7797838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8"/>
              <p:cNvSpPr/>
              <p:nvPr/>
            </p:nvSpPr>
            <p:spPr>
              <a:xfrm>
                <a:off x="-3958706" y="7827738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8"/>
              <p:cNvSpPr/>
              <p:nvPr/>
            </p:nvSpPr>
            <p:spPr>
              <a:xfrm>
                <a:off x="-3842331" y="8016338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0" name="Google Shape;890;p18"/>
            <p:cNvGrpSpPr/>
            <p:nvPr/>
          </p:nvGrpSpPr>
          <p:grpSpPr>
            <a:xfrm rot="1882907">
              <a:off x="4408616" y="1588478"/>
              <a:ext cx="553792" cy="574477"/>
              <a:chOff x="-2151787" y="5278323"/>
              <a:chExt cx="727133" cy="754292"/>
            </a:xfrm>
          </p:grpSpPr>
          <p:sp>
            <p:nvSpPr>
              <p:cNvPr id="891" name="Google Shape;891;p18"/>
              <p:cNvSpPr/>
              <p:nvPr/>
            </p:nvSpPr>
            <p:spPr>
              <a:xfrm rot="-3804252">
                <a:off x="-1943080" y="5553121"/>
                <a:ext cx="496457" cy="355780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8"/>
              <p:cNvSpPr/>
              <p:nvPr/>
            </p:nvSpPr>
            <p:spPr>
              <a:xfrm rot="-3804252">
                <a:off x="-2089216" y="5757182"/>
                <a:ext cx="189128" cy="170102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8"/>
              <p:cNvSpPr/>
              <p:nvPr/>
            </p:nvSpPr>
            <p:spPr>
              <a:xfrm rot="-3804252">
                <a:off x="-2107873" y="5485094"/>
                <a:ext cx="170977" cy="203828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8"/>
              <p:cNvSpPr/>
              <p:nvPr/>
            </p:nvSpPr>
            <p:spPr>
              <a:xfrm rot="-3804252">
                <a:off x="-1989254" y="5330537"/>
                <a:ext cx="163677" cy="195628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8"/>
              <p:cNvSpPr/>
              <p:nvPr/>
            </p:nvSpPr>
            <p:spPr>
              <a:xfrm rot="-3804252">
                <a:off x="-1787484" y="5309213"/>
                <a:ext cx="167177" cy="158802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6" name="Google Shape;896;p18"/>
            <p:cNvGrpSpPr/>
            <p:nvPr/>
          </p:nvGrpSpPr>
          <p:grpSpPr>
            <a:xfrm rot="-1882907" flipH="1">
              <a:off x="9236080" y="2070933"/>
              <a:ext cx="537260" cy="480691"/>
              <a:chOff x="-8043575" y="8494248"/>
              <a:chExt cx="705425" cy="631150"/>
            </a:xfrm>
          </p:grpSpPr>
          <p:sp>
            <p:nvSpPr>
              <p:cNvPr id="897" name="Google Shape;897;p18"/>
              <p:cNvSpPr/>
              <p:nvPr/>
            </p:nvSpPr>
            <p:spPr>
              <a:xfrm>
                <a:off x="-7963575" y="8769623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8"/>
              <p:cNvSpPr/>
              <p:nvPr/>
            </p:nvSpPr>
            <p:spPr>
              <a:xfrm>
                <a:off x="-8043575" y="8644173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8"/>
              <p:cNvSpPr/>
              <p:nvPr/>
            </p:nvSpPr>
            <p:spPr>
              <a:xfrm>
                <a:off x="-7827200" y="8494248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18"/>
              <p:cNvSpPr/>
              <p:nvPr/>
            </p:nvSpPr>
            <p:spPr>
              <a:xfrm>
                <a:off x="-7621700" y="8524148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18"/>
              <p:cNvSpPr/>
              <p:nvPr/>
            </p:nvSpPr>
            <p:spPr>
              <a:xfrm>
                <a:off x="-7505325" y="8712748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2" name="Google Shape;902;p18"/>
            <p:cNvSpPr/>
            <p:nvPr/>
          </p:nvSpPr>
          <p:spPr>
            <a:xfrm rot="1076189">
              <a:off x="7177111" y="1539424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rot="-1550640">
              <a:off x="5649550" y="3624473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4" name="Google Shape;904;p18"/>
          <p:cNvSpPr txBox="1">
            <a:spLocks noGrp="1"/>
          </p:cNvSpPr>
          <p:nvPr>
            <p:ph type="title"/>
          </p:nvPr>
        </p:nvSpPr>
        <p:spPr>
          <a:xfrm>
            <a:off x="714150" y="543000"/>
            <a:ext cx="77088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grpSp>
        <p:nvGrpSpPr>
          <p:cNvPr id="905" name="Google Shape;905;p18"/>
          <p:cNvGrpSpPr/>
          <p:nvPr/>
        </p:nvGrpSpPr>
        <p:grpSpPr>
          <a:xfrm>
            <a:off x="189660" y="62639"/>
            <a:ext cx="8864121" cy="4831066"/>
            <a:chOff x="43474" y="-240527"/>
            <a:chExt cx="8864121" cy="4831066"/>
          </a:xfrm>
        </p:grpSpPr>
        <p:sp>
          <p:nvSpPr>
            <p:cNvPr id="906" name="Google Shape;906;p18"/>
            <p:cNvSpPr/>
            <p:nvPr/>
          </p:nvSpPr>
          <p:spPr>
            <a:xfrm>
              <a:off x="3034618" y="1831067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8"/>
            <p:cNvSpPr/>
            <p:nvPr/>
          </p:nvSpPr>
          <p:spPr>
            <a:xfrm>
              <a:off x="43474" y="2602759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8"/>
            <p:cNvSpPr/>
            <p:nvPr/>
          </p:nvSpPr>
          <p:spPr>
            <a:xfrm>
              <a:off x="5497083" y="-240527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2609980" y="3526543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856525" y="3217260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8"/>
            <p:cNvSpPr/>
            <p:nvPr/>
          </p:nvSpPr>
          <p:spPr>
            <a:xfrm>
              <a:off x="746050" y="4446024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8"/>
            <p:cNvSpPr/>
            <p:nvPr/>
          </p:nvSpPr>
          <p:spPr>
            <a:xfrm>
              <a:off x="635586" y="-53375"/>
              <a:ext cx="110475" cy="145627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8"/>
            <p:cNvSpPr/>
            <p:nvPr/>
          </p:nvSpPr>
          <p:spPr>
            <a:xfrm>
              <a:off x="7250452" y="4389701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8"/>
            <p:cNvSpPr/>
            <p:nvPr/>
          </p:nvSpPr>
          <p:spPr>
            <a:xfrm>
              <a:off x="7912637" y="4475573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8"/>
            <p:cNvSpPr/>
            <p:nvPr/>
          </p:nvSpPr>
          <p:spPr>
            <a:xfrm>
              <a:off x="3454238" y="3940585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8"/>
            <p:cNvSpPr/>
            <p:nvPr/>
          </p:nvSpPr>
          <p:spPr>
            <a:xfrm>
              <a:off x="2844992" y="303587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8"/>
            <p:cNvSpPr/>
            <p:nvPr/>
          </p:nvSpPr>
          <p:spPr>
            <a:xfrm>
              <a:off x="2860612" y="4534213"/>
              <a:ext cx="57303" cy="56325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8"/>
            <p:cNvSpPr/>
            <p:nvPr/>
          </p:nvSpPr>
          <p:spPr>
            <a:xfrm>
              <a:off x="8797120" y="2458153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9" name="Google Shape;919;p18"/>
            <p:cNvGrpSpPr/>
            <p:nvPr/>
          </p:nvGrpSpPr>
          <p:grpSpPr>
            <a:xfrm>
              <a:off x="316139" y="43050"/>
              <a:ext cx="3325067" cy="3594333"/>
              <a:chOff x="155489" y="222137"/>
              <a:chExt cx="3325067" cy="3594333"/>
            </a:xfrm>
          </p:grpSpPr>
          <p:sp>
            <p:nvSpPr>
              <p:cNvPr id="920" name="Google Shape;920;p18"/>
              <p:cNvSpPr/>
              <p:nvPr/>
            </p:nvSpPr>
            <p:spPr>
              <a:xfrm>
                <a:off x="3394515" y="1106855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>
                <a:off x="155489" y="1661346"/>
                <a:ext cx="85425" cy="84800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>
                <a:off x="2006956" y="222137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8"/>
              <p:cNvSpPr/>
              <p:nvPr/>
            </p:nvSpPr>
            <p:spPr>
              <a:xfrm>
                <a:off x="1738877" y="3759633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4" name="Google Shape;924;p18"/>
            <p:cNvGrpSpPr/>
            <p:nvPr/>
          </p:nvGrpSpPr>
          <p:grpSpPr>
            <a:xfrm>
              <a:off x="8377281" y="238631"/>
              <a:ext cx="419846" cy="458079"/>
              <a:chOff x="5121781" y="1532506"/>
              <a:chExt cx="419846" cy="458079"/>
            </a:xfrm>
          </p:grpSpPr>
          <p:sp>
            <p:nvSpPr>
              <p:cNvPr id="925" name="Google Shape;925;p18"/>
              <p:cNvSpPr/>
              <p:nvPr/>
            </p:nvSpPr>
            <p:spPr>
              <a:xfrm>
                <a:off x="5455586" y="1705272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5121781" y="1575621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8"/>
              <p:cNvSpPr/>
              <p:nvPr/>
            </p:nvSpPr>
            <p:spPr>
              <a:xfrm>
                <a:off x="5318039" y="1532506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8"/>
              <p:cNvSpPr/>
              <p:nvPr/>
            </p:nvSpPr>
            <p:spPr>
              <a:xfrm>
                <a:off x="5419903" y="1949929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8"/>
              <p:cNvSpPr/>
              <p:nvPr/>
            </p:nvSpPr>
            <p:spPr>
              <a:xfrm>
                <a:off x="5227161" y="1827037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0" name="Google Shape;930;p18"/>
            <p:cNvSpPr/>
            <p:nvPr/>
          </p:nvSpPr>
          <p:spPr>
            <a:xfrm>
              <a:off x="4711206" y="4190598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8"/>
            <p:cNvSpPr/>
            <p:nvPr/>
          </p:nvSpPr>
          <p:spPr>
            <a:xfrm>
              <a:off x="7209774" y="339572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8"/>
            <p:cNvSpPr/>
            <p:nvPr/>
          </p:nvSpPr>
          <p:spPr>
            <a:xfrm rot="-1241947">
              <a:off x="8327908" y="3229596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8"/>
            <p:cNvSpPr/>
            <p:nvPr/>
          </p:nvSpPr>
          <p:spPr>
            <a:xfrm rot="-1241947">
              <a:off x="8478552" y="3444389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18"/>
          <p:cNvSpPr/>
          <p:nvPr/>
        </p:nvSpPr>
        <p:spPr>
          <a:xfrm>
            <a:off x="5855713" y="4569512"/>
            <a:ext cx="57039" cy="56838"/>
          </a:xfrm>
          <a:custGeom>
            <a:avLst/>
            <a:gdLst/>
            <a:ahLst/>
            <a:cxnLst/>
            <a:rect l="l" t="t" r="r" b="b"/>
            <a:pathLst>
              <a:path w="649" h="555" extrusionOk="0">
                <a:moveTo>
                  <a:pt x="278" y="1"/>
                </a:moveTo>
                <a:cubicBezTo>
                  <a:pt x="128" y="1"/>
                  <a:pt x="0" y="124"/>
                  <a:pt x="0" y="278"/>
                </a:cubicBezTo>
                <a:cubicBezTo>
                  <a:pt x="0" y="404"/>
                  <a:pt x="87" y="520"/>
                  <a:pt x="222" y="549"/>
                </a:cubicBezTo>
                <a:cubicBezTo>
                  <a:pt x="242" y="552"/>
                  <a:pt x="260" y="554"/>
                  <a:pt x="278" y="554"/>
                </a:cubicBezTo>
                <a:cubicBezTo>
                  <a:pt x="580" y="554"/>
                  <a:pt x="648" y="44"/>
                  <a:pt x="338" y="7"/>
                </a:cubicBezTo>
                <a:cubicBezTo>
                  <a:pt x="318" y="3"/>
                  <a:pt x="298" y="1"/>
                  <a:pt x="27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27"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9pPr>
          </a:lstStyle>
          <a:p>
            <a:endParaRPr/>
          </a:p>
        </p:txBody>
      </p:sp>
      <p:grpSp>
        <p:nvGrpSpPr>
          <p:cNvPr id="1426" name="Google Shape;1426;p27"/>
          <p:cNvGrpSpPr/>
          <p:nvPr/>
        </p:nvGrpSpPr>
        <p:grpSpPr>
          <a:xfrm>
            <a:off x="-41448" y="75527"/>
            <a:ext cx="9026647" cy="5636539"/>
            <a:chOff x="-41448" y="75527"/>
            <a:chExt cx="9026647" cy="5636539"/>
          </a:xfrm>
        </p:grpSpPr>
        <p:sp>
          <p:nvSpPr>
            <p:cNvPr id="1427" name="Google Shape;1427;p27"/>
            <p:cNvSpPr/>
            <p:nvPr/>
          </p:nvSpPr>
          <p:spPr>
            <a:xfrm rot="158795">
              <a:off x="4673737" y="1142313"/>
              <a:ext cx="498339" cy="498121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7"/>
            <p:cNvSpPr/>
            <p:nvPr/>
          </p:nvSpPr>
          <p:spPr>
            <a:xfrm rot="1009874" flipH="1">
              <a:off x="145131" y="4263894"/>
              <a:ext cx="909220" cy="908822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29" name="Google Shape;1429;p27"/>
            <p:cNvGrpSpPr/>
            <p:nvPr/>
          </p:nvGrpSpPr>
          <p:grpSpPr>
            <a:xfrm rot="572271">
              <a:off x="6398640" y="4230218"/>
              <a:ext cx="1064565" cy="1403349"/>
              <a:chOff x="4308246" y="3238442"/>
              <a:chExt cx="1673600" cy="2206200"/>
            </a:xfrm>
          </p:grpSpPr>
          <p:sp>
            <p:nvSpPr>
              <p:cNvPr id="1430" name="Google Shape;1430;p27"/>
              <p:cNvSpPr/>
              <p:nvPr/>
            </p:nvSpPr>
            <p:spPr>
              <a:xfrm>
                <a:off x="4777096" y="3489067"/>
                <a:ext cx="1079275" cy="810800"/>
              </a:xfrm>
              <a:custGeom>
                <a:avLst/>
                <a:gdLst/>
                <a:ahLst/>
                <a:cxnLst/>
                <a:rect l="l" t="t" r="r" b="b"/>
                <a:pathLst>
                  <a:path w="43171" h="32432" extrusionOk="0">
                    <a:moveTo>
                      <a:pt x="18236" y="2933"/>
                    </a:moveTo>
                    <a:cubicBezTo>
                      <a:pt x="21940" y="2933"/>
                      <a:pt x="25626" y="3920"/>
                      <a:pt x="28914" y="5791"/>
                    </a:cubicBezTo>
                    <a:cubicBezTo>
                      <a:pt x="33642" y="8482"/>
                      <a:pt x="35824" y="14228"/>
                      <a:pt x="34079" y="19393"/>
                    </a:cubicBezTo>
                    <a:cubicBezTo>
                      <a:pt x="32406" y="25066"/>
                      <a:pt x="26369" y="28485"/>
                      <a:pt x="20986" y="29648"/>
                    </a:cubicBezTo>
                    <a:cubicBezTo>
                      <a:pt x="19873" y="29897"/>
                      <a:pt x="18784" y="30014"/>
                      <a:pt x="17728" y="30014"/>
                    </a:cubicBezTo>
                    <a:cubicBezTo>
                      <a:pt x="9190" y="30014"/>
                      <a:pt x="2810" y="22320"/>
                      <a:pt x="3457" y="13647"/>
                    </a:cubicBezTo>
                    <a:cubicBezTo>
                      <a:pt x="3457" y="13065"/>
                      <a:pt x="3530" y="12483"/>
                      <a:pt x="3603" y="11974"/>
                    </a:cubicBezTo>
                    <a:cubicBezTo>
                      <a:pt x="6221" y="6809"/>
                      <a:pt x="9276" y="4118"/>
                      <a:pt x="15095" y="3173"/>
                    </a:cubicBezTo>
                    <a:cubicBezTo>
                      <a:pt x="16138" y="3012"/>
                      <a:pt x="17187" y="2933"/>
                      <a:pt x="18236" y="2933"/>
                    </a:cubicBezTo>
                    <a:close/>
                    <a:moveTo>
                      <a:pt x="18647" y="1"/>
                    </a:moveTo>
                    <a:cubicBezTo>
                      <a:pt x="17685" y="1"/>
                      <a:pt x="16717" y="63"/>
                      <a:pt x="15749" y="191"/>
                    </a:cubicBezTo>
                    <a:cubicBezTo>
                      <a:pt x="15107" y="74"/>
                      <a:pt x="14475" y="18"/>
                      <a:pt x="13856" y="18"/>
                    </a:cubicBezTo>
                    <a:cubicBezTo>
                      <a:pt x="8302" y="18"/>
                      <a:pt x="3755" y="4520"/>
                      <a:pt x="1857" y="10083"/>
                    </a:cubicBezTo>
                    <a:cubicBezTo>
                      <a:pt x="1784" y="10446"/>
                      <a:pt x="1639" y="10883"/>
                      <a:pt x="1493" y="11246"/>
                    </a:cubicBezTo>
                    <a:lnTo>
                      <a:pt x="1493" y="11464"/>
                    </a:lnTo>
                    <a:cubicBezTo>
                      <a:pt x="1275" y="12337"/>
                      <a:pt x="1130" y="13283"/>
                      <a:pt x="1057" y="14156"/>
                    </a:cubicBezTo>
                    <a:cubicBezTo>
                      <a:pt x="1" y="24965"/>
                      <a:pt x="8814" y="32432"/>
                      <a:pt x="18568" y="32432"/>
                    </a:cubicBezTo>
                    <a:cubicBezTo>
                      <a:pt x="20234" y="32432"/>
                      <a:pt x="21928" y="32214"/>
                      <a:pt x="23605" y="31758"/>
                    </a:cubicBezTo>
                    <a:cubicBezTo>
                      <a:pt x="36188" y="28339"/>
                      <a:pt x="43170" y="12701"/>
                      <a:pt x="31387" y="3973"/>
                    </a:cubicBezTo>
                    <a:cubicBezTo>
                      <a:pt x="27607" y="1393"/>
                      <a:pt x="23184" y="1"/>
                      <a:pt x="186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4308246" y="3238442"/>
                <a:ext cx="1673600" cy="2206200"/>
              </a:xfrm>
              <a:custGeom>
                <a:avLst/>
                <a:gdLst/>
                <a:ahLst/>
                <a:cxnLst/>
                <a:rect l="l" t="t" r="r" b="b"/>
                <a:pathLst>
                  <a:path w="66944" h="88248" extrusionOk="0">
                    <a:moveTo>
                      <a:pt x="37049" y="3815"/>
                    </a:moveTo>
                    <a:cubicBezTo>
                      <a:pt x="38358" y="4979"/>
                      <a:pt x="39740" y="5997"/>
                      <a:pt x="41195" y="7015"/>
                    </a:cubicBezTo>
                    <a:cubicBezTo>
                      <a:pt x="41425" y="7187"/>
                      <a:pt x="41699" y="7269"/>
                      <a:pt x="41975" y="7269"/>
                    </a:cubicBezTo>
                    <a:cubicBezTo>
                      <a:pt x="42398" y="7269"/>
                      <a:pt x="42822" y="7077"/>
                      <a:pt x="43086" y="6724"/>
                    </a:cubicBezTo>
                    <a:cubicBezTo>
                      <a:pt x="43813" y="5924"/>
                      <a:pt x="44614" y="5197"/>
                      <a:pt x="45414" y="4469"/>
                    </a:cubicBezTo>
                    <a:cubicBezTo>
                      <a:pt x="46068" y="5633"/>
                      <a:pt x="46650" y="6870"/>
                      <a:pt x="47087" y="8106"/>
                    </a:cubicBezTo>
                    <a:cubicBezTo>
                      <a:pt x="47299" y="8532"/>
                      <a:pt x="47707" y="8802"/>
                      <a:pt x="48167" y="8802"/>
                    </a:cubicBezTo>
                    <a:cubicBezTo>
                      <a:pt x="48336" y="8802"/>
                      <a:pt x="48511" y="8766"/>
                      <a:pt x="48687" y="8688"/>
                    </a:cubicBezTo>
                    <a:cubicBezTo>
                      <a:pt x="50069" y="8106"/>
                      <a:pt x="51378" y="7379"/>
                      <a:pt x="52542" y="6433"/>
                    </a:cubicBezTo>
                    <a:lnTo>
                      <a:pt x="52542" y="6433"/>
                    </a:lnTo>
                    <a:cubicBezTo>
                      <a:pt x="52396" y="7670"/>
                      <a:pt x="52323" y="8834"/>
                      <a:pt x="52323" y="9997"/>
                    </a:cubicBezTo>
                    <a:cubicBezTo>
                      <a:pt x="52258" y="10722"/>
                      <a:pt x="52788" y="11327"/>
                      <a:pt x="53483" y="11327"/>
                    </a:cubicBezTo>
                    <a:cubicBezTo>
                      <a:pt x="53555" y="11327"/>
                      <a:pt x="53630" y="11320"/>
                      <a:pt x="53705" y="11307"/>
                    </a:cubicBezTo>
                    <a:cubicBezTo>
                      <a:pt x="54869" y="11161"/>
                      <a:pt x="56033" y="11161"/>
                      <a:pt x="57197" y="11161"/>
                    </a:cubicBezTo>
                    <a:cubicBezTo>
                      <a:pt x="56906" y="12398"/>
                      <a:pt x="56688" y="13634"/>
                      <a:pt x="56324" y="14871"/>
                    </a:cubicBezTo>
                    <a:cubicBezTo>
                      <a:pt x="56033" y="15598"/>
                      <a:pt x="56397" y="16325"/>
                      <a:pt x="57124" y="16616"/>
                    </a:cubicBezTo>
                    <a:cubicBezTo>
                      <a:pt x="58506" y="16980"/>
                      <a:pt x="59815" y="17489"/>
                      <a:pt x="61124" y="18144"/>
                    </a:cubicBezTo>
                    <a:cubicBezTo>
                      <a:pt x="60470" y="19162"/>
                      <a:pt x="59815" y="20180"/>
                      <a:pt x="59015" y="21126"/>
                    </a:cubicBezTo>
                    <a:cubicBezTo>
                      <a:pt x="58579" y="21708"/>
                      <a:pt x="58651" y="22653"/>
                      <a:pt x="59306" y="23090"/>
                    </a:cubicBezTo>
                    <a:cubicBezTo>
                      <a:pt x="60615" y="24108"/>
                      <a:pt x="61852" y="25054"/>
                      <a:pt x="63015" y="26145"/>
                    </a:cubicBezTo>
                    <a:cubicBezTo>
                      <a:pt x="61779" y="27017"/>
                      <a:pt x="60542" y="27890"/>
                      <a:pt x="59306" y="28836"/>
                    </a:cubicBezTo>
                    <a:cubicBezTo>
                      <a:pt x="58942" y="29127"/>
                      <a:pt x="58724" y="29636"/>
                      <a:pt x="58797" y="30145"/>
                    </a:cubicBezTo>
                    <a:cubicBezTo>
                      <a:pt x="58069" y="30581"/>
                      <a:pt x="57851" y="31600"/>
                      <a:pt x="58360" y="32327"/>
                    </a:cubicBezTo>
                    <a:cubicBezTo>
                      <a:pt x="59524" y="33854"/>
                      <a:pt x="60542" y="35455"/>
                      <a:pt x="61488" y="37128"/>
                    </a:cubicBezTo>
                    <a:cubicBezTo>
                      <a:pt x="59379" y="37419"/>
                      <a:pt x="57269" y="37491"/>
                      <a:pt x="55087" y="37637"/>
                    </a:cubicBezTo>
                    <a:cubicBezTo>
                      <a:pt x="53924" y="37709"/>
                      <a:pt x="53633" y="39164"/>
                      <a:pt x="54142" y="39964"/>
                    </a:cubicBezTo>
                    <a:cubicBezTo>
                      <a:pt x="55233" y="41492"/>
                      <a:pt x="56324" y="42946"/>
                      <a:pt x="57488" y="44328"/>
                    </a:cubicBezTo>
                    <a:cubicBezTo>
                      <a:pt x="54796" y="44256"/>
                      <a:pt x="52105" y="43674"/>
                      <a:pt x="49560" y="42655"/>
                    </a:cubicBezTo>
                    <a:cubicBezTo>
                      <a:pt x="49405" y="42594"/>
                      <a:pt x="49245" y="42566"/>
                      <a:pt x="49086" y="42566"/>
                    </a:cubicBezTo>
                    <a:cubicBezTo>
                      <a:pt x="48119" y="42566"/>
                      <a:pt x="47179" y="43610"/>
                      <a:pt x="47741" y="44547"/>
                    </a:cubicBezTo>
                    <a:cubicBezTo>
                      <a:pt x="48541" y="45929"/>
                      <a:pt x="49414" y="47238"/>
                      <a:pt x="50287" y="48547"/>
                    </a:cubicBezTo>
                    <a:cubicBezTo>
                      <a:pt x="48832" y="48111"/>
                      <a:pt x="47523" y="47456"/>
                      <a:pt x="46286" y="46583"/>
                    </a:cubicBezTo>
                    <a:cubicBezTo>
                      <a:pt x="46035" y="46423"/>
                      <a:pt x="45713" y="46342"/>
                      <a:pt x="45391" y="46342"/>
                    </a:cubicBezTo>
                    <a:cubicBezTo>
                      <a:pt x="44685" y="46342"/>
                      <a:pt x="43982" y="46730"/>
                      <a:pt x="44032" y="47529"/>
                    </a:cubicBezTo>
                    <a:cubicBezTo>
                      <a:pt x="44032" y="48038"/>
                      <a:pt x="44032" y="48620"/>
                      <a:pt x="43959" y="49129"/>
                    </a:cubicBezTo>
                    <a:cubicBezTo>
                      <a:pt x="42868" y="48256"/>
                      <a:pt x="41850" y="47310"/>
                      <a:pt x="40831" y="46365"/>
                    </a:cubicBezTo>
                    <a:cubicBezTo>
                      <a:pt x="40558" y="46031"/>
                      <a:pt x="40170" y="45874"/>
                      <a:pt x="39785" y="45874"/>
                    </a:cubicBezTo>
                    <a:cubicBezTo>
                      <a:pt x="39248" y="45874"/>
                      <a:pt x="38716" y="46178"/>
                      <a:pt x="38504" y="46729"/>
                    </a:cubicBezTo>
                    <a:cubicBezTo>
                      <a:pt x="37995" y="47820"/>
                      <a:pt x="37485" y="48765"/>
                      <a:pt x="36976" y="49783"/>
                    </a:cubicBezTo>
                    <a:cubicBezTo>
                      <a:pt x="35813" y="48183"/>
                      <a:pt x="34722" y="46510"/>
                      <a:pt x="33776" y="44765"/>
                    </a:cubicBezTo>
                    <a:cubicBezTo>
                      <a:pt x="33588" y="44342"/>
                      <a:pt x="33158" y="44101"/>
                      <a:pt x="32700" y="44101"/>
                    </a:cubicBezTo>
                    <a:cubicBezTo>
                      <a:pt x="32449" y="44101"/>
                      <a:pt x="32190" y="44174"/>
                      <a:pt x="31958" y="44328"/>
                    </a:cubicBezTo>
                    <a:cubicBezTo>
                      <a:pt x="30648" y="45565"/>
                      <a:pt x="29266" y="46729"/>
                      <a:pt x="27812" y="47747"/>
                    </a:cubicBezTo>
                    <a:cubicBezTo>
                      <a:pt x="27303" y="46074"/>
                      <a:pt x="26721" y="44401"/>
                      <a:pt x="25993" y="42801"/>
                    </a:cubicBezTo>
                    <a:cubicBezTo>
                      <a:pt x="25725" y="42318"/>
                      <a:pt x="25220" y="42034"/>
                      <a:pt x="24711" y="42034"/>
                    </a:cubicBezTo>
                    <a:cubicBezTo>
                      <a:pt x="24529" y="42034"/>
                      <a:pt x="24347" y="42070"/>
                      <a:pt x="24175" y="42146"/>
                    </a:cubicBezTo>
                    <a:cubicBezTo>
                      <a:pt x="23302" y="42510"/>
                      <a:pt x="22429" y="42874"/>
                      <a:pt x="21557" y="43237"/>
                    </a:cubicBezTo>
                    <a:cubicBezTo>
                      <a:pt x="21287" y="39661"/>
                      <a:pt x="19702" y="37525"/>
                      <a:pt x="16397" y="37525"/>
                    </a:cubicBezTo>
                    <a:cubicBezTo>
                      <a:pt x="16139" y="37525"/>
                      <a:pt x="15871" y="37538"/>
                      <a:pt x="15592" y="37564"/>
                    </a:cubicBezTo>
                    <a:cubicBezTo>
                      <a:pt x="16029" y="36255"/>
                      <a:pt x="16465" y="34946"/>
                      <a:pt x="16974" y="33636"/>
                    </a:cubicBezTo>
                    <a:cubicBezTo>
                      <a:pt x="17192" y="32982"/>
                      <a:pt x="16902" y="32182"/>
                      <a:pt x="16247" y="31963"/>
                    </a:cubicBezTo>
                    <a:cubicBezTo>
                      <a:pt x="15083" y="31309"/>
                      <a:pt x="14138" y="30581"/>
                      <a:pt x="13119" y="30000"/>
                    </a:cubicBezTo>
                    <a:cubicBezTo>
                      <a:pt x="13701" y="28908"/>
                      <a:pt x="14429" y="27890"/>
                      <a:pt x="15156" y="26945"/>
                    </a:cubicBezTo>
                    <a:cubicBezTo>
                      <a:pt x="15190" y="26947"/>
                      <a:pt x="15224" y="26949"/>
                      <a:pt x="15258" y="26949"/>
                    </a:cubicBezTo>
                    <a:cubicBezTo>
                      <a:pt x="16079" y="26949"/>
                      <a:pt x="16672" y="26113"/>
                      <a:pt x="16392" y="25344"/>
                    </a:cubicBezTo>
                    <a:cubicBezTo>
                      <a:pt x="16101" y="24108"/>
                      <a:pt x="15738" y="22871"/>
                      <a:pt x="15374" y="21708"/>
                    </a:cubicBezTo>
                    <a:cubicBezTo>
                      <a:pt x="14574" y="18653"/>
                      <a:pt x="16756" y="17925"/>
                      <a:pt x="19084" y="16980"/>
                    </a:cubicBezTo>
                    <a:cubicBezTo>
                      <a:pt x="19956" y="16616"/>
                      <a:pt x="20247" y="15525"/>
                      <a:pt x="19665" y="14798"/>
                    </a:cubicBezTo>
                    <a:cubicBezTo>
                      <a:pt x="19229" y="14289"/>
                      <a:pt x="18938" y="13780"/>
                      <a:pt x="18647" y="13270"/>
                    </a:cubicBezTo>
                    <a:cubicBezTo>
                      <a:pt x="20102" y="12834"/>
                      <a:pt x="21557" y="12470"/>
                      <a:pt x="23084" y="12179"/>
                    </a:cubicBezTo>
                    <a:cubicBezTo>
                      <a:pt x="23884" y="12034"/>
                      <a:pt x="24393" y="11307"/>
                      <a:pt x="24248" y="10506"/>
                    </a:cubicBezTo>
                    <a:cubicBezTo>
                      <a:pt x="23884" y="8906"/>
                      <a:pt x="23520" y="7379"/>
                      <a:pt x="23157" y="5779"/>
                    </a:cubicBezTo>
                    <a:lnTo>
                      <a:pt x="23157" y="5779"/>
                    </a:lnTo>
                    <a:cubicBezTo>
                      <a:pt x="24466" y="6215"/>
                      <a:pt x="25702" y="6942"/>
                      <a:pt x="26721" y="7888"/>
                    </a:cubicBezTo>
                    <a:cubicBezTo>
                      <a:pt x="26970" y="8054"/>
                      <a:pt x="27249" y="8131"/>
                      <a:pt x="27524" y="8131"/>
                    </a:cubicBezTo>
                    <a:cubicBezTo>
                      <a:pt x="28211" y="8131"/>
                      <a:pt x="28872" y="7649"/>
                      <a:pt x="28976" y="6870"/>
                    </a:cubicBezTo>
                    <a:cubicBezTo>
                      <a:pt x="29194" y="5997"/>
                      <a:pt x="29485" y="5124"/>
                      <a:pt x="29848" y="4251"/>
                    </a:cubicBezTo>
                    <a:cubicBezTo>
                      <a:pt x="31303" y="5124"/>
                      <a:pt x="32758" y="5997"/>
                      <a:pt x="34140" y="7015"/>
                    </a:cubicBezTo>
                    <a:cubicBezTo>
                      <a:pt x="34395" y="7207"/>
                      <a:pt x="34675" y="7292"/>
                      <a:pt x="34947" y="7292"/>
                    </a:cubicBezTo>
                    <a:cubicBezTo>
                      <a:pt x="35606" y="7292"/>
                      <a:pt x="36219" y="6790"/>
                      <a:pt x="36322" y="6070"/>
                    </a:cubicBezTo>
                    <a:cubicBezTo>
                      <a:pt x="36467" y="5270"/>
                      <a:pt x="36685" y="4542"/>
                      <a:pt x="37049" y="3815"/>
                    </a:cubicBezTo>
                    <a:close/>
                    <a:moveTo>
                      <a:pt x="23957" y="45274"/>
                    </a:moveTo>
                    <a:cubicBezTo>
                      <a:pt x="24393" y="46292"/>
                      <a:pt x="24757" y="47383"/>
                      <a:pt x="25048" y="48474"/>
                    </a:cubicBezTo>
                    <a:cubicBezTo>
                      <a:pt x="25269" y="49137"/>
                      <a:pt x="25868" y="49548"/>
                      <a:pt x="26493" y="49548"/>
                    </a:cubicBezTo>
                    <a:cubicBezTo>
                      <a:pt x="26691" y="49548"/>
                      <a:pt x="26892" y="49507"/>
                      <a:pt x="27084" y="49420"/>
                    </a:cubicBezTo>
                    <a:cubicBezTo>
                      <a:pt x="27212" y="49505"/>
                      <a:pt x="27340" y="49540"/>
                      <a:pt x="27468" y="49540"/>
                    </a:cubicBezTo>
                    <a:cubicBezTo>
                      <a:pt x="27558" y="49540"/>
                      <a:pt x="27649" y="49523"/>
                      <a:pt x="27739" y="49493"/>
                    </a:cubicBezTo>
                    <a:cubicBezTo>
                      <a:pt x="29339" y="48838"/>
                      <a:pt x="30867" y="47965"/>
                      <a:pt x="32249" y="47020"/>
                    </a:cubicBezTo>
                    <a:cubicBezTo>
                      <a:pt x="33267" y="49056"/>
                      <a:pt x="34431" y="50947"/>
                      <a:pt x="35885" y="52693"/>
                    </a:cubicBezTo>
                    <a:cubicBezTo>
                      <a:pt x="32540" y="62585"/>
                      <a:pt x="29048" y="72986"/>
                      <a:pt x="23011" y="81569"/>
                    </a:cubicBezTo>
                    <a:cubicBezTo>
                      <a:pt x="21629" y="77641"/>
                      <a:pt x="19447" y="71459"/>
                      <a:pt x="15956" y="70949"/>
                    </a:cubicBezTo>
                    <a:cubicBezTo>
                      <a:pt x="15631" y="70910"/>
                      <a:pt x="15305" y="70891"/>
                      <a:pt x="14977" y="70891"/>
                    </a:cubicBezTo>
                    <a:cubicBezTo>
                      <a:pt x="11129" y="70891"/>
                      <a:pt x="7138" y="73504"/>
                      <a:pt x="3518" y="75314"/>
                    </a:cubicBezTo>
                    <a:cubicBezTo>
                      <a:pt x="8101" y="65203"/>
                      <a:pt x="14647" y="55820"/>
                      <a:pt x="18793" y="45419"/>
                    </a:cubicBezTo>
                    <a:lnTo>
                      <a:pt x="18793" y="45419"/>
                    </a:lnTo>
                    <a:cubicBezTo>
                      <a:pt x="18740" y="46316"/>
                      <a:pt x="19453" y="46946"/>
                      <a:pt x="20209" y="46946"/>
                    </a:cubicBezTo>
                    <a:cubicBezTo>
                      <a:pt x="20495" y="46946"/>
                      <a:pt x="20788" y="46856"/>
                      <a:pt x="21047" y="46656"/>
                    </a:cubicBezTo>
                    <a:cubicBezTo>
                      <a:pt x="21920" y="46074"/>
                      <a:pt x="22939" y="45638"/>
                      <a:pt x="23957" y="45274"/>
                    </a:cubicBezTo>
                    <a:close/>
                    <a:moveTo>
                      <a:pt x="40177" y="49565"/>
                    </a:moveTo>
                    <a:cubicBezTo>
                      <a:pt x="41413" y="50729"/>
                      <a:pt x="42795" y="51893"/>
                      <a:pt x="44250" y="52911"/>
                    </a:cubicBezTo>
                    <a:cubicBezTo>
                      <a:pt x="44499" y="53077"/>
                      <a:pt x="44778" y="53155"/>
                      <a:pt x="45053" y="53155"/>
                    </a:cubicBezTo>
                    <a:cubicBezTo>
                      <a:pt x="45740" y="53155"/>
                      <a:pt x="46401" y="52672"/>
                      <a:pt x="46505" y="51893"/>
                    </a:cubicBezTo>
                    <a:cubicBezTo>
                      <a:pt x="46505" y="51238"/>
                      <a:pt x="46650" y="50656"/>
                      <a:pt x="46723" y="50074"/>
                    </a:cubicBezTo>
                    <a:cubicBezTo>
                      <a:pt x="47087" y="50293"/>
                      <a:pt x="47450" y="50438"/>
                      <a:pt x="47814" y="50584"/>
                    </a:cubicBezTo>
                    <a:cubicBezTo>
                      <a:pt x="47814" y="59966"/>
                      <a:pt x="48323" y="69349"/>
                      <a:pt x="49196" y="78659"/>
                    </a:cubicBezTo>
                    <a:cubicBezTo>
                      <a:pt x="47159" y="77059"/>
                      <a:pt x="44977" y="75677"/>
                      <a:pt x="42795" y="74368"/>
                    </a:cubicBezTo>
                    <a:cubicBezTo>
                      <a:pt x="42650" y="74320"/>
                      <a:pt x="42502" y="74296"/>
                      <a:pt x="42356" y="74296"/>
                    </a:cubicBezTo>
                    <a:cubicBezTo>
                      <a:pt x="41844" y="74296"/>
                      <a:pt x="41365" y="74586"/>
                      <a:pt x="41195" y="75095"/>
                    </a:cubicBezTo>
                    <a:cubicBezTo>
                      <a:pt x="39522" y="78368"/>
                      <a:pt x="37631" y="81496"/>
                      <a:pt x="35449" y="84551"/>
                    </a:cubicBezTo>
                    <a:cubicBezTo>
                      <a:pt x="33412" y="78659"/>
                      <a:pt x="34503" y="72550"/>
                      <a:pt x="33776" y="66440"/>
                    </a:cubicBezTo>
                    <a:cubicBezTo>
                      <a:pt x="35594" y="62003"/>
                      <a:pt x="37049" y="57348"/>
                      <a:pt x="38577" y="52911"/>
                    </a:cubicBezTo>
                    <a:cubicBezTo>
                      <a:pt x="39013" y="51747"/>
                      <a:pt x="39522" y="50584"/>
                      <a:pt x="40177" y="49565"/>
                    </a:cubicBezTo>
                    <a:close/>
                    <a:moveTo>
                      <a:pt x="36405" y="0"/>
                    </a:moveTo>
                    <a:cubicBezTo>
                      <a:pt x="35861" y="0"/>
                      <a:pt x="35328" y="324"/>
                      <a:pt x="35085" y="905"/>
                    </a:cubicBezTo>
                    <a:cubicBezTo>
                      <a:pt x="34794" y="1778"/>
                      <a:pt x="34431" y="2724"/>
                      <a:pt x="34140" y="3597"/>
                    </a:cubicBezTo>
                    <a:cubicBezTo>
                      <a:pt x="32612" y="2651"/>
                      <a:pt x="31085" y="1706"/>
                      <a:pt x="29557" y="905"/>
                    </a:cubicBezTo>
                    <a:cubicBezTo>
                      <a:pt x="29387" y="837"/>
                      <a:pt x="29208" y="805"/>
                      <a:pt x="29032" y="805"/>
                    </a:cubicBezTo>
                    <a:cubicBezTo>
                      <a:pt x="28457" y="805"/>
                      <a:pt x="27906" y="1149"/>
                      <a:pt x="27739" y="1706"/>
                    </a:cubicBezTo>
                    <a:cubicBezTo>
                      <a:pt x="27448" y="2578"/>
                      <a:pt x="27084" y="3451"/>
                      <a:pt x="26793" y="4397"/>
                    </a:cubicBezTo>
                    <a:cubicBezTo>
                      <a:pt x="25193" y="3233"/>
                      <a:pt x="23302" y="2651"/>
                      <a:pt x="21411" y="2651"/>
                    </a:cubicBezTo>
                    <a:cubicBezTo>
                      <a:pt x="21371" y="2648"/>
                      <a:pt x="21331" y="2646"/>
                      <a:pt x="21292" y="2646"/>
                    </a:cubicBezTo>
                    <a:cubicBezTo>
                      <a:pt x="20405" y="2646"/>
                      <a:pt x="19744" y="3419"/>
                      <a:pt x="19884" y="4324"/>
                    </a:cubicBezTo>
                    <a:cubicBezTo>
                      <a:pt x="20247" y="6070"/>
                      <a:pt x="20684" y="7815"/>
                      <a:pt x="21120" y="9634"/>
                    </a:cubicBezTo>
                    <a:cubicBezTo>
                      <a:pt x="19229" y="10070"/>
                      <a:pt x="17483" y="10579"/>
                      <a:pt x="15738" y="11307"/>
                    </a:cubicBezTo>
                    <a:cubicBezTo>
                      <a:pt x="14719" y="11816"/>
                      <a:pt x="14574" y="13125"/>
                      <a:pt x="15447" y="13780"/>
                    </a:cubicBezTo>
                    <a:cubicBezTo>
                      <a:pt x="15810" y="14216"/>
                      <a:pt x="16101" y="14580"/>
                      <a:pt x="16320" y="15089"/>
                    </a:cubicBezTo>
                    <a:cubicBezTo>
                      <a:pt x="11592" y="17344"/>
                      <a:pt x="12101" y="20326"/>
                      <a:pt x="13556" y="25781"/>
                    </a:cubicBezTo>
                    <a:cubicBezTo>
                      <a:pt x="13556" y="25854"/>
                      <a:pt x="13628" y="25926"/>
                      <a:pt x="13628" y="25999"/>
                    </a:cubicBezTo>
                    <a:cubicBezTo>
                      <a:pt x="12319" y="27017"/>
                      <a:pt x="11228" y="28327"/>
                      <a:pt x="10355" y="29781"/>
                    </a:cubicBezTo>
                    <a:cubicBezTo>
                      <a:pt x="9919" y="30436"/>
                      <a:pt x="10210" y="31309"/>
                      <a:pt x="10937" y="31672"/>
                    </a:cubicBezTo>
                    <a:cubicBezTo>
                      <a:pt x="12028" y="32182"/>
                      <a:pt x="13119" y="32909"/>
                      <a:pt x="14138" y="33636"/>
                    </a:cubicBezTo>
                    <a:cubicBezTo>
                      <a:pt x="13410" y="35382"/>
                      <a:pt x="12828" y="37055"/>
                      <a:pt x="12319" y="38873"/>
                    </a:cubicBezTo>
                    <a:cubicBezTo>
                      <a:pt x="11950" y="39795"/>
                      <a:pt x="12673" y="40717"/>
                      <a:pt x="13608" y="40717"/>
                    </a:cubicBezTo>
                    <a:cubicBezTo>
                      <a:pt x="13779" y="40717"/>
                      <a:pt x="13957" y="40686"/>
                      <a:pt x="14138" y="40619"/>
                    </a:cubicBezTo>
                    <a:cubicBezTo>
                      <a:pt x="14932" y="40367"/>
                      <a:pt x="15597" y="40249"/>
                      <a:pt x="16153" y="40249"/>
                    </a:cubicBezTo>
                    <a:cubicBezTo>
                      <a:pt x="17683" y="40249"/>
                      <a:pt x="18380" y="41142"/>
                      <a:pt x="18647" y="42583"/>
                    </a:cubicBezTo>
                    <a:cubicBezTo>
                      <a:pt x="11810" y="53493"/>
                      <a:pt x="5264" y="65203"/>
                      <a:pt x="245" y="77132"/>
                    </a:cubicBezTo>
                    <a:cubicBezTo>
                      <a:pt x="1" y="77865"/>
                      <a:pt x="629" y="78599"/>
                      <a:pt x="1354" y="78599"/>
                    </a:cubicBezTo>
                    <a:cubicBezTo>
                      <a:pt x="1492" y="78599"/>
                      <a:pt x="1633" y="78572"/>
                      <a:pt x="1773" y="78514"/>
                    </a:cubicBezTo>
                    <a:cubicBezTo>
                      <a:pt x="6064" y="77059"/>
                      <a:pt x="9846" y="74441"/>
                      <a:pt x="14210" y="73350"/>
                    </a:cubicBezTo>
                    <a:cubicBezTo>
                      <a:pt x="14362" y="73312"/>
                      <a:pt x="14512" y="73295"/>
                      <a:pt x="14661" y="73295"/>
                    </a:cubicBezTo>
                    <a:cubicBezTo>
                      <a:pt x="17995" y="73295"/>
                      <a:pt x="20436" y="82329"/>
                      <a:pt x="21411" y="84696"/>
                    </a:cubicBezTo>
                    <a:cubicBezTo>
                      <a:pt x="21659" y="85192"/>
                      <a:pt x="22165" y="85453"/>
                      <a:pt x="22662" y="85453"/>
                    </a:cubicBezTo>
                    <a:cubicBezTo>
                      <a:pt x="23041" y="85453"/>
                      <a:pt x="23414" y="85302"/>
                      <a:pt x="23666" y="84987"/>
                    </a:cubicBezTo>
                    <a:cubicBezTo>
                      <a:pt x="26793" y="80841"/>
                      <a:pt x="29412" y="76405"/>
                      <a:pt x="31521" y="71677"/>
                    </a:cubicBezTo>
                    <a:lnTo>
                      <a:pt x="31521" y="71677"/>
                    </a:lnTo>
                    <a:cubicBezTo>
                      <a:pt x="31158" y="77205"/>
                      <a:pt x="31885" y="82951"/>
                      <a:pt x="34067" y="87533"/>
                    </a:cubicBezTo>
                    <a:cubicBezTo>
                      <a:pt x="34265" y="88009"/>
                      <a:pt x="34702" y="88247"/>
                      <a:pt x="35152" y="88247"/>
                    </a:cubicBezTo>
                    <a:cubicBezTo>
                      <a:pt x="35527" y="88247"/>
                      <a:pt x="35912" y="88082"/>
                      <a:pt x="36176" y="87751"/>
                    </a:cubicBezTo>
                    <a:cubicBezTo>
                      <a:pt x="38431" y="84260"/>
                      <a:pt x="40831" y="80841"/>
                      <a:pt x="42795" y="77132"/>
                    </a:cubicBezTo>
                    <a:cubicBezTo>
                      <a:pt x="45268" y="78587"/>
                      <a:pt x="47450" y="80550"/>
                      <a:pt x="49850" y="82005"/>
                    </a:cubicBezTo>
                    <a:cubicBezTo>
                      <a:pt x="50098" y="82177"/>
                      <a:pt x="50361" y="82253"/>
                      <a:pt x="50612" y="82253"/>
                    </a:cubicBezTo>
                    <a:cubicBezTo>
                      <a:pt x="51316" y="82253"/>
                      <a:pt x="51922" y="81646"/>
                      <a:pt x="51814" y="80841"/>
                    </a:cubicBezTo>
                    <a:cubicBezTo>
                      <a:pt x="50796" y="71022"/>
                      <a:pt x="50432" y="61203"/>
                      <a:pt x="50287" y="51311"/>
                    </a:cubicBezTo>
                    <a:lnTo>
                      <a:pt x="50287" y="51311"/>
                    </a:lnTo>
                    <a:cubicBezTo>
                      <a:pt x="51051" y="51475"/>
                      <a:pt x="51814" y="51556"/>
                      <a:pt x="52609" y="51556"/>
                    </a:cubicBezTo>
                    <a:cubicBezTo>
                      <a:pt x="52873" y="51556"/>
                      <a:pt x="53142" y="51547"/>
                      <a:pt x="53414" y="51529"/>
                    </a:cubicBezTo>
                    <a:cubicBezTo>
                      <a:pt x="54578" y="51529"/>
                      <a:pt x="54869" y="50002"/>
                      <a:pt x="54360" y="49274"/>
                    </a:cubicBezTo>
                    <a:cubicBezTo>
                      <a:pt x="53633" y="48329"/>
                      <a:pt x="52978" y="47310"/>
                      <a:pt x="52323" y="46438"/>
                    </a:cubicBezTo>
                    <a:lnTo>
                      <a:pt x="52323" y="46438"/>
                    </a:lnTo>
                    <a:cubicBezTo>
                      <a:pt x="54604" y="46964"/>
                      <a:pt x="56931" y="47208"/>
                      <a:pt x="59267" y="47208"/>
                    </a:cubicBezTo>
                    <a:cubicBezTo>
                      <a:pt x="59838" y="47208"/>
                      <a:pt x="60408" y="47194"/>
                      <a:pt x="60979" y="47165"/>
                    </a:cubicBezTo>
                    <a:cubicBezTo>
                      <a:pt x="62070" y="46947"/>
                      <a:pt x="62579" y="45710"/>
                      <a:pt x="61924" y="44837"/>
                    </a:cubicBezTo>
                    <a:cubicBezTo>
                      <a:pt x="60470" y="43383"/>
                      <a:pt x="59161" y="41855"/>
                      <a:pt x="57997" y="40255"/>
                    </a:cubicBezTo>
                    <a:cubicBezTo>
                      <a:pt x="59961" y="40182"/>
                      <a:pt x="61924" y="40037"/>
                      <a:pt x="63816" y="39746"/>
                    </a:cubicBezTo>
                    <a:cubicBezTo>
                      <a:pt x="64761" y="39528"/>
                      <a:pt x="65270" y="38582"/>
                      <a:pt x="64907" y="37709"/>
                    </a:cubicBezTo>
                    <a:cubicBezTo>
                      <a:pt x="63961" y="35382"/>
                      <a:pt x="62652" y="33127"/>
                      <a:pt x="61052" y="31163"/>
                    </a:cubicBezTo>
                    <a:lnTo>
                      <a:pt x="61124" y="31091"/>
                    </a:lnTo>
                    <a:cubicBezTo>
                      <a:pt x="62797" y="29854"/>
                      <a:pt x="64470" y="28618"/>
                      <a:pt x="66216" y="27454"/>
                    </a:cubicBezTo>
                    <a:cubicBezTo>
                      <a:pt x="66798" y="26945"/>
                      <a:pt x="66943" y="26072"/>
                      <a:pt x="66434" y="25417"/>
                    </a:cubicBezTo>
                    <a:cubicBezTo>
                      <a:pt x="65052" y="24108"/>
                      <a:pt x="63670" y="22871"/>
                      <a:pt x="62143" y="21708"/>
                    </a:cubicBezTo>
                    <a:cubicBezTo>
                      <a:pt x="62943" y="20617"/>
                      <a:pt x="63525" y="19453"/>
                      <a:pt x="64470" y="18362"/>
                    </a:cubicBezTo>
                    <a:cubicBezTo>
                      <a:pt x="64979" y="17635"/>
                      <a:pt x="64688" y="16616"/>
                      <a:pt x="63816" y="16253"/>
                    </a:cubicBezTo>
                    <a:cubicBezTo>
                      <a:pt x="62215" y="15598"/>
                      <a:pt x="60761" y="14943"/>
                      <a:pt x="59161" y="14434"/>
                    </a:cubicBezTo>
                    <a:cubicBezTo>
                      <a:pt x="59379" y="13052"/>
                      <a:pt x="59742" y="11598"/>
                      <a:pt x="60179" y="10288"/>
                    </a:cubicBezTo>
                    <a:cubicBezTo>
                      <a:pt x="60517" y="9408"/>
                      <a:pt x="59847" y="8528"/>
                      <a:pt x="58990" y="8528"/>
                    </a:cubicBezTo>
                    <a:cubicBezTo>
                      <a:pt x="58927" y="8528"/>
                      <a:pt x="58862" y="8533"/>
                      <a:pt x="58797" y="8543"/>
                    </a:cubicBezTo>
                    <a:cubicBezTo>
                      <a:pt x="57342" y="8761"/>
                      <a:pt x="55960" y="8615"/>
                      <a:pt x="54505" y="8761"/>
                    </a:cubicBezTo>
                    <a:cubicBezTo>
                      <a:pt x="54433" y="7815"/>
                      <a:pt x="54360" y="6797"/>
                      <a:pt x="54287" y="5851"/>
                    </a:cubicBezTo>
                    <a:cubicBezTo>
                      <a:pt x="54360" y="5415"/>
                      <a:pt x="54069" y="4979"/>
                      <a:pt x="53560" y="4906"/>
                    </a:cubicBezTo>
                    <a:cubicBezTo>
                      <a:pt x="53507" y="4799"/>
                      <a:pt x="53375" y="4732"/>
                      <a:pt x="53223" y="4732"/>
                    </a:cubicBezTo>
                    <a:cubicBezTo>
                      <a:pt x="53168" y="4732"/>
                      <a:pt x="53109" y="4741"/>
                      <a:pt x="53051" y="4760"/>
                    </a:cubicBezTo>
                    <a:cubicBezTo>
                      <a:pt x="51669" y="5197"/>
                      <a:pt x="50287" y="5633"/>
                      <a:pt x="48905" y="6070"/>
                    </a:cubicBezTo>
                    <a:cubicBezTo>
                      <a:pt x="48396" y="4615"/>
                      <a:pt x="47596" y="3233"/>
                      <a:pt x="46941" y="1778"/>
                    </a:cubicBezTo>
                    <a:cubicBezTo>
                      <a:pt x="46756" y="1269"/>
                      <a:pt x="46276" y="995"/>
                      <a:pt x="45782" y="995"/>
                    </a:cubicBezTo>
                    <a:cubicBezTo>
                      <a:pt x="45501" y="995"/>
                      <a:pt x="45215" y="1084"/>
                      <a:pt x="44977" y="1269"/>
                    </a:cubicBezTo>
                    <a:cubicBezTo>
                      <a:pt x="43959" y="2287"/>
                      <a:pt x="42868" y="3160"/>
                      <a:pt x="41850" y="4179"/>
                    </a:cubicBezTo>
                    <a:cubicBezTo>
                      <a:pt x="40249" y="2942"/>
                      <a:pt x="38722" y="1633"/>
                      <a:pt x="37195" y="251"/>
                    </a:cubicBezTo>
                    <a:cubicBezTo>
                      <a:pt x="36952" y="81"/>
                      <a:pt x="36677" y="0"/>
                      <a:pt x="364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088996" y="3703092"/>
                <a:ext cx="296050" cy="431350"/>
              </a:xfrm>
              <a:custGeom>
                <a:avLst/>
                <a:gdLst/>
                <a:ahLst/>
                <a:cxnLst/>
                <a:rect l="l" t="t" r="r" b="b"/>
                <a:pathLst>
                  <a:path w="11842" h="17254" extrusionOk="0">
                    <a:moveTo>
                      <a:pt x="9516" y="1"/>
                    </a:moveTo>
                    <a:cubicBezTo>
                      <a:pt x="9253" y="1"/>
                      <a:pt x="8980" y="88"/>
                      <a:pt x="8728" y="285"/>
                    </a:cubicBezTo>
                    <a:cubicBezTo>
                      <a:pt x="6474" y="2103"/>
                      <a:pt x="4146" y="3704"/>
                      <a:pt x="1964" y="5667"/>
                    </a:cubicBezTo>
                    <a:cubicBezTo>
                      <a:pt x="1600" y="5958"/>
                      <a:pt x="0" y="7559"/>
                      <a:pt x="1091" y="7995"/>
                    </a:cubicBezTo>
                    <a:cubicBezTo>
                      <a:pt x="1223" y="8036"/>
                      <a:pt x="1358" y="8055"/>
                      <a:pt x="1493" y="8055"/>
                    </a:cubicBezTo>
                    <a:cubicBezTo>
                      <a:pt x="2547" y="8055"/>
                      <a:pt x="3663" y="6911"/>
                      <a:pt x="4437" y="6395"/>
                    </a:cubicBezTo>
                    <a:cubicBezTo>
                      <a:pt x="5383" y="5813"/>
                      <a:pt x="6328" y="5158"/>
                      <a:pt x="7274" y="4504"/>
                    </a:cubicBezTo>
                    <a:lnTo>
                      <a:pt x="7274" y="4504"/>
                    </a:lnTo>
                    <a:cubicBezTo>
                      <a:pt x="6474" y="7486"/>
                      <a:pt x="5892" y="10541"/>
                      <a:pt x="5674" y="13668"/>
                    </a:cubicBezTo>
                    <a:cubicBezTo>
                      <a:pt x="4655" y="13523"/>
                      <a:pt x="3637" y="13377"/>
                      <a:pt x="2619" y="13377"/>
                    </a:cubicBezTo>
                    <a:cubicBezTo>
                      <a:pt x="2594" y="13375"/>
                      <a:pt x="2569" y="13374"/>
                      <a:pt x="2545" y="13374"/>
                    </a:cubicBezTo>
                    <a:cubicBezTo>
                      <a:pt x="1863" y="13374"/>
                      <a:pt x="1477" y="14340"/>
                      <a:pt x="2110" y="14832"/>
                    </a:cubicBezTo>
                    <a:cubicBezTo>
                      <a:pt x="4219" y="16287"/>
                      <a:pt x="7347" y="16796"/>
                      <a:pt x="9892" y="17232"/>
                    </a:cubicBezTo>
                    <a:cubicBezTo>
                      <a:pt x="9983" y="17247"/>
                      <a:pt x="10070" y="17254"/>
                      <a:pt x="10152" y="17254"/>
                    </a:cubicBezTo>
                    <a:cubicBezTo>
                      <a:pt x="11727" y="17254"/>
                      <a:pt x="11842" y="14741"/>
                      <a:pt x="10183" y="14396"/>
                    </a:cubicBezTo>
                    <a:lnTo>
                      <a:pt x="8292" y="14032"/>
                    </a:lnTo>
                    <a:cubicBezTo>
                      <a:pt x="9383" y="10032"/>
                      <a:pt x="9529" y="5740"/>
                      <a:pt x="10692" y="1740"/>
                    </a:cubicBezTo>
                    <a:cubicBezTo>
                      <a:pt x="11021" y="808"/>
                      <a:pt x="10318" y="1"/>
                      <a:pt x="95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3" name="Google Shape;1433;p27"/>
            <p:cNvSpPr/>
            <p:nvPr/>
          </p:nvSpPr>
          <p:spPr>
            <a:xfrm rot="1550640" flipH="1">
              <a:off x="8464734" y="1616986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4" name="Google Shape;1434;p27"/>
            <p:cNvGrpSpPr/>
            <p:nvPr/>
          </p:nvGrpSpPr>
          <p:grpSpPr>
            <a:xfrm rot="-1882907" flipH="1">
              <a:off x="4040677" y="4206783"/>
              <a:ext cx="537260" cy="480691"/>
              <a:chOff x="1949642" y="2454226"/>
              <a:chExt cx="705425" cy="631150"/>
            </a:xfrm>
          </p:grpSpPr>
          <p:sp>
            <p:nvSpPr>
              <p:cNvPr id="1435" name="Google Shape;1435;p27"/>
              <p:cNvSpPr/>
              <p:nvPr/>
            </p:nvSpPr>
            <p:spPr>
              <a:xfrm>
                <a:off x="2029642" y="2729601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1949642" y="2604151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7"/>
              <p:cNvSpPr/>
              <p:nvPr/>
            </p:nvSpPr>
            <p:spPr>
              <a:xfrm>
                <a:off x="2166017" y="2454226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7"/>
              <p:cNvSpPr/>
              <p:nvPr/>
            </p:nvSpPr>
            <p:spPr>
              <a:xfrm>
                <a:off x="2371517" y="2484126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2487892" y="2672726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0" name="Google Shape;1440;p27"/>
            <p:cNvSpPr/>
            <p:nvPr/>
          </p:nvSpPr>
          <p:spPr>
            <a:xfrm rot="-1076189" flipH="1">
              <a:off x="8229702" y="279324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7"/>
            <p:cNvSpPr/>
            <p:nvPr/>
          </p:nvSpPr>
          <p:spPr>
            <a:xfrm rot="-1946904" flipH="1">
              <a:off x="186204" y="1015873"/>
              <a:ext cx="459226" cy="386296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2" name="Google Shape;1442;p27"/>
            <p:cNvGrpSpPr/>
            <p:nvPr/>
          </p:nvGrpSpPr>
          <p:grpSpPr>
            <a:xfrm flipH="1">
              <a:off x="-41448" y="75527"/>
              <a:ext cx="8903305" cy="4677161"/>
              <a:chOff x="50436" y="-319265"/>
              <a:chExt cx="8903305" cy="4677161"/>
            </a:xfrm>
          </p:grpSpPr>
          <p:sp>
            <p:nvSpPr>
              <p:cNvPr id="1443" name="Google Shape;1443;p27"/>
              <p:cNvSpPr/>
              <p:nvPr/>
            </p:nvSpPr>
            <p:spPr>
              <a:xfrm>
                <a:off x="1711756" y="-259608"/>
                <a:ext cx="162328" cy="21291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2079" extrusionOk="0">
                    <a:moveTo>
                      <a:pt x="919" y="1"/>
                    </a:moveTo>
                    <a:cubicBezTo>
                      <a:pt x="812" y="1"/>
                      <a:pt x="716" y="349"/>
                      <a:pt x="687" y="803"/>
                    </a:cubicBezTo>
                    <a:cubicBezTo>
                      <a:pt x="290" y="832"/>
                      <a:pt x="1" y="928"/>
                      <a:pt x="1" y="1035"/>
                    </a:cubicBezTo>
                    <a:cubicBezTo>
                      <a:pt x="1" y="1151"/>
                      <a:pt x="290" y="1247"/>
                      <a:pt x="687" y="1276"/>
                    </a:cubicBezTo>
                    <a:cubicBezTo>
                      <a:pt x="716" y="1730"/>
                      <a:pt x="812" y="2078"/>
                      <a:pt x="919" y="2078"/>
                    </a:cubicBezTo>
                    <a:cubicBezTo>
                      <a:pt x="1035" y="2078"/>
                      <a:pt x="1131" y="1730"/>
                      <a:pt x="1160" y="1276"/>
                    </a:cubicBezTo>
                    <a:cubicBezTo>
                      <a:pt x="1556" y="1247"/>
                      <a:pt x="1846" y="1151"/>
                      <a:pt x="1846" y="1035"/>
                    </a:cubicBezTo>
                    <a:cubicBezTo>
                      <a:pt x="1846" y="928"/>
                      <a:pt x="1556" y="832"/>
                      <a:pt x="1160" y="803"/>
                    </a:cubicBezTo>
                    <a:cubicBezTo>
                      <a:pt x="1131" y="349"/>
                      <a:pt x="1035" y="1"/>
                      <a:pt x="91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371824" y="2624884"/>
                <a:ext cx="162328" cy="21291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2079" extrusionOk="0">
                    <a:moveTo>
                      <a:pt x="919" y="0"/>
                    </a:moveTo>
                    <a:cubicBezTo>
                      <a:pt x="813" y="0"/>
                      <a:pt x="716" y="348"/>
                      <a:pt x="687" y="812"/>
                    </a:cubicBezTo>
                    <a:cubicBezTo>
                      <a:pt x="291" y="832"/>
                      <a:pt x="1" y="928"/>
                      <a:pt x="1" y="1044"/>
                    </a:cubicBezTo>
                    <a:cubicBezTo>
                      <a:pt x="1" y="1150"/>
                      <a:pt x="291" y="1247"/>
                      <a:pt x="687" y="1276"/>
                    </a:cubicBezTo>
                    <a:cubicBezTo>
                      <a:pt x="716" y="1740"/>
                      <a:pt x="813" y="2078"/>
                      <a:pt x="919" y="2078"/>
                    </a:cubicBezTo>
                    <a:cubicBezTo>
                      <a:pt x="1035" y="2078"/>
                      <a:pt x="1132" y="1740"/>
                      <a:pt x="1161" y="1276"/>
                    </a:cubicBezTo>
                    <a:cubicBezTo>
                      <a:pt x="1557" y="1247"/>
                      <a:pt x="1847" y="1150"/>
                      <a:pt x="1847" y="1044"/>
                    </a:cubicBezTo>
                    <a:cubicBezTo>
                      <a:pt x="1847" y="928"/>
                      <a:pt x="1557" y="832"/>
                      <a:pt x="1161" y="812"/>
                    </a:cubicBezTo>
                    <a:cubicBezTo>
                      <a:pt x="1132" y="348"/>
                      <a:pt x="1035" y="0"/>
                      <a:pt x="9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8040133" y="2392885"/>
                <a:ext cx="209875" cy="275176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687" extrusionOk="0">
                    <a:moveTo>
                      <a:pt x="1199" y="0"/>
                    </a:moveTo>
                    <a:cubicBezTo>
                      <a:pt x="1054" y="0"/>
                      <a:pt x="928" y="445"/>
                      <a:pt x="899" y="1044"/>
                    </a:cubicBezTo>
                    <a:cubicBezTo>
                      <a:pt x="387" y="1073"/>
                      <a:pt x="0" y="1199"/>
                      <a:pt x="0" y="1344"/>
                    </a:cubicBezTo>
                    <a:cubicBezTo>
                      <a:pt x="0" y="1489"/>
                      <a:pt x="387" y="1605"/>
                      <a:pt x="899" y="1643"/>
                    </a:cubicBezTo>
                    <a:cubicBezTo>
                      <a:pt x="928" y="2242"/>
                      <a:pt x="1054" y="2687"/>
                      <a:pt x="1199" y="2687"/>
                    </a:cubicBezTo>
                    <a:cubicBezTo>
                      <a:pt x="1344" y="2687"/>
                      <a:pt x="1469" y="2242"/>
                      <a:pt x="1498" y="1643"/>
                    </a:cubicBezTo>
                    <a:cubicBezTo>
                      <a:pt x="2010" y="1605"/>
                      <a:pt x="2387" y="1489"/>
                      <a:pt x="2387" y="1344"/>
                    </a:cubicBezTo>
                    <a:cubicBezTo>
                      <a:pt x="2387" y="1199"/>
                      <a:pt x="2010" y="1073"/>
                      <a:pt x="1498" y="1044"/>
                    </a:cubicBezTo>
                    <a:cubicBezTo>
                      <a:pt x="1469" y="435"/>
                      <a:pt x="1344" y="0"/>
                      <a:pt x="11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7666242" y="4025881"/>
                <a:ext cx="209875" cy="275176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687" extrusionOk="0">
                    <a:moveTo>
                      <a:pt x="1199" y="0"/>
                    </a:moveTo>
                    <a:cubicBezTo>
                      <a:pt x="1044" y="0"/>
                      <a:pt x="928" y="445"/>
                      <a:pt x="899" y="1044"/>
                    </a:cubicBezTo>
                    <a:cubicBezTo>
                      <a:pt x="387" y="1073"/>
                      <a:pt x="1" y="1199"/>
                      <a:pt x="1" y="1344"/>
                    </a:cubicBezTo>
                    <a:cubicBezTo>
                      <a:pt x="1" y="1479"/>
                      <a:pt x="387" y="1605"/>
                      <a:pt x="899" y="1643"/>
                    </a:cubicBezTo>
                    <a:cubicBezTo>
                      <a:pt x="928" y="2242"/>
                      <a:pt x="1054" y="2687"/>
                      <a:pt x="1199" y="2687"/>
                    </a:cubicBezTo>
                    <a:cubicBezTo>
                      <a:pt x="1344" y="2687"/>
                      <a:pt x="1470" y="2242"/>
                      <a:pt x="1499" y="1643"/>
                    </a:cubicBezTo>
                    <a:cubicBezTo>
                      <a:pt x="2011" y="1605"/>
                      <a:pt x="2388" y="1479"/>
                      <a:pt x="2388" y="1344"/>
                    </a:cubicBezTo>
                    <a:cubicBezTo>
                      <a:pt x="2388" y="1199"/>
                      <a:pt x="2011" y="1073"/>
                      <a:pt x="1499" y="1044"/>
                    </a:cubicBezTo>
                    <a:cubicBezTo>
                      <a:pt x="1470" y="435"/>
                      <a:pt x="1344" y="0"/>
                      <a:pt x="11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7592250" y="858998"/>
                <a:ext cx="209875" cy="275176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687" extrusionOk="0">
                    <a:moveTo>
                      <a:pt x="1190" y="0"/>
                    </a:moveTo>
                    <a:cubicBezTo>
                      <a:pt x="1045" y="0"/>
                      <a:pt x="919" y="445"/>
                      <a:pt x="890" y="1044"/>
                    </a:cubicBezTo>
                    <a:cubicBezTo>
                      <a:pt x="378" y="1073"/>
                      <a:pt x="1" y="1198"/>
                      <a:pt x="1" y="1343"/>
                    </a:cubicBezTo>
                    <a:cubicBezTo>
                      <a:pt x="1" y="1488"/>
                      <a:pt x="378" y="1604"/>
                      <a:pt x="890" y="1643"/>
                    </a:cubicBezTo>
                    <a:cubicBezTo>
                      <a:pt x="919" y="2252"/>
                      <a:pt x="1045" y="2687"/>
                      <a:pt x="1190" y="2687"/>
                    </a:cubicBezTo>
                    <a:cubicBezTo>
                      <a:pt x="1344" y="2687"/>
                      <a:pt x="1460" y="2242"/>
                      <a:pt x="1499" y="1643"/>
                    </a:cubicBezTo>
                    <a:cubicBezTo>
                      <a:pt x="2011" y="1604"/>
                      <a:pt x="2388" y="1488"/>
                      <a:pt x="2388" y="1343"/>
                    </a:cubicBezTo>
                    <a:cubicBezTo>
                      <a:pt x="2388" y="1198"/>
                      <a:pt x="2011" y="1073"/>
                      <a:pt x="1499" y="1044"/>
                    </a:cubicBezTo>
                    <a:cubicBezTo>
                      <a:pt x="1460" y="435"/>
                      <a:pt x="1344" y="0"/>
                      <a:pt x="119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205800" y="3345774"/>
                <a:ext cx="110475" cy="14450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11" extrusionOk="0">
                    <a:moveTo>
                      <a:pt x="628" y="0"/>
                    </a:moveTo>
                    <a:cubicBezTo>
                      <a:pt x="551" y="0"/>
                      <a:pt x="483" y="232"/>
                      <a:pt x="474" y="551"/>
                    </a:cubicBezTo>
                    <a:cubicBezTo>
                      <a:pt x="203" y="570"/>
                      <a:pt x="0" y="628"/>
                      <a:pt x="0" y="706"/>
                    </a:cubicBezTo>
                    <a:cubicBezTo>
                      <a:pt x="0" y="783"/>
                      <a:pt x="203" y="850"/>
                      <a:pt x="474" y="860"/>
                    </a:cubicBezTo>
                    <a:cubicBezTo>
                      <a:pt x="483" y="1179"/>
                      <a:pt x="551" y="1411"/>
                      <a:pt x="628" y="1411"/>
                    </a:cubicBezTo>
                    <a:cubicBezTo>
                      <a:pt x="706" y="1411"/>
                      <a:pt x="773" y="1169"/>
                      <a:pt x="793" y="860"/>
                    </a:cubicBezTo>
                    <a:cubicBezTo>
                      <a:pt x="1063" y="850"/>
                      <a:pt x="1257" y="783"/>
                      <a:pt x="1257" y="706"/>
                    </a:cubicBezTo>
                    <a:cubicBezTo>
                      <a:pt x="1257" y="628"/>
                      <a:pt x="1063" y="561"/>
                      <a:pt x="793" y="551"/>
                    </a:cubicBezTo>
                    <a:cubicBezTo>
                      <a:pt x="773" y="232"/>
                      <a:pt x="706" y="0"/>
                      <a:pt x="62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0436" y="-147925"/>
                <a:ext cx="110475" cy="145627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22" extrusionOk="0">
                    <a:moveTo>
                      <a:pt x="628" y="1"/>
                    </a:moveTo>
                    <a:cubicBezTo>
                      <a:pt x="551" y="1"/>
                      <a:pt x="483" y="243"/>
                      <a:pt x="474" y="552"/>
                    </a:cubicBezTo>
                    <a:cubicBezTo>
                      <a:pt x="203" y="571"/>
                      <a:pt x="0" y="639"/>
                      <a:pt x="0" y="706"/>
                    </a:cubicBezTo>
                    <a:cubicBezTo>
                      <a:pt x="0" y="784"/>
                      <a:pt x="203" y="851"/>
                      <a:pt x="474" y="871"/>
                    </a:cubicBezTo>
                    <a:cubicBezTo>
                      <a:pt x="483" y="1180"/>
                      <a:pt x="551" y="1422"/>
                      <a:pt x="628" y="1422"/>
                    </a:cubicBezTo>
                    <a:cubicBezTo>
                      <a:pt x="706" y="1422"/>
                      <a:pt x="773" y="1180"/>
                      <a:pt x="793" y="871"/>
                    </a:cubicBezTo>
                    <a:cubicBezTo>
                      <a:pt x="1054" y="851"/>
                      <a:pt x="1257" y="793"/>
                      <a:pt x="1257" y="706"/>
                    </a:cubicBezTo>
                    <a:cubicBezTo>
                      <a:pt x="1257" y="639"/>
                      <a:pt x="1054" y="571"/>
                      <a:pt x="793" y="552"/>
                    </a:cubicBezTo>
                    <a:cubicBezTo>
                      <a:pt x="773" y="243"/>
                      <a:pt x="706" y="1"/>
                      <a:pt x="6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3643562" y="-108452"/>
                <a:ext cx="85427" cy="8541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834" extrusionOk="0">
                    <a:moveTo>
                      <a:pt x="543" y="1"/>
                    </a:moveTo>
                    <a:cubicBezTo>
                      <a:pt x="522" y="1"/>
                      <a:pt x="500" y="2"/>
                      <a:pt x="479" y="6"/>
                    </a:cubicBezTo>
                    <a:cubicBezTo>
                      <a:pt x="1" y="61"/>
                      <a:pt x="82" y="833"/>
                      <a:pt x="549" y="833"/>
                    </a:cubicBezTo>
                    <a:cubicBezTo>
                      <a:pt x="573" y="833"/>
                      <a:pt x="598" y="831"/>
                      <a:pt x="624" y="827"/>
                    </a:cubicBezTo>
                    <a:cubicBezTo>
                      <a:pt x="807" y="788"/>
                      <a:pt x="952" y="634"/>
                      <a:pt x="972" y="440"/>
                    </a:cubicBezTo>
                    <a:cubicBezTo>
                      <a:pt x="972" y="192"/>
                      <a:pt x="776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6003051" y="-319265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273" y="1"/>
                    </a:moveTo>
                    <a:cubicBezTo>
                      <a:pt x="259" y="1"/>
                      <a:pt x="244" y="3"/>
                      <a:pt x="229" y="6"/>
                    </a:cubicBezTo>
                    <a:cubicBezTo>
                      <a:pt x="0" y="24"/>
                      <a:pt x="39" y="397"/>
                      <a:pt x="257" y="397"/>
                    </a:cubicBezTo>
                    <a:cubicBezTo>
                      <a:pt x="269" y="397"/>
                      <a:pt x="282" y="395"/>
                      <a:pt x="296" y="393"/>
                    </a:cubicBezTo>
                    <a:cubicBezTo>
                      <a:pt x="393" y="373"/>
                      <a:pt x="460" y="296"/>
                      <a:pt x="470" y="209"/>
                    </a:cubicBezTo>
                    <a:cubicBezTo>
                      <a:pt x="470" y="90"/>
                      <a:pt x="380" y="1"/>
                      <a:pt x="27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2586530" y="3979553"/>
                <a:ext cx="40692" cy="4014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392" extrusionOk="0">
                    <a:moveTo>
                      <a:pt x="261" y="0"/>
                    </a:moveTo>
                    <a:cubicBezTo>
                      <a:pt x="251" y="0"/>
                      <a:pt x="241" y="1"/>
                      <a:pt x="231" y="3"/>
                    </a:cubicBezTo>
                    <a:cubicBezTo>
                      <a:pt x="0" y="21"/>
                      <a:pt x="34" y="392"/>
                      <a:pt x="264" y="392"/>
                    </a:cubicBezTo>
                    <a:cubicBezTo>
                      <a:pt x="275" y="392"/>
                      <a:pt x="287" y="391"/>
                      <a:pt x="299" y="389"/>
                    </a:cubicBezTo>
                    <a:cubicBezTo>
                      <a:pt x="386" y="370"/>
                      <a:pt x="453" y="292"/>
                      <a:pt x="463" y="205"/>
                    </a:cubicBezTo>
                    <a:cubicBezTo>
                      <a:pt x="463" y="91"/>
                      <a:pt x="366" y="0"/>
                      <a:pt x="2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2350174" y="2424188"/>
                <a:ext cx="57303" cy="56326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50" extrusionOk="0">
                    <a:moveTo>
                      <a:pt x="370" y="0"/>
                    </a:moveTo>
                    <a:cubicBezTo>
                      <a:pt x="354" y="0"/>
                      <a:pt x="338" y="2"/>
                      <a:pt x="323" y="4"/>
                    </a:cubicBezTo>
                    <a:cubicBezTo>
                      <a:pt x="1" y="32"/>
                      <a:pt x="55" y="550"/>
                      <a:pt x="369" y="550"/>
                    </a:cubicBezTo>
                    <a:cubicBezTo>
                      <a:pt x="385" y="550"/>
                      <a:pt x="402" y="548"/>
                      <a:pt x="419" y="545"/>
                    </a:cubicBezTo>
                    <a:cubicBezTo>
                      <a:pt x="545" y="526"/>
                      <a:pt x="641" y="420"/>
                      <a:pt x="651" y="284"/>
                    </a:cubicBezTo>
                    <a:cubicBezTo>
                      <a:pt x="651" y="126"/>
                      <a:pt x="524" y="0"/>
                      <a:pt x="3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7"/>
              <p:cNvSpPr/>
              <p:nvPr/>
            </p:nvSpPr>
            <p:spPr>
              <a:xfrm>
                <a:off x="8797120" y="2458153"/>
                <a:ext cx="110475" cy="144603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12" extrusionOk="0">
                    <a:moveTo>
                      <a:pt x="628" y="1"/>
                    </a:moveTo>
                    <a:cubicBezTo>
                      <a:pt x="551" y="1"/>
                      <a:pt x="483" y="242"/>
                      <a:pt x="474" y="552"/>
                    </a:cubicBezTo>
                    <a:cubicBezTo>
                      <a:pt x="203" y="571"/>
                      <a:pt x="0" y="629"/>
                      <a:pt x="0" y="706"/>
                    </a:cubicBezTo>
                    <a:cubicBezTo>
                      <a:pt x="0" y="784"/>
                      <a:pt x="203" y="851"/>
                      <a:pt x="474" y="871"/>
                    </a:cubicBezTo>
                    <a:cubicBezTo>
                      <a:pt x="483" y="1180"/>
                      <a:pt x="551" y="1412"/>
                      <a:pt x="628" y="1412"/>
                    </a:cubicBezTo>
                    <a:cubicBezTo>
                      <a:pt x="706" y="1412"/>
                      <a:pt x="773" y="1170"/>
                      <a:pt x="793" y="871"/>
                    </a:cubicBezTo>
                    <a:cubicBezTo>
                      <a:pt x="1063" y="842"/>
                      <a:pt x="1256" y="784"/>
                      <a:pt x="1256" y="706"/>
                    </a:cubicBezTo>
                    <a:cubicBezTo>
                      <a:pt x="1256" y="629"/>
                      <a:pt x="1063" y="571"/>
                      <a:pt x="793" y="552"/>
                    </a:cubicBezTo>
                    <a:cubicBezTo>
                      <a:pt x="773" y="233"/>
                      <a:pt x="706" y="1"/>
                      <a:pt x="62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55" name="Google Shape;1455;p27"/>
              <p:cNvGrpSpPr/>
              <p:nvPr/>
            </p:nvGrpSpPr>
            <p:grpSpPr>
              <a:xfrm>
                <a:off x="717777" y="856329"/>
                <a:ext cx="6253449" cy="3501566"/>
                <a:chOff x="557127" y="1035417"/>
                <a:chExt cx="6253449" cy="3501566"/>
              </a:xfrm>
            </p:grpSpPr>
            <p:sp>
              <p:nvSpPr>
                <p:cNvPr id="1456" name="Google Shape;1456;p27"/>
                <p:cNvSpPr/>
                <p:nvPr/>
              </p:nvSpPr>
              <p:spPr>
                <a:xfrm>
                  <a:off x="2273465" y="1194705"/>
                  <a:ext cx="86042" cy="84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" h="828" extrusionOk="0">
                      <a:moveTo>
                        <a:pt x="423" y="0"/>
                      </a:moveTo>
                      <a:cubicBezTo>
                        <a:pt x="195" y="0"/>
                        <a:pt x="1" y="180"/>
                        <a:pt x="1" y="414"/>
                      </a:cubicBezTo>
                      <a:cubicBezTo>
                        <a:pt x="10" y="607"/>
                        <a:pt x="146" y="771"/>
                        <a:pt x="339" y="820"/>
                      </a:cubicBezTo>
                      <a:cubicBezTo>
                        <a:pt x="367" y="825"/>
                        <a:pt x="394" y="827"/>
                        <a:pt x="420" y="827"/>
                      </a:cubicBezTo>
                      <a:cubicBezTo>
                        <a:pt x="874" y="827"/>
                        <a:pt x="978" y="72"/>
                        <a:pt x="503" y="8"/>
                      </a:cubicBezTo>
                      <a:cubicBezTo>
                        <a:pt x="476" y="3"/>
                        <a:pt x="449" y="0"/>
                        <a:pt x="42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7" name="Google Shape;1457;p27"/>
                <p:cNvSpPr/>
                <p:nvPr/>
              </p:nvSpPr>
              <p:spPr>
                <a:xfrm>
                  <a:off x="2882935" y="1035417"/>
                  <a:ext cx="86042" cy="84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" h="828" extrusionOk="0">
                      <a:moveTo>
                        <a:pt x="423" y="0"/>
                      </a:moveTo>
                      <a:cubicBezTo>
                        <a:pt x="195" y="0"/>
                        <a:pt x="1" y="181"/>
                        <a:pt x="1" y="423"/>
                      </a:cubicBezTo>
                      <a:cubicBezTo>
                        <a:pt x="1" y="617"/>
                        <a:pt x="146" y="781"/>
                        <a:pt x="339" y="820"/>
                      </a:cubicBezTo>
                      <a:cubicBezTo>
                        <a:pt x="367" y="825"/>
                        <a:pt x="394" y="827"/>
                        <a:pt x="420" y="827"/>
                      </a:cubicBezTo>
                      <a:cubicBezTo>
                        <a:pt x="875" y="827"/>
                        <a:pt x="978" y="72"/>
                        <a:pt x="503" y="8"/>
                      </a:cubicBezTo>
                      <a:cubicBezTo>
                        <a:pt x="476" y="3"/>
                        <a:pt x="449" y="0"/>
                        <a:pt x="42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8" name="Google Shape;1458;p27"/>
                <p:cNvSpPr/>
                <p:nvPr/>
              </p:nvSpPr>
              <p:spPr>
                <a:xfrm>
                  <a:off x="6769181" y="4079462"/>
                  <a:ext cx="41395" cy="40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" h="397" extrusionOk="0">
                      <a:moveTo>
                        <a:pt x="197" y="1"/>
                      </a:moveTo>
                      <a:cubicBezTo>
                        <a:pt x="90" y="1"/>
                        <a:pt x="1" y="89"/>
                        <a:pt x="1" y="199"/>
                      </a:cubicBezTo>
                      <a:cubicBezTo>
                        <a:pt x="1" y="296"/>
                        <a:pt x="68" y="373"/>
                        <a:pt x="165" y="392"/>
                      </a:cubicBezTo>
                      <a:cubicBezTo>
                        <a:pt x="179" y="395"/>
                        <a:pt x="193" y="396"/>
                        <a:pt x="205" y="396"/>
                      </a:cubicBezTo>
                      <a:cubicBezTo>
                        <a:pt x="423" y="396"/>
                        <a:pt x="470" y="33"/>
                        <a:pt x="242" y="6"/>
                      </a:cubicBezTo>
                      <a:cubicBezTo>
                        <a:pt x="227" y="2"/>
                        <a:pt x="212" y="1"/>
                        <a:pt x="19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9" name="Google Shape;1459;p27"/>
                <p:cNvSpPr/>
                <p:nvPr/>
              </p:nvSpPr>
              <p:spPr>
                <a:xfrm>
                  <a:off x="557127" y="4480145"/>
                  <a:ext cx="57039" cy="56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555" extrusionOk="0">
                      <a:moveTo>
                        <a:pt x="278" y="1"/>
                      </a:moveTo>
                      <a:cubicBezTo>
                        <a:pt x="128" y="1"/>
                        <a:pt x="0" y="124"/>
                        <a:pt x="0" y="278"/>
                      </a:cubicBezTo>
                      <a:cubicBezTo>
                        <a:pt x="0" y="404"/>
                        <a:pt x="87" y="520"/>
                        <a:pt x="222" y="549"/>
                      </a:cubicBezTo>
                      <a:cubicBezTo>
                        <a:pt x="242" y="552"/>
                        <a:pt x="260" y="554"/>
                        <a:pt x="278" y="554"/>
                      </a:cubicBezTo>
                      <a:cubicBezTo>
                        <a:pt x="580" y="554"/>
                        <a:pt x="648" y="44"/>
                        <a:pt x="338" y="7"/>
                      </a:cubicBezTo>
                      <a:cubicBezTo>
                        <a:pt x="318" y="3"/>
                        <a:pt x="298" y="1"/>
                        <a:pt x="27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60" name="Google Shape;1460;p27"/>
              <p:cNvGrpSpPr/>
              <p:nvPr/>
            </p:nvGrpSpPr>
            <p:grpSpPr>
              <a:xfrm>
                <a:off x="8040139" y="-195553"/>
                <a:ext cx="676659" cy="931837"/>
                <a:chOff x="4784639" y="1098322"/>
                <a:chExt cx="676659" cy="931837"/>
              </a:xfrm>
            </p:grpSpPr>
            <p:sp>
              <p:nvSpPr>
                <p:cNvPr id="1461" name="Google Shape;1461;p27"/>
                <p:cNvSpPr/>
                <p:nvPr/>
              </p:nvSpPr>
              <p:spPr>
                <a:xfrm>
                  <a:off x="5014036" y="1098322"/>
                  <a:ext cx="86042" cy="847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" h="828" extrusionOk="0">
                      <a:moveTo>
                        <a:pt x="423" y="0"/>
                      </a:moveTo>
                      <a:cubicBezTo>
                        <a:pt x="195" y="0"/>
                        <a:pt x="1" y="180"/>
                        <a:pt x="1" y="414"/>
                      </a:cubicBezTo>
                      <a:cubicBezTo>
                        <a:pt x="10" y="607"/>
                        <a:pt x="146" y="771"/>
                        <a:pt x="339" y="820"/>
                      </a:cubicBezTo>
                      <a:cubicBezTo>
                        <a:pt x="367" y="825"/>
                        <a:pt x="394" y="827"/>
                        <a:pt x="420" y="827"/>
                      </a:cubicBezTo>
                      <a:cubicBezTo>
                        <a:pt x="874" y="827"/>
                        <a:pt x="978" y="72"/>
                        <a:pt x="503" y="8"/>
                      </a:cubicBezTo>
                      <a:cubicBezTo>
                        <a:pt x="476" y="3"/>
                        <a:pt x="449" y="0"/>
                        <a:pt x="42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2" name="Google Shape;1462;p27"/>
                <p:cNvSpPr/>
                <p:nvPr/>
              </p:nvSpPr>
              <p:spPr>
                <a:xfrm>
                  <a:off x="4784639" y="1989706"/>
                  <a:ext cx="40516" cy="40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95" extrusionOk="0">
                      <a:moveTo>
                        <a:pt x="207" y="1"/>
                      </a:moveTo>
                      <a:cubicBezTo>
                        <a:pt x="95" y="1"/>
                        <a:pt x="0" y="83"/>
                        <a:pt x="0" y="197"/>
                      </a:cubicBezTo>
                      <a:cubicBezTo>
                        <a:pt x="0" y="294"/>
                        <a:pt x="68" y="371"/>
                        <a:pt x="155" y="390"/>
                      </a:cubicBezTo>
                      <a:cubicBezTo>
                        <a:pt x="169" y="393"/>
                        <a:pt x="183" y="394"/>
                        <a:pt x="197" y="394"/>
                      </a:cubicBezTo>
                      <a:cubicBezTo>
                        <a:pt x="421" y="394"/>
                        <a:pt x="461" y="31"/>
                        <a:pt x="242" y="4"/>
                      </a:cubicBezTo>
                      <a:cubicBezTo>
                        <a:pt x="230" y="2"/>
                        <a:pt x="218" y="1"/>
                        <a:pt x="20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3" name="Google Shape;1463;p27"/>
                <p:cNvSpPr/>
                <p:nvPr/>
              </p:nvSpPr>
              <p:spPr>
                <a:xfrm>
                  <a:off x="5419903" y="1721329"/>
                  <a:ext cx="41395" cy="40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" h="397" extrusionOk="0">
                      <a:moveTo>
                        <a:pt x="197" y="1"/>
                      </a:moveTo>
                      <a:cubicBezTo>
                        <a:pt x="90" y="1"/>
                        <a:pt x="1" y="89"/>
                        <a:pt x="1" y="199"/>
                      </a:cubicBezTo>
                      <a:cubicBezTo>
                        <a:pt x="1" y="296"/>
                        <a:pt x="68" y="373"/>
                        <a:pt x="165" y="392"/>
                      </a:cubicBezTo>
                      <a:cubicBezTo>
                        <a:pt x="179" y="395"/>
                        <a:pt x="193" y="396"/>
                        <a:pt x="205" y="396"/>
                      </a:cubicBezTo>
                      <a:cubicBezTo>
                        <a:pt x="423" y="396"/>
                        <a:pt x="470" y="33"/>
                        <a:pt x="242" y="6"/>
                      </a:cubicBezTo>
                      <a:cubicBezTo>
                        <a:pt x="227" y="2"/>
                        <a:pt x="212" y="1"/>
                        <a:pt x="19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4" name="Google Shape;1464;p27"/>
                <p:cNvSpPr/>
                <p:nvPr/>
              </p:nvSpPr>
              <p:spPr>
                <a:xfrm>
                  <a:off x="5227161" y="1598437"/>
                  <a:ext cx="57039" cy="56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555" extrusionOk="0">
                      <a:moveTo>
                        <a:pt x="278" y="1"/>
                      </a:moveTo>
                      <a:cubicBezTo>
                        <a:pt x="128" y="1"/>
                        <a:pt x="0" y="124"/>
                        <a:pt x="0" y="278"/>
                      </a:cubicBezTo>
                      <a:cubicBezTo>
                        <a:pt x="0" y="404"/>
                        <a:pt x="87" y="520"/>
                        <a:pt x="222" y="549"/>
                      </a:cubicBezTo>
                      <a:cubicBezTo>
                        <a:pt x="242" y="552"/>
                        <a:pt x="260" y="554"/>
                        <a:pt x="278" y="554"/>
                      </a:cubicBezTo>
                      <a:cubicBezTo>
                        <a:pt x="580" y="554"/>
                        <a:pt x="648" y="44"/>
                        <a:pt x="338" y="7"/>
                      </a:cubicBezTo>
                      <a:cubicBezTo>
                        <a:pt x="318" y="3"/>
                        <a:pt x="298" y="1"/>
                        <a:pt x="27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65" name="Google Shape;1465;p27"/>
              <p:cNvSpPr/>
              <p:nvPr/>
            </p:nvSpPr>
            <p:spPr>
              <a:xfrm>
                <a:off x="6737556" y="-23364"/>
                <a:ext cx="85427" cy="8541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834" extrusionOk="0">
                    <a:moveTo>
                      <a:pt x="543" y="1"/>
                    </a:moveTo>
                    <a:cubicBezTo>
                      <a:pt x="522" y="1"/>
                      <a:pt x="500" y="2"/>
                      <a:pt x="479" y="6"/>
                    </a:cubicBezTo>
                    <a:cubicBezTo>
                      <a:pt x="1" y="61"/>
                      <a:pt x="82" y="833"/>
                      <a:pt x="549" y="833"/>
                    </a:cubicBezTo>
                    <a:cubicBezTo>
                      <a:pt x="573" y="833"/>
                      <a:pt x="598" y="831"/>
                      <a:pt x="624" y="827"/>
                    </a:cubicBezTo>
                    <a:cubicBezTo>
                      <a:pt x="807" y="788"/>
                      <a:pt x="952" y="634"/>
                      <a:pt x="972" y="440"/>
                    </a:cubicBezTo>
                    <a:cubicBezTo>
                      <a:pt x="972" y="192"/>
                      <a:pt x="776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4325399" y="2614578"/>
                <a:ext cx="40692" cy="4014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392" extrusionOk="0">
                    <a:moveTo>
                      <a:pt x="261" y="0"/>
                    </a:moveTo>
                    <a:cubicBezTo>
                      <a:pt x="251" y="0"/>
                      <a:pt x="241" y="1"/>
                      <a:pt x="231" y="3"/>
                    </a:cubicBezTo>
                    <a:cubicBezTo>
                      <a:pt x="0" y="21"/>
                      <a:pt x="34" y="392"/>
                      <a:pt x="264" y="392"/>
                    </a:cubicBezTo>
                    <a:cubicBezTo>
                      <a:pt x="275" y="392"/>
                      <a:pt x="287" y="391"/>
                      <a:pt x="299" y="389"/>
                    </a:cubicBezTo>
                    <a:cubicBezTo>
                      <a:pt x="386" y="370"/>
                      <a:pt x="453" y="292"/>
                      <a:pt x="463" y="205"/>
                    </a:cubicBezTo>
                    <a:cubicBezTo>
                      <a:pt x="463" y="91"/>
                      <a:pt x="366" y="0"/>
                      <a:pt x="2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8368594" y="3448561"/>
                <a:ext cx="85427" cy="8541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834" extrusionOk="0">
                    <a:moveTo>
                      <a:pt x="543" y="1"/>
                    </a:moveTo>
                    <a:cubicBezTo>
                      <a:pt x="522" y="1"/>
                      <a:pt x="500" y="2"/>
                      <a:pt x="479" y="6"/>
                    </a:cubicBezTo>
                    <a:cubicBezTo>
                      <a:pt x="1" y="61"/>
                      <a:pt x="82" y="833"/>
                      <a:pt x="549" y="833"/>
                    </a:cubicBezTo>
                    <a:cubicBezTo>
                      <a:pt x="573" y="833"/>
                      <a:pt x="598" y="831"/>
                      <a:pt x="624" y="827"/>
                    </a:cubicBezTo>
                    <a:cubicBezTo>
                      <a:pt x="807" y="788"/>
                      <a:pt x="952" y="634"/>
                      <a:pt x="972" y="440"/>
                    </a:cubicBezTo>
                    <a:cubicBezTo>
                      <a:pt x="972" y="192"/>
                      <a:pt x="776" y="1"/>
                      <a:pt x="54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8913049" y="3922740"/>
                <a:ext cx="40692" cy="4014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392" extrusionOk="0">
                    <a:moveTo>
                      <a:pt x="261" y="0"/>
                    </a:moveTo>
                    <a:cubicBezTo>
                      <a:pt x="251" y="0"/>
                      <a:pt x="241" y="1"/>
                      <a:pt x="231" y="3"/>
                    </a:cubicBezTo>
                    <a:cubicBezTo>
                      <a:pt x="0" y="21"/>
                      <a:pt x="34" y="392"/>
                      <a:pt x="264" y="392"/>
                    </a:cubicBezTo>
                    <a:cubicBezTo>
                      <a:pt x="275" y="392"/>
                      <a:pt x="287" y="391"/>
                      <a:pt x="299" y="389"/>
                    </a:cubicBezTo>
                    <a:cubicBezTo>
                      <a:pt x="386" y="370"/>
                      <a:pt x="453" y="292"/>
                      <a:pt x="463" y="205"/>
                    </a:cubicBezTo>
                    <a:cubicBezTo>
                      <a:pt x="463" y="91"/>
                      <a:pt x="366" y="0"/>
                      <a:pt x="2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69" name="Google Shape;1469;p27"/>
            <p:cNvSpPr/>
            <p:nvPr/>
          </p:nvSpPr>
          <p:spPr>
            <a:xfrm flipH="1">
              <a:off x="8498231" y="4790187"/>
              <a:ext cx="159461" cy="17949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0" name="Google Shape;1470;p27"/>
          <p:cNvSpPr txBox="1">
            <a:spLocks noGrp="1"/>
          </p:cNvSpPr>
          <p:nvPr>
            <p:ph type="title" idx="2"/>
          </p:nvPr>
        </p:nvSpPr>
        <p:spPr>
          <a:xfrm>
            <a:off x="1845813" y="175410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9pPr>
          </a:lstStyle>
          <a:p>
            <a:endParaRPr/>
          </a:p>
        </p:txBody>
      </p:sp>
      <p:sp>
        <p:nvSpPr>
          <p:cNvPr id="1471" name="Google Shape;1471;p27"/>
          <p:cNvSpPr txBox="1">
            <a:spLocks noGrp="1"/>
          </p:cNvSpPr>
          <p:nvPr>
            <p:ph type="subTitle" idx="1"/>
          </p:nvPr>
        </p:nvSpPr>
        <p:spPr>
          <a:xfrm>
            <a:off x="1845813" y="211697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27"/>
          <p:cNvSpPr txBox="1">
            <a:spLocks noGrp="1"/>
          </p:cNvSpPr>
          <p:nvPr>
            <p:ph type="title" idx="3"/>
          </p:nvPr>
        </p:nvSpPr>
        <p:spPr>
          <a:xfrm>
            <a:off x="5640763" y="175410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9pPr>
          </a:lstStyle>
          <a:p>
            <a:endParaRPr/>
          </a:p>
        </p:txBody>
      </p:sp>
      <p:sp>
        <p:nvSpPr>
          <p:cNvPr id="1473" name="Google Shape;1473;p27"/>
          <p:cNvSpPr txBox="1">
            <a:spLocks noGrp="1"/>
          </p:cNvSpPr>
          <p:nvPr>
            <p:ph type="subTitle" idx="4"/>
          </p:nvPr>
        </p:nvSpPr>
        <p:spPr>
          <a:xfrm>
            <a:off x="5640763" y="2116975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4" name="Google Shape;1474;p27"/>
          <p:cNvSpPr txBox="1">
            <a:spLocks noGrp="1"/>
          </p:cNvSpPr>
          <p:nvPr>
            <p:ph type="title" idx="5"/>
          </p:nvPr>
        </p:nvSpPr>
        <p:spPr>
          <a:xfrm>
            <a:off x="1845826" y="309405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9pPr>
          </a:lstStyle>
          <a:p>
            <a:endParaRPr/>
          </a:p>
        </p:txBody>
      </p:sp>
      <p:sp>
        <p:nvSpPr>
          <p:cNvPr id="1475" name="Google Shape;1475;p27"/>
          <p:cNvSpPr txBox="1">
            <a:spLocks noGrp="1"/>
          </p:cNvSpPr>
          <p:nvPr>
            <p:ph type="title" idx="6"/>
          </p:nvPr>
        </p:nvSpPr>
        <p:spPr>
          <a:xfrm>
            <a:off x="5640763" y="3094050"/>
            <a:ext cx="2580300" cy="4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oogaloo"/>
              <a:buNone/>
              <a:defRPr sz="2000">
                <a:latin typeface="Boogaloo"/>
                <a:ea typeface="Boogaloo"/>
                <a:cs typeface="Boogaloo"/>
                <a:sym typeface="Boogaloo"/>
              </a:defRPr>
            </a:lvl9pPr>
          </a:lstStyle>
          <a:p>
            <a:endParaRPr/>
          </a:p>
        </p:txBody>
      </p:sp>
      <p:sp>
        <p:nvSpPr>
          <p:cNvPr id="1476" name="Google Shape;1476;p27"/>
          <p:cNvSpPr txBox="1">
            <a:spLocks noGrp="1"/>
          </p:cNvSpPr>
          <p:nvPr>
            <p:ph type="subTitle" idx="7"/>
          </p:nvPr>
        </p:nvSpPr>
        <p:spPr>
          <a:xfrm>
            <a:off x="5640763" y="3455900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27"/>
          <p:cNvSpPr txBox="1">
            <a:spLocks noGrp="1"/>
          </p:cNvSpPr>
          <p:nvPr>
            <p:ph type="title" idx="8" hasCustomPrompt="1"/>
          </p:nvPr>
        </p:nvSpPr>
        <p:spPr>
          <a:xfrm>
            <a:off x="922938" y="1858800"/>
            <a:ext cx="842400" cy="6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9pPr>
          </a:lstStyle>
          <a:p>
            <a:r>
              <a:t>xx%</a:t>
            </a:r>
          </a:p>
        </p:txBody>
      </p:sp>
      <p:sp>
        <p:nvSpPr>
          <p:cNvPr id="1478" name="Google Shape;1478;p27"/>
          <p:cNvSpPr txBox="1">
            <a:spLocks noGrp="1"/>
          </p:cNvSpPr>
          <p:nvPr>
            <p:ph type="title" idx="9" hasCustomPrompt="1"/>
          </p:nvPr>
        </p:nvSpPr>
        <p:spPr>
          <a:xfrm>
            <a:off x="4722488" y="1858800"/>
            <a:ext cx="842400" cy="6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9pPr>
          </a:lstStyle>
          <a:p>
            <a:r>
              <a:t>xx%</a:t>
            </a:r>
          </a:p>
        </p:txBody>
      </p:sp>
      <p:sp>
        <p:nvSpPr>
          <p:cNvPr id="1479" name="Google Shape;1479;p27"/>
          <p:cNvSpPr txBox="1">
            <a:spLocks noGrp="1"/>
          </p:cNvSpPr>
          <p:nvPr>
            <p:ph type="title" idx="13" hasCustomPrompt="1"/>
          </p:nvPr>
        </p:nvSpPr>
        <p:spPr>
          <a:xfrm>
            <a:off x="922938" y="3193550"/>
            <a:ext cx="842400" cy="6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9pPr>
          </a:lstStyle>
          <a:p>
            <a:r>
              <a:t>xx%</a:t>
            </a:r>
          </a:p>
        </p:txBody>
      </p:sp>
      <p:sp>
        <p:nvSpPr>
          <p:cNvPr id="1480" name="Google Shape;1480;p27"/>
          <p:cNvSpPr txBox="1">
            <a:spLocks noGrp="1"/>
          </p:cNvSpPr>
          <p:nvPr>
            <p:ph type="title" idx="14" hasCustomPrompt="1"/>
          </p:nvPr>
        </p:nvSpPr>
        <p:spPr>
          <a:xfrm>
            <a:off x="4722488" y="3198175"/>
            <a:ext cx="842400" cy="633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Boogaloo"/>
              <a:buNone/>
              <a:defRPr sz="3000">
                <a:latin typeface="Boogaloo"/>
                <a:ea typeface="Boogaloo"/>
                <a:cs typeface="Boogaloo"/>
                <a:sym typeface="Boogaloo"/>
              </a:defRPr>
            </a:lvl9pPr>
          </a:lstStyle>
          <a:p>
            <a:r>
              <a:t>xx%</a:t>
            </a:r>
          </a:p>
        </p:txBody>
      </p:sp>
      <p:sp>
        <p:nvSpPr>
          <p:cNvPr id="1481" name="Google Shape;1481;p27"/>
          <p:cNvSpPr txBox="1">
            <a:spLocks noGrp="1"/>
          </p:cNvSpPr>
          <p:nvPr>
            <p:ph type="subTitle" idx="15"/>
          </p:nvPr>
        </p:nvSpPr>
        <p:spPr>
          <a:xfrm>
            <a:off x="1845813" y="3455900"/>
            <a:ext cx="25803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0"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5" name="Google Shape;1595;p30"/>
          <p:cNvGrpSpPr/>
          <p:nvPr/>
        </p:nvGrpSpPr>
        <p:grpSpPr>
          <a:xfrm>
            <a:off x="-189635" y="75527"/>
            <a:ext cx="9174835" cy="5636539"/>
            <a:chOff x="-189635" y="75527"/>
            <a:chExt cx="9174835" cy="5636539"/>
          </a:xfrm>
        </p:grpSpPr>
        <p:sp>
          <p:nvSpPr>
            <p:cNvPr id="1596" name="Google Shape;1596;p30"/>
            <p:cNvSpPr/>
            <p:nvPr/>
          </p:nvSpPr>
          <p:spPr>
            <a:xfrm rot="159001">
              <a:off x="7840982" y="437953"/>
              <a:ext cx="908832" cy="908434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7" name="Google Shape;1597;p30"/>
            <p:cNvGrpSpPr/>
            <p:nvPr/>
          </p:nvGrpSpPr>
          <p:grpSpPr>
            <a:xfrm rot="572271">
              <a:off x="6398640" y="4230218"/>
              <a:ext cx="1064565" cy="1403349"/>
              <a:chOff x="4308246" y="3238442"/>
              <a:chExt cx="1673600" cy="2206200"/>
            </a:xfrm>
          </p:grpSpPr>
          <p:sp>
            <p:nvSpPr>
              <p:cNvPr id="1598" name="Google Shape;1598;p30"/>
              <p:cNvSpPr/>
              <p:nvPr/>
            </p:nvSpPr>
            <p:spPr>
              <a:xfrm>
                <a:off x="4777096" y="3489067"/>
                <a:ext cx="1079275" cy="810800"/>
              </a:xfrm>
              <a:custGeom>
                <a:avLst/>
                <a:gdLst/>
                <a:ahLst/>
                <a:cxnLst/>
                <a:rect l="l" t="t" r="r" b="b"/>
                <a:pathLst>
                  <a:path w="43171" h="32432" extrusionOk="0">
                    <a:moveTo>
                      <a:pt x="18236" y="2933"/>
                    </a:moveTo>
                    <a:cubicBezTo>
                      <a:pt x="21940" y="2933"/>
                      <a:pt x="25626" y="3920"/>
                      <a:pt x="28914" y="5791"/>
                    </a:cubicBezTo>
                    <a:cubicBezTo>
                      <a:pt x="33642" y="8482"/>
                      <a:pt x="35824" y="14228"/>
                      <a:pt x="34079" y="19393"/>
                    </a:cubicBezTo>
                    <a:cubicBezTo>
                      <a:pt x="32406" y="25066"/>
                      <a:pt x="26369" y="28485"/>
                      <a:pt x="20986" y="29648"/>
                    </a:cubicBezTo>
                    <a:cubicBezTo>
                      <a:pt x="19873" y="29897"/>
                      <a:pt x="18784" y="30014"/>
                      <a:pt x="17728" y="30014"/>
                    </a:cubicBezTo>
                    <a:cubicBezTo>
                      <a:pt x="9190" y="30014"/>
                      <a:pt x="2810" y="22320"/>
                      <a:pt x="3457" y="13647"/>
                    </a:cubicBezTo>
                    <a:cubicBezTo>
                      <a:pt x="3457" y="13065"/>
                      <a:pt x="3530" y="12483"/>
                      <a:pt x="3603" y="11974"/>
                    </a:cubicBezTo>
                    <a:cubicBezTo>
                      <a:pt x="6221" y="6809"/>
                      <a:pt x="9276" y="4118"/>
                      <a:pt x="15095" y="3173"/>
                    </a:cubicBezTo>
                    <a:cubicBezTo>
                      <a:pt x="16138" y="3012"/>
                      <a:pt x="17187" y="2933"/>
                      <a:pt x="18236" y="2933"/>
                    </a:cubicBezTo>
                    <a:close/>
                    <a:moveTo>
                      <a:pt x="18647" y="1"/>
                    </a:moveTo>
                    <a:cubicBezTo>
                      <a:pt x="17685" y="1"/>
                      <a:pt x="16717" y="63"/>
                      <a:pt x="15749" y="191"/>
                    </a:cubicBezTo>
                    <a:cubicBezTo>
                      <a:pt x="15107" y="74"/>
                      <a:pt x="14475" y="18"/>
                      <a:pt x="13856" y="18"/>
                    </a:cubicBezTo>
                    <a:cubicBezTo>
                      <a:pt x="8302" y="18"/>
                      <a:pt x="3755" y="4520"/>
                      <a:pt x="1857" y="10083"/>
                    </a:cubicBezTo>
                    <a:cubicBezTo>
                      <a:pt x="1784" y="10446"/>
                      <a:pt x="1639" y="10883"/>
                      <a:pt x="1493" y="11246"/>
                    </a:cubicBezTo>
                    <a:lnTo>
                      <a:pt x="1493" y="11464"/>
                    </a:lnTo>
                    <a:cubicBezTo>
                      <a:pt x="1275" y="12337"/>
                      <a:pt x="1130" y="13283"/>
                      <a:pt x="1057" y="14156"/>
                    </a:cubicBezTo>
                    <a:cubicBezTo>
                      <a:pt x="1" y="24965"/>
                      <a:pt x="8814" y="32432"/>
                      <a:pt x="18568" y="32432"/>
                    </a:cubicBezTo>
                    <a:cubicBezTo>
                      <a:pt x="20234" y="32432"/>
                      <a:pt x="21928" y="32214"/>
                      <a:pt x="23605" y="31758"/>
                    </a:cubicBezTo>
                    <a:cubicBezTo>
                      <a:pt x="36188" y="28339"/>
                      <a:pt x="43170" y="12701"/>
                      <a:pt x="31387" y="3973"/>
                    </a:cubicBezTo>
                    <a:cubicBezTo>
                      <a:pt x="27607" y="1393"/>
                      <a:pt x="23184" y="1"/>
                      <a:pt x="1864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0"/>
              <p:cNvSpPr/>
              <p:nvPr/>
            </p:nvSpPr>
            <p:spPr>
              <a:xfrm>
                <a:off x="4308246" y="3238442"/>
                <a:ext cx="1673600" cy="2206200"/>
              </a:xfrm>
              <a:custGeom>
                <a:avLst/>
                <a:gdLst/>
                <a:ahLst/>
                <a:cxnLst/>
                <a:rect l="l" t="t" r="r" b="b"/>
                <a:pathLst>
                  <a:path w="66944" h="88248" extrusionOk="0">
                    <a:moveTo>
                      <a:pt x="37049" y="3815"/>
                    </a:moveTo>
                    <a:cubicBezTo>
                      <a:pt x="38358" y="4979"/>
                      <a:pt x="39740" y="5997"/>
                      <a:pt x="41195" y="7015"/>
                    </a:cubicBezTo>
                    <a:cubicBezTo>
                      <a:pt x="41425" y="7187"/>
                      <a:pt x="41699" y="7269"/>
                      <a:pt x="41975" y="7269"/>
                    </a:cubicBezTo>
                    <a:cubicBezTo>
                      <a:pt x="42398" y="7269"/>
                      <a:pt x="42822" y="7077"/>
                      <a:pt x="43086" y="6724"/>
                    </a:cubicBezTo>
                    <a:cubicBezTo>
                      <a:pt x="43813" y="5924"/>
                      <a:pt x="44614" y="5197"/>
                      <a:pt x="45414" y="4469"/>
                    </a:cubicBezTo>
                    <a:cubicBezTo>
                      <a:pt x="46068" y="5633"/>
                      <a:pt x="46650" y="6870"/>
                      <a:pt x="47087" y="8106"/>
                    </a:cubicBezTo>
                    <a:cubicBezTo>
                      <a:pt x="47299" y="8532"/>
                      <a:pt x="47707" y="8802"/>
                      <a:pt x="48167" y="8802"/>
                    </a:cubicBezTo>
                    <a:cubicBezTo>
                      <a:pt x="48336" y="8802"/>
                      <a:pt x="48511" y="8766"/>
                      <a:pt x="48687" y="8688"/>
                    </a:cubicBezTo>
                    <a:cubicBezTo>
                      <a:pt x="50069" y="8106"/>
                      <a:pt x="51378" y="7379"/>
                      <a:pt x="52542" y="6433"/>
                    </a:cubicBezTo>
                    <a:lnTo>
                      <a:pt x="52542" y="6433"/>
                    </a:lnTo>
                    <a:cubicBezTo>
                      <a:pt x="52396" y="7670"/>
                      <a:pt x="52323" y="8834"/>
                      <a:pt x="52323" y="9997"/>
                    </a:cubicBezTo>
                    <a:cubicBezTo>
                      <a:pt x="52258" y="10722"/>
                      <a:pt x="52788" y="11327"/>
                      <a:pt x="53483" y="11327"/>
                    </a:cubicBezTo>
                    <a:cubicBezTo>
                      <a:pt x="53555" y="11327"/>
                      <a:pt x="53630" y="11320"/>
                      <a:pt x="53705" y="11307"/>
                    </a:cubicBezTo>
                    <a:cubicBezTo>
                      <a:pt x="54869" y="11161"/>
                      <a:pt x="56033" y="11161"/>
                      <a:pt x="57197" y="11161"/>
                    </a:cubicBezTo>
                    <a:cubicBezTo>
                      <a:pt x="56906" y="12398"/>
                      <a:pt x="56688" y="13634"/>
                      <a:pt x="56324" y="14871"/>
                    </a:cubicBezTo>
                    <a:cubicBezTo>
                      <a:pt x="56033" y="15598"/>
                      <a:pt x="56397" y="16325"/>
                      <a:pt x="57124" y="16616"/>
                    </a:cubicBezTo>
                    <a:cubicBezTo>
                      <a:pt x="58506" y="16980"/>
                      <a:pt x="59815" y="17489"/>
                      <a:pt x="61124" y="18144"/>
                    </a:cubicBezTo>
                    <a:cubicBezTo>
                      <a:pt x="60470" y="19162"/>
                      <a:pt x="59815" y="20180"/>
                      <a:pt x="59015" y="21126"/>
                    </a:cubicBezTo>
                    <a:cubicBezTo>
                      <a:pt x="58579" y="21708"/>
                      <a:pt x="58651" y="22653"/>
                      <a:pt x="59306" y="23090"/>
                    </a:cubicBezTo>
                    <a:cubicBezTo>
                      <a:pt x="60615" y="24108"/>
                      <a:pt x="61852" y="25054"/>
                      <a:pt x="63015" y="26145"/>
                    </a:cubicBezTo>
                    <a:cubicBezTo>
                      <a:pt x="61779" y="27017"/>
                      <a:pt x="60542" y="27890"/>
                      <a:pt x="59306" y="28836"/>
                    </a:cubicBezTo>
                    <a:cubicBezTo>
                      <a:pt x="58942" y="29127"/>
                      <a:pt x="58724" y="29636"/>
                      <a:pt x="58797" y="30145"/>
                    </a:cubicBezTo>
                    <a:cubicBezTo>
                      <a:pt x="58069" y="30581"/>
                      <a:pt x="57851" y="31600"/>
                      <a:pt x="58360" y="32327"/>
                    </a:cubicBezTo>
                    <a:cubicBezTo>
                      <a:pt x="59524" y="33854"/>
                      <a:pt x="60542" y="35455"/>
                      <a:pt x="61488" y="37128"/>
                    </a:cubicBezTo>
                    <a:cubicBezTo>
                      <a:pt x="59379" y="37419"/>
                      <a:pt x="57269" y="37491"/>
                      <a:pt x="55087" y="37637"/>
                    </a:cubicBezTo>
                    <a:cubicBezTo>
                      <a:pt x="53924" y="37709"/>
                      <a:pt x="53633" y="39164"/>
                      <a:pt x="54142" y="39964"/>
                    </a:cubicBezTo>
                    <a:cubicBezTo>
                      <a:pt x="55233" y="41492"/>
                      <a:pt x="56324" y="42946"/>
                      <a:pt x="57488" y="44328"/>
                    </a:cubicBezTo>
                    <a:cubicBezTo>
                      <a:pt x="54796" y="44256"/>
                      <a:pt x="52105" y="43674"/>
                      <a:pt x="49560" y="42655"/>
                    </a:cubicBezTo>
                    <a:cubicBezTo>
                      <a:pt x="49405" y="42594"/>
                      <a:pt x="49245" y="42566"/>
                      <a:pt x="49086" y="42566"/>
                    </a:cubicBezTo>
                    <a:cubicBezTo>
                      <a:pt x="48119" y="42566"/>
                      <a:pt x="47179" y="43610"/>
                      <a:pt x="47741" y="44547"/>
                    </a:cubicBezTo>
                    <a:cubicBezTo>
                      <a:pt x="48541" y="45929"/>
                      <a:pt x="49414" y="47238"/>
                      <a:pt x="50287" y="48547"/>
                    </a:cubicBezTo>
                    <a:cubicBezTo>
                      <a:pt x="48832" y="48111"/>
                      <a:pt x="47523" y="47456"/>
                      <a:pt x="46286" y="46583"/>
                    </a:cubicBezTo>
                    <a:cubicBezTo>
                      <a:pt x="46035" y="46423"/>
                      <a:pt x="45713" y="46342"/>
                      <a:pt x="45391" y="46342"/>
                    </a:cubicBezTo>
                    <a:cubicBezTo>
                      <a:pt x="44685" y="46342"/>
                      <a:pt x="43982" y="46730"/>
                      <a:pt x="44032" y="47529"/>
                    </a:cubicBezTo>
                    <a:cubicBezTo>
                      <a:pt x="44032" y="48038"/>
                      <a:pt x="44032" y="48620"/>
                      <a:pt x="43959" y="49129"/>
                    </a:cubicBezTo>
                    <a:cubicBezTo>
                      <a:pt x="42868" y="48256"/>
                      <a:pt x="41850" y="47310"/>
                      <a:pt x="40831" y="46365"/>
                    </a:cubicBezTo>
                    <a:cubicBezTo>
                      <a:pt x="40558" y="46031"/>
                      <a:pt x="40170" y="45874"/>
                      <a:pt x="39785" y="45874"/>
                    </a:cubicBezTo>
                    <a:cubicBezTo>
                      <a:pt x="39248" y="45874"/>
                      <a:pt x="38716" y="46178"/>
                      <a:pt x="38504" y="46729"/>
                    </a:cubicBezTo>
                    <a:cubicBezTo>
                      <a:pt x="37995" y="47820"/>
                      <a:pt x="37485" y="48765"/>
                      <a:pt x="36976" y="49783"/>
                    </a:cubicBezTo>
                    <a:cubicBezTo>
                      <a:pt x="35813" y="48183"/>
                      <a:pt x="34722" y="46510"/>
                      <a:pt x="33776" y="44765"/>
                    </a:cubicBezTo>
                    <a:cubicBezTo>
                      <a:pt x="33588" y="44342"/>
                      <a:pt x="33158" y="44101"/>
                      <a:pt x="32700" y="44101"/>
                    </a:cubicBezTo>
                    <a:cubicBezTo>
                      <a:pt x="32449" y="44101"/>
                      <a:pt x="32190" y="44174"/>
                      <a:pt x="31958" y="44328"/>
                    </a:cubicBezTo>
                    <a:cubicBezTo>
                      <a:pt x="30648" y="45565"/>
                      <a:pt x="29266" y="46729"/>
                      <a:pt x="27812" y="47747"/>
                    </a:cubicBezTo>
                    <a:cubicBezTo>
                      <a:pt x="27303" y="46074"/>
                      <a:pt x="26721" y="44401"/>
                      <a:pt x="25993" y="42801"/>
                    </a:cubicBezTo>
                    <a:cubicBezTo>
                      <a:pt x="25725" y="42318"/>
                      <a:pt x="25220" y="42034"/>
                      <a:pt x="24711" y="42034"/>
                    </a:cubicBezTo>
                    <a:cubicBezTo>
                      <a:pt x="24529" y="42034"/>
                      <a:pt x="24347" y="42070"/>
                      <a:pt x="24175" y="42146"/>
                    </a:cubicBezTo>
                    <a:cubicBezTo>
                      <a:pt x="23302" y="42510"/>
                      <a:pt x="22429" y="42874"/>
                      <a:pt x="21557" y="43237"/>
                    </a:cubicBezTo>
                    <a:cubicBezTo>
                      <a:pt x="21287" y="39661"/>
                      <a:pt x="19702" y="37525"/>
                      <a:pt x="16397" y="37525"/>
                    </a:cubicBezTo>
                    <a:cubicBezTo>
                      <a:pt x="16139" y="37525"/>
                      <a:pt x="15871" y="37538"/>
                      <a:pt x="15592" y="37564"/>
                    </a:cubicBezTo>
                    <a:cubicBezTo>
                      <a:pt x="16029" y="36255"/>
                      <a:pt x="16465" y="34946"/>
                      <a:pt x="16974" y="33636"/>
                    </a:cubicBezTo>
                    <a:cubicBezTo>
                      <a:pt x="17192" y="32982"/>
                      <a:pt x="16902" y="32182"/>
                      <a:pt x="16247" y="31963"/>
                    </a:cubicBezTo>
                    <a:cubicBezTo>
                      <a:pt x="15083" y="31309"/>
                      <a:pt x="14138" y="30581"/>
                      <a:pt x="13119" y="30000"/>
                    </a:cubicBezTo>
                    <a:cubicBezTo>
                      <a:pt x="13701" y="28908"/>
                      <a:pt x="14429" y="27890"/>
                      <a:pt x="15156" y="26945"/>
                    </a:cubicBezTo>
                    <a:cubicBezTo>
                      <a:pt x="15190" y="26947"/>
                      <a:pt x="15224" y="26949"/>
                      <a:pt x="15258" y="26949"/>
                    </a:cubicBezTo>
                    <a:cubicBezTo>
                      <a:pt x="16079" y="26949"/>
                      <a:pt x="16672" y="26113"/>
                      <a:pt x="16392" y="25344"/>
                    </a:cubicBezTo>
                    <a:cubicBezTo>
                      <a:pt x="16101" y="24108"/>
                      <a:pt x="15738" y="22871"/>
                      <a:pt x="15374" y="21708"/>
                    </a:cubicBezTo>
                    <a:cubicBezTo>
                      <a:pt x="14574" y="18653"/>
                      <a:pt x="16756" y="17925"/>
                      <a:pt x="19084" y="16980"/>
                    </a:cubicBezTo>
                    <a:cubicBezTo>
                      <a:pt x="19956" y="16616"/>
                      <a:pt x="20247" y="15525"/>
                      <a:pt x="19665" y="14798"/>
                    </a:cubicBezTo>
                    <a:cubicBezTo>
                      <a:pt x="19229" y="14289"/>
                      <a:pt x="18938" y="13780"/>
                      <a:pt x="18647" y="13270"/>
                    </a:cubicBezTo>
                    <a:cubicBezTo>
                      <a:pt x="20102" y="12834"/>
                      <a:pt x="21557" y="12470"/>
                      <a:pt x="23084" y="12179"/>
                    </a:cubicBezTo>
                    <a:cubicBezTo>
                      <a:pt x="23884" y="12034"/>
                      <a:pt x="24393" y="11307"/>
                      <a:pt x="24248" y="10506"/>
                    </a:cubicBezTo>
                    <a:cubicBezTo>
                      <a:pt x="23884" y="8906"/>
                      <a:pt x="23520" y="7379"/>
                      <a:pt x="23157" y="5779"/>
                    </a:cubicBezTo>
                    <a:lnTo>
                      <a:pt x="23157" y="5779"/>
                    </a:lnTo>
                    <a:cubicBezTo>
                      <a:pt x="24466" y="6215"/>
                      <a:pt x="25702" y="6942"/>
                      <a:pt x="26721" y="7888"/>
                    </a:cubicBezTo>
                    <a:cubicBezTo>
                      <a:pt x="26970" y="8054"/>
                      <a:pt x="27249" y="8131"/>
                      <a:pt x="27524" y="8131"/>
                    </a:cubicBezTo>
                    <a:cubicBezTo>
                      <a:pt x="28211" y="8131"/>
                      <a:pt x="28872" y="7649"/>
                      <a:pt x="28976" y="6870"/>
                    </a:cubicBezTo>
                    <a:cubicBezTo>
                      <a:pt x="29194" y="5997"/>
                      <a:pt x="29485" y="5124"/>
                      <a:pt x="29848" y="4251"/>
                    </a:cubicBezTo>
                    <a:cubicBezTo>
                      <a:pt x="31303" y="5124"/>
                      <a:pt x="32758" y="5997"/>
                      <a:pt x="34140" y="7015"/>
                    </a:cubicBezTo>
                    <a:cubicBezTo>
                      <a:pt x="34395" y="7207"/>
                      <a:pt x="34675" y="7292"/>
                      <a:pt x="34947" y="7292"/>
                    </a:cubicBezTo>
                    <a:cubicBezTo>
                      <a:pt x="35606" y="7292"/>
                      <a:pt x="36219" y="6790"/>
                      <a:pt x="36322" y="6070"/>
                    </a:cubicBezTo>
                    <a:cubicBezTo>
                      <a:pt x="36467" y="5270"/>
                      <a:pt x="36685" y="4542"/>
                      <a:pt x="37049" y="3815"/>
                    </a:cubicBezTo>
                    <a:close/>
                    <a:moveTo>
                      <a:pt x="23957" y="45274"/>
                    </a:moveTo>
                    <a:cubicBezTo>
                      <a:pt x="24393" y="46292"/>
                      <a:pt x="24757" y="47383"/>
                      <a:pt x="25048" y="48474"/>
                    </a:cubicBezTo>
                    <a:cubicBezTo>
                      <a:pt x="25269" y="49137"/>
                      <a:pt x="25868" y="49548"/>
                      <a:pt x="26493" y="49548"/>
                    </a:cubicBezTo>
                    <a:cubicBezTo>
                      <a:pt x="26691" y="49548"/>
                      <a:pt x="26892" y="49507"/>
                      <a:pt x="27084" y="49420"/>
                    </a:cubicBezTo>
                    <a:cubicBezTo>
                      <a:pt x="27212" y="49505"/>
                      <a:pt x="27340" y="49540"/>
                      <a:pt x="27468" y="49540"/>
                    </a:cubicBezTo>
                    <a:cubicBezTo>
                      <a:pt x="27558" y="49540"/>
                      <a:pt x="27649" y="49523"/>
                      <a:pt x="27739" y="49493"/>
                    </a:cubicBezTo>
                    <a:cubicBezTo>
                      <a:pt x="29339" y="48838"/>
                      <a:pt x="30867" y="47965"/>
                      <a:pt x="32249" y="47020"/>
                    </a:cubicBezTo>
                    <a:cubicBezTo>
                      <a:pt x="33267" y="49056"/>
                      <a:pt x="34431" y="50947"/>
                      <a:pt x="35885" y="52693"/>
                    </a:cubicBezTo>
                    <a:cubicBezTo>
                      <a:pt x="32540" y="62585"/>
                      <a:pt x="29048" y="72986"/>
                      <a:pt x="23011" y="81569"/>
                    </a:cubicBezTo>
                    <a:cubicBezTo>
                      <a:pt x="21629" y="77641"/>
                      <a:pt x="19447" y="71459"/>
                      <a:pt x="15956" y="70949"/>
                    </a:cubicBezTo>
                    <a:cubicBezTo>
                      <a:pt x="15631" y="70910"/>
                      <a:pt x="15305" y="70891"/>
                      <a:pt x="14977" y="70891"/>
                    </a:cubicBezTo>
                    <a:cubicBezTo>
                      <a:pt x="11129" y="70891"/>
                      <a:pt x="7138" y="73504"/>
                      <a:pt x="3518" y="75314"/>
                    </a:cubicBezTo>
                    <a:cubicBezTo>
                      <a:pt x="8101" y="65203"/>
                      <a:pt x="14647" y="55820"/>
                      <a:pt x="18793" y="45419"/>
                    </a:cubicBezTo>
                    <a:lnTo>
                      <a:pt x="18793" y="45419"/>
                    </a:lnTo>
                    <a:cubicBezTo>
                      <a:pt x="18740" y="46316"/>
                      <a:pt x="19453" y="46946"/>
                      <a:pt x="20209" y="46946"/>
                    </a:cubicBezTo>
                    <a:cubicBezTo>
                      <a:pt x="20495" y="46946"/>
                      <a:pt x="20788" y="46856"/>
                      <a:pt x="21047" y="46656"/>
                    </a:cubicBezTo>
                    <a:cubicBezTo>
                      <a:pt x="21920" y="46074"/>
                      <a:pt x="22939" y="45638"/>
                      <a:pt x="23957" y="45274"/>
                    </a:cubicBezTo>
                    <a:close/>
                    <a:moveTo>
                      <a:pt x="40177" y="49565"/>
                    </a:moveTo>
                    <a:cubicBezTo>
                      <a:pt x="41413" y="50729"/>
                      <a:pt x="42795" y="51893"/>
                      <a:pt x="44250" y="52911"/>
                    </a:cubicBezTo>
                    <a:cubicBezTo>
                      <a:pt x="44499" y="53077"/>
                      <a:pt x="44778" y="53155"/>
                      <a:pt x="45053" y="53155"/>
                    </a:cubicBezTo>
                    <a:cubicBezTo>
                      <a:pt x="45740" y="53155"/>
                      <a:pt x="46401" y="52672"/>
                      <a:pt x="46505" y="51893"/>
                    </a:cubicBezTo>
                    <a:cubicBezTo>
                      <a:pt x="46505" y="51238"/>
                      <a:pt x="46650" y="50656"/>
                      <a:pt x="46723" y="50074"/>
                    </a:cubicBezTo>
                    <a:cubicBezTo>
                      <a:pt x="47087" y="50293"/>
                      <a:pt x="47450" y="50438"/>
                      <a:pt x="47814" y="50584"/>
                    </a:cubicBezTo>
                    <a:cubicBezTo>
                      <a:pt x="47814" y="59966"/>
                      <a:pt x="48323" y="69349"/>
                      <a:pt x="49196" y="78659"/>
                    </a:cubicBezTo>
                    <a:cubicBezTo>
                      <a:pt x="47159" y="77059"/>
                      <a:pt x="44977" y="75677"/>
                      <a:pt x="42795" y="74368"/>
                    </a:cubicBezTo>
                    <a:cubicBezTo>
                      <a:pt x="42650" y="74320"/>
                      <a:pt x="42502" y="74296"/>
                      <a:pt x="42356" y="74296"/>
                    </a:cubicBezTo>
                    <a:cubicBezTo>
                      <a:pt x="41844" y="74296"/>
                      <a:pt x="41365" y="74586"/>
                      <a:pt x="41195" y="75095"/>
                    </a:cubicBezTo>
                    <a:cubicBezTo>
                      <a:pt x="39522" y="78368"/>
                      <a:pt x="37631" y="81496"/>
                      <a:pt x="35449" y="84551"/>
                    </a:cubicBezTo>
                    <a:cubicBezTo>
                      <a:pt x="33412" y="78659"/>
                      <a:pt x="34503" y="72550"/>
                      <a:pt x="33776" y="66440"/>
                    </a:cubicBezTo>
                    <a:cubicBezTo>
                      <a:pt x="35594" y="62003"/>
                      <a:pt x="37049" y="57348"/>
                      <a:pt x="38577" y="52911"/>
                    </a:cubicBezTo>
                    <a:cubicBezTo>
                      <a:pt x="39013" y="51747"/>
                      <a:pt x="39522" y="50584"/>
                      <a:pt x="40177" y="49565"/>
                    </a:cubicBezTo>
                    <a:close/>
                    <a:moveTo>
                      <a:pt x="36405" y="0"/>
                    </a:moveTo>
                    <a:cubicBezTo>
                      <a:pt x="35861" y="0"/>
                      <a:pt x="35328" y="324"/>
                      <a:pt x="35085" y="905"/>
                    </a:cubicBezTo>
                    <a:cubicBezTo>
                      <a:pt x="34794" y="1778"/>
                      <a:pt x="34431" y="2724"/>
                      <a:pt x="34140" y="3597"/>
                    </a:cubicBezTo>
                    <a:cubicBezTo>
                      <a:pt x="32612" y="2651"/>
                      <a:pt x="31085" y="1706"/>
                      <a:pt x="29557" y="905"/>
                    </a:cubicBezTo>
                    <a:cubicBezTo>
                      <a:pt x="29387" y="837"/>
                      <a:pt x="29208" y="805"/>
                      <a:pt x="29032" y="805"/>
                    </a:cubicBezTo>
                    <a:cubicBezTo>
                      <a:pt x="28457" y="805"/>
                      <a:pt x="27906" y="1149"/>
                      <a:pt x="27739" y="1706"/>
                    </a:cubicBezTo>
                    <a:cubicBezTo>
                      <a:pt x="27448" y="2578"/>
                      <a:pt x="27084" y="3451"/>
                      <a:pt x="26793" y="4397"/>
                    </a:cubicBezTo>
                    <a:cubicBezTo>
                      <a:pt x="25193" y="3233"/>
                      <a:pt x="23302" y="2651"/>
                      <a:pt x="21411" y="2651"/>
                    </a:cubicBezTo>
                    <a:cubicBezTo>
                      <a:pt x="21371" y="2648"/>
                      <a:pt x="21331" y="2646"/>
                      <a:pt x="21292" y="2646"/>
                    </a:cubicBezTo>
                    <a:cubicBezTo>
                      <a:pt x="20405" y="2646"/>
                      <a:pt x="19744" y="3419"/>
                      <a:pt x="19884" y="4324"/>
                    </a:cubicBezTo>
                    <a:cubicBezTo>
                      <a:pt x="20247" y="6070"/>
                      <a:pt x="20684" y="7815"/>
                      <a:pt x="21120" y="9634"/>
                    </a:cubicBezTo>
                    <a:cubicBezTo>
                      <a:pt x="19229" y="10070"/>
                      <a:pt x="17483" y="10579"/>
                      <a:pt x="15738" y="11307"/>
                    </a:cubicBezTo>
                    <a:cubicBezTo>
                      <a:pt x="14719" y="11816"/>
                      <a:pt x="14574" y="13125"/>
                      <a:pt x="15447" y="13780"/>
                    </a:cubicBezTo>
                    <a:cubicBezTo>
                      <a:pt x="15810" y="14216"/>
                      <a:pt x="16101" y="14580"/>
                      <a:pt x="16320" y="15089"/>
                    </a:cubicBezTo>
                    <a:cubicBezTo>
                      <a:pt x="11592" y="17344"/>
                      <a:pt x="12101" y="20326"/>
                      <a:pt x="13556" y="25781"/>
                    </a:cubicBezTo>
                    <a:cubicBezTo>
                      <a:pt x="13556" y="25854"/>
                      <a:pt x="13628" y="25926"/>
                      <a:pt x="13628" y="25999"/>
                    </a:cubicBezTo>
                    <a:cubicBezTo>
                      <a:pt x="12319" y="27017"/>
                      <a:pt x="11228" y="28327"/>
                      <a:pt x="10355" y="29781"/>
                    </a:cubicBezTo>
                    <a:cubicBezTo>
                      <a:pt x="9919" y="30436"/>
                      <a:pt x="10210" y="31309"/>
                      <a:pt x="10937" y="31672"/>
                    </a:cubicBezTo>
                    <a:cubicBezTo>
                      <a:pt x="12028" y="32182"/>
                      <a:pt x="13119" y="32909"/>
                      <a:pt x="14138" y="33636"/>
                    </a:cubicBezTo>
                    <a:cubicBezTo>
                      <a:pt x="13410" y="35382"/>
                      <a:pt x="12828" y="37055"/>
                      <a:pt x="12319" y="38873"/>
                    </a:cubicBezTo>
                    <a:cubicBezTo>
                      <a:pt x="11950" y="39795"/>
                      <a:pt x="12673" y="40717"/>
                      <a:pt x="13608" y="40717"/>
                    </a:cubicBezTo>
                    <a:cubicBezTo>
                      <a:pt x="13779" y="40717"/>
                      <a:pt x="13957" y="40686"/>
                      <a:pt x="14138" y="40619"/>
                    </a:cubicBezTo>
                    <a:cubicBezTo>
                      <a:pt x="14932" y="40367"/>
                      <a:pt x="15597" y="40249"/>
                      <a:pt x="16153" y="40249"/>
                    </a:cubicBezTo>
                    <a:cubicBezTo>
                      <a:pt x="17683" y="40249"/>
                      <a:pt x="18380" y="41142"/>
                      <a:pt x="18647" y="42583"/>
                    </a:cubicBezTo>
                    <a:cubicBezTo>
                      <a:pt x="11810" y="53493"/>
                      <a:pt x="5264" y="65203"/>
                      <a:pt x="245" y="77132"/>
                    </a:cubicBezTo>
                    <a:cubicBezTo>
                      <a:pt x="1" y="77865"/>
                      <a:pt x="629" y="78599"/>
                      <a:pt x="1354" y="78599"/>
                    </a:cubicBezTo>
                    <a:cubicBezTo>
                      <a:pt x="1492" y="78599"/>
                      <a:pt x="1633" y="78572"/>
                      <a:pt x="1773" y="78514"/>
                    </a:cubicBezTo>
                    <a:cubicBezTo>
                      <a:pt x="6064" y="77059"/>
                      <a:pt x="9846" y="74441"/>
                      <a:pt x="14210" y="73350"/>
                    </a:cubicBezTo>
                    <a:cubicBezTo>
                      <a:pt x="14362" y="73312"/>
                      <a:pt x="14512" y="73295"/>
                      <a:pt x="14661" y="73295"/>
                    </a:cubicBezTo>
                    <a:cubicBezTo>
                      <a:pt x="17995" y="73295"/>
                      <a:pt x="20436" y="82329"/>
                      <a:pt x="21411" y="84696"/>
                    </a:cubicBezTo>
                    <a:cubicBezTo>
                      <a:pt x="21659" y="85192"/>
                      <a:pt x="22165" y="85453"/>
                      <a:pt x="22662" y="85453"/>
                    </a:cubicBezTo>
                    <a:cubicBezTo>
                      <a:pt x="23041" y="85453"/>
                      <a:pt x="23414" y="85302"/>
                      <a:pt x="23666" y="84987"/>
                    </a:cubicBezTo>
                    <a:cubicBezTo>
                      <a:pt x="26793" y="80841"/>
                      <a:pt x="29412" y="76405"/>
                      <a:pt x="31521" y="71677"/>
                    </a:cubicBezTo>
                    <a:lnTo>
                      <a:pt x="31521" y="71677"/>
                    </a:lnTo>
                    <a:cubicBezTo>
                      <a:pt x="31158" y="77205"/>
                      <a:pt x="31885" y="82951"/>
                      <a:pt x="34067" y="87533"/>
                    </a:cubicBezTo>
                    <a:cubicBezTo>
                      <a:pt x="34265" y="88009"/>
                      <a:pt x="34702" y="88247"/>
                      <a:pt x="35152" y="88247"/>
                    </a:cubicBezTo>
                    <a:cubicBezTo>
                      <a:pt x="35527" y="88247"/>
                      <a:pt x="35912" y="88082"/>
                      <a:pt x="36176" y="87751"/>
                    </a:cubicBezTo>
                    <a:cubicBezTo>
                      <a:pt x="38431" y="84260"/>
                      <a:pt x="40831" y="80841"/>
                      <a:pt x="42795" y="77132"/>
                    </a:cubicBezTo>
                    <a:cubicBezTo>
                      <a:pt x="45268" y="78587"/>
                      <a:pt x="47450" y="80550"/>
                      <a:pt x="49850" y="82005"/>
                    </a:cubicBezTo>
                    <a:cubicBezTo>
                      <a:pt x="50098" y="82177"/>
                      <a:pt x="50361" y="82253"/>
                      <a:pt x="50612" y="82253"/>
                    </a:cubicBezTo>
                    <a:cubicBezTo>
                      <a:pt x="51316" y="82253"/>
                      <a:pt x="51922" y="81646"/>
                      <a:pt x="51814" y="80841"/>
                    </a:cubicBezTo>
                    <a:cubicBezTo>
                      <a:pt x="50796" y="71022"/>
                      <a:pt x="50432" y="61203"/>
                      <a:pt x="50287" y="51311"/>
                    </a:cubicBezTo>
                    <a:lnTo>
                      <a:pt x="50287" y="51311"/>
                    </a:lnTo>
                    <a:cubicBezTo>
                      <a:pt x="51051" y="51475"/>
                      <a:pt x="51814" y="51556"/>
                      <a:pt x="52609" y="51556"/>
                    </a:cubicBezTo>
                    <a:cubicBezTo>
                      <a:pt x="52873" y="51556"/>
                      <a:pt x="53142" y="51547"/>
                      <a:pt x="53414" y="51529"/>
                    </a:cubicBezTo>
                    <a:cubicBezTo>
                      <a:pt x="54578" y="51529"/>
                      <a:pt x="54869" y="50002"/>
                      <a:pt x="54360" y="49274"/>
                    </a:cubicBezTo>
                    <a:cubicBezTo>
                      <a:pt x="53633" y="48329"/>
                      <a:pt x="52978" y="47310"/>
                      <a:pt x="52323" y="46438"/>
                    </a:cubicBezTo>
                    <a:lnTo>
                      <a:pt x="52323" y="46438"/>
                    </a:lnTo>
                    <a:cubicBezTo>
                      <a:pt x="54604" y="46964"/>
                      <a:pt x="56931" y="47208"/>
                      <a:pt x="59267" y="47208"/>
                    </a:cubicBezTo>
                    <a:cubicBezTo>
                      <a:pt x="59838" y="47208"/>
                      <a:pt x="60408" y="47194"/>
                      <a:pt x="60979" y="47165"/>
                    </a:cubicBezTo>
                    <a:cubicBezTo>
                      <a:pt x="62070" y="46947"/>
                      <a:pt x="62579" y="45710"/>
                      <a:pt x="61924" y="44837"/>
                    </a:cubicBezTo>
                    <a:cubicBezTo>
                      <a:pt x="60470" y="43383"/>
                      <a:pt x="59161" y="41855"/>
                      <a:pt x="57997" y="40255"/>
                    </a:cubicBezTo>
                    <a:cubicBezTo>
                      <a:pt x="59961" y="40182"/>
                      <a:pt x="61924" y="40037"/>
                      <a:pt x="63816" y="39746"/>
                    </a:cubicBezTo>
                    <a:cubicBezTo>
                      <a:pt x="64761" y="39528"/>
                      <a:pt x="65270" y="38582"/>
                      <a:pt x="64907" y="37709"/>
                    </a:cubicBezTo>
                    <a:cubicBezTo>
                      <a:pt x="63961" y="35382"/>
                      <a:pt x="62652" y="33127"/>
                      <a:pt x="61052" y="31163"/>
                    </a:cubicBezTo>
                    <a:lnTo>
                      <a:pt x="61124" y="31091"/>
                    </a:lnTo>
                    <a:cubicBezTo>
                      <a:pt x="62797" y="29854"/>
                      <a:pt x="64470" y="28618"/>
                      <a:pt x="66216" y="27454"/>
                    </a:cubicBezTo>
                    <a:cubicBezTo>
                      <a:pt x="66798" y="26945"/>
                      <a:pt x="66943" y="26072"/>
                      <a:pt x="66434" y="25417"/>
                    </a:cubicBezTo>
                    <a:cubicBezTo>
                      <a:pt x="65052" y="24108"/>
                      <a:pt x="63670" y="22871"/>
                      <a:pt x="62143" y="21708"/>
                    </a:cubicBezTo>
                    <a:cubicBezTo>
                      <a:pt x="62943" y="20617"/>
                      <a:pt x="63525" y="19453"/>
                      <a:pt x="64470" y="18362"/>
                    </a:cubicBezTo>
                    <a:cubicBezTo>
                      <a:pt x="64979" y="17635"/>
                      <a:pt x="64688" y="16616"/>
                      <a:pt x="63816" y="16253"/>
                    </a:cubicBezTo>
                    <a:cubicBezTo>
                      <a:pt x="62215" y="15598"/>
                      <a:pt x="60761" y="14943"/>
                      <a:pt x="59161" y="14434"/>
                    </a:cubicBezTo>
                    <a:cubicBezTo>
                      <a:pt x="59379" y="13052"/>
                      <a:pt x="59742" y="11598"/>
                      <a:pt x="60179" y="10288"/>
                    </a:cubicBezTo>
                    <a:cubicBezTo>
                      <a:pt x="60517" y="9408"/>
                      <a:pt x="59847" y="8528"/>
                      <a:pt x="58990" y="8528"/>
                    </a:cubicBezTo>
                    <a:cubicBezTo>
                      <a:pt x="58927" y="8528"/>
                      <a:pt x="58862" y="8533"/>
                      <a:pt x="58797" y="8543"/>
                    </a:cubicBezTo>
                    <a:cubicBezTo>
                      <a:pt x="57342" y="8761"/>
                      <a:pt x="55960" y="8615"/>
                      <a:pt x="54505" y="8761"/>
                    </a:cubicBezTo>
                    <a:cubicBezTo>
                      <a:pt x="54433" y="7815"/>
                      <a:pt x="54360" y="6797"/>
                      <a:pt x="54287" y="5851"/>
                    </a:cubicBezTo>
                    <a:cubicBezTo>
                      <a:pt x="54360" y="5415"/>
                      <a:pt x="54069" y="4979"/>
                      <a:pt x="53560" y="4906"/>
                    </a:cubicBezTo>
                    <a:cubicBezTo>
                      <a:pt x="53507" y="4799"/>
                      <a:pt x="53375" y="4732"/>
                      <a:pt x="53223" y="4732"/>
                    </a:cubicBezTo>
                    <a:cubicBezTo>
                      <a:pt x="53168" y="4732"/>
                      <a:pt x="53109" y="4741"/>
                      <a:pt x="53051" y="4760"/>
                    </a:cubicBezTo>
                    <a:cubicBezTo>
                      <a:pt x="51669" y="5197"/>
                      <a:pt x="50287" y="5633"/>
                      <a:pt x="48905" y="6070"/>
                    </a:cubicBezTo>
                    <a:cubicBezTo>
                      <a:pt x="48396" y="4615"/>
                      <a:pt x="47596" y="3233"/>
                      <a:pt x="46941" y="1778"/>
                    </a:cubicBezTo>
                    <a:cubicBezTo>
                      <a:pt x="46756" y="1269"/>
                      <a:pt x="46276" y="995"/>
                      <a:pt x="45782" y="995"/>
                    </a:cubicBezTo>
                    <a:cubicBezTo>
                      <a:pt x="45501" y="995"/>
                      <a:pt x="45215" y="1084"/>
                      <a:pt x="44977" y="1269"/>
                    </a:cubicBezTo>
                    <a:cubicBezTo>
                      <a:pt x="43959" y="2287"/>
                      <a:pt x="42868" y="3160"/>
                      <a:pt x="41850" y="4179"/>
                    </a:cubicBezTo>
                    <a:cubicBezTo>
                      <a:pt x="40249" y="2942"/>
                      <a:pt x="38722" y="1633"/>
                      <a:pt x="37195" y="251"/>
                    </a:cubicBezTo>
                    <a:cubicBezTo>
                      <a:pt x="36952" y="81"/>
                      <a:pt x="36677" y="0"/>
                      <a:pt x="364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0"/>
              <p:cNvSpPr/>
              <p:nvPr/>
            </p:nvSpPr>
            <p:spPr>
              <a:xfrm>
                <a:off x="5088996" y="3703092"/>
                <a:ext cx="296050" cy="431350"/>
              </a:xfrm>
              <a:custGeom>
                <a:avLst/>
                <a:gdLst/>
                <a:ahLst/>
                <a:cxnLst/>
                <a:rect l="l" t="t" r="r" b="b"/>
                <a:pathLst>
                  <a:path w="11842" h="17254" extrusionOk="0">
                    <a:moveTo>
                      <a:pt x="9516" y="1"/>
                    </a:moveTo>
                    <a:cubicBezTo>
                      <a:pt x="9253" y="1"/>
                      <a:pt x="8980" y="88"/>
                      <a:pt x="8728" y="285"/>
                    </a:cubicBezTo>
                    <a:cubicBezTo>
                      <a:pt x="6474" y="2103"/>
                      <a:pt x="4146" y="3704"/>
                      <a:pt x="1964" y="5667"/>
                    </a:cubicBezTo>
                    <a:cubicBezTo>
                      <a:pt x="1600" y="5958"/>
                      <a:pt x="0" y="7559"/>
                      <a:pt x="1091" y="7995"/>
                    </a:cubicBezTo>
                    <a:cubicBezTo>
                      <a:pt x="1223" y="8036"/>
                      <a:pt x="1358" y="8055"/>
                      <a:pt x="1493" y="8055"/>
                    </a:cubicBezTo>
                    <a:cubicBezTo>
                      <a:pt x="2547" y="8055"/>
                      <a:pt x="3663" y="6911"/>
                      <a:pt x="4437" y="6395"/>
                    </a:cubicBezTo>
                    <a:cubicBezTo>
                      <a:pt x="5383" y="5813"/>
                      <a:pt x="6328" y="5158"/>
                      <a:pt x="7274" y="4504"/>
                    </a:cubicBezTo>
                    <a:lnTo>
                      <a:pt x="7274" y="4504"/>
                    </a:lnTo>
                    <a:cubicBezTo>
                      <a:pt x="6474" y="7486"/>
                      <a:pt x="5892" y="10541"/>
                      <a:pt x="5674" y="13668"/>
                    </a:cubicBezTo>
                    <a:cubicBezTo>
                      <a:pt x="4655" y="13523"/>
                      <a:pt x="3637" y="13377"/>
                      <a:pt x="2619" y="13377"/>
                    </a:cubicBezTo>
                    <a:cubicBezTo>
                      <a:pt x="2594" y="13375"/>
                      <a:pt x="2569" y="13374"/>
                      <a:pt x="2545" y="13374"/>
                    </a:cubicBezTo>
                    <a:cubicBezTo>
                      <a:pt x="1863" y="13374"/>
                      <a:pt x="1477" y="14340"/>
                      <a:pt x="2110" y="14832"/>
                    </a:cubicBezTo>
                    <a:cubicBezTo>
                      <a:pt x="4219" y="16287"/>
                      <a:pt x="7347" y="16796"/>
                      <a:pt x="9892" y="17232"/>
                    </a:cubicBezTo>
                    <a:cubicBezTo>
                      <a:pt x="9983" y="17247"/>
                      <a:pt x="10070" y="17254"/>
                      <a:pt x="10152" y="17254"/>
                    </a:cubicBezTo>
                    <a:cubicBezTo>
                      <a:pt x="11727" y="17254"/>
                      <a:pt x="11842" y="14741"/>
                      <a:pt x="10183" y="14396"/>
                    </a:cubicBezTo>
                    <a:lnTo>
                      <a:pt x="8292" y="14032"/>
                    </a:lnTo>
                    <a:cubicBezTo>
                      <a:pt x="9383" y="10032"/>
                      <a:pt x="9529" y="5740"/>
                      <a:pt x="10692" y="1740"/>
                    </a:cubicBezTo>
                    <a:cubicBezTo>
                      <a:pt x="11021" y="808"/>
                      <a:pt x="10318" y="1"/>
                      <a:pt x="95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1" name="Google Shape;1601;p30"/>
            <p:cNvSpPr/>
            <p:nvPr/>
          </p:nvSpPr>
          <p:spPr>
            <a:xfrm rot="1550640" flipH="1">
              <a:off x="8464734" y="1616986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2" name="Google Shape;1602;p30"/>
            <p:cNvGrpSpPr/>
            <p:nvPr/>
          </p:nvGrpSpPr>
          <p:grpSpPr>
            <a:xfrm rot="-1882907" flipH="1">
              <a:off x="4040677" y="4206783"/>
              <a:ext cx="537260" cy="480691"/>
              <a:chOff x="1949642" y="2454226"/>
              <a:chExt cx="705425" cy="631150"/>
            </a:xfrm>
          </p:grpSpPr>
          <p:sp>
            <p:nvSpPr>
              <p:cNvPr id="1603" name="Google Shape;1603;p30"/>
              <p:cNvSpPr/>
              <p:nvPr/>
            </p:nvSpPr>
            <p:spPr>
              <a:xfrm>
                <a:off x="2029642" y="2729601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0"/>
              <p:cNvSpPr/>
              <p:nvPr/>
            </p:nvSpPr>
            <p:spPr>
              <a:xfrm>
                <a:off x="1949642" y="2604151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0"/>
              <p:cNvSpPr/>
              <p:nvPr/>
            </p:nvSpPr>
            <p:spPr>
              <a:xfrm>
                <a:off x="2166017" y="2454226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0"/>
              <p:cNvSpPr/>
              <p:nvPr/>
            </p:nvSpPr>
            <p:spPr>
              <a:xfrm>
                <a:off x="2371517" y="2484126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0"/>
              <p:cNvSpPr/>
              <p:nvPr/>
            </p:nvSpPr>
            <p:spPr>
              <a:xfrm>
                <a:off x="2487892" y="2672726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8" name="Google Shape;1608;p30"/>
            <p:cNvGrpSpPr/>
            <p:nvPr/>
          </p:nvGrpSpPr>
          <p:grpSpPr>
            <a:xfrm>
              <a:off x="-189635" y="75527"/>
              <a:ext cx="9051492" cy="5209357"/>
              <a:chOff x="-189635" y="75527"/>
              <a:chExt cx="9051492" cy="5209357"/>
            </a:xfrm>
          </p:grpSpPr>
          <p:sp>
            <p:nvSpPr>
              <p:cNvPr id="1609" name="Google Shape;1609;p30"/>
              <p:cNvSpPr/>
              <p:nvPr/>
            </p:nvSpPr>
            <p:spPr>
              <a:xfrm rot="1009874" flipH="1">
                <a:off x="145131" y="4263894"/>
                <a:ext cx="909220" cy="908822"/>
              </a:xfrm>
              <a:custGeom>
                <a:avLst/>
                <a:gdLst/>
                <a:ahLst/>
                <a:cxnLst/>
                <a:rect l="l" t="t" r="r" b="b"/>
                <a:pathLst>
                  <a:path w="57170" h="57145" extrusionOk="0">
                    <a:moveTo>
                      <a:pt x="40146" y="2439"/>
                    </a:moveTo>
                    <a:cubicBezTo>
                      <a:pt x="40285" y="2439"/>
                      <a:pt x="40432" y="2454"/>
                      <a:pt x="40586" y="2485"/>
                    </a:cubicBezTo>
                    <a:cubicBezTo>
                      <a:pt x="43132" y="2994"/>
                      <a:pt x="43568" y="7722"/>
                      <a:pt x="44005" y="9759"/>
                    </a:cubicBezTo>
                    <a:cubicBezTo>
                      <a:pt x="44368" y="11432"/>
                      <a:pt x="44296" y="14268"/>
                      <a:pt x="45532" y="15577"/>
                    </a:cubicBezTo>
                    <a:cubicBezTo>
                      <a:pt x="45715" y="15790"/>
                      <a:pt x="45973" y="15889"/>
                      <a:pt x="46234" y="15889"/>
                    </a:cubicBezTo>
                    <a:cubicBezTo>
                      <a:pt x="46597" y="15889"/>
                      <a:pt x="46963" y="15698"/>
                      <a:pt x="47132" y="15359"/>
                    </a:cubicBezTo>
                    <a:cubicBezTo>
                      <a:pt x="47423" y="14486"/>
                      <a:pt x="47423" y="13541"/>
                      <a:pt x="47132" y="12595"/>
                    </a:cubicBezTo>
                    <a:lnTo>
                      <a:pt x="47132" y="12523"/>
                    </a:lnTo>
                    <a:cubicBezTo>
                      <a:pt x="47787" y="12814"/>
                      <a:pt x="48442" y="13032"/>
                      <a:pt x="48805" y="13177"/>
                    </a:cubicBezTo>
                    <a:cubicBezTo>
                      <a:pt x="50915" y="14050"/>
                      <a:pt x="54406" y="14996"/>
                      <a:pt x="53969" y="17905"/>
                    </a:cubicBezTo>
                    <a:cubicBezTo>
                      <a:pt x="53675" y="19642"/>
                      <a:pt x="52309" y="20199"/>
                      <a:pt x="50632" y="20199"/>
                    </a:cubicBezTo>
                    <a:cubicBezTo>
                      <a:pt x="48165" y="20199"/>
                      <a:pt x="45027" y="18993"/>
                      <a:pt x="43641" y="18560"/>
                    </a:cubicBezTo>
                    <a:lnTo>
                      <a:pt x="43277" y="18560"/>
                    </a:lnTo>
                    <a:cubicBezTo>
                      <a:pt x="43205" y="18487"/>
                      <a:pt x="43095" y="18450"/>
                      <a:pt x="42986" y="18450"/>
                    </a:cubicBezTo>
                    <a:cubicBezTo>
                      <a:pt x="42877" y="18450"/>
                      <a:pt x="42768" y="18487"/>
                      <a:pt x="42695" y="18560"/>
                    </a:cubicBezTo>
                    <a:cubicBezTo>
                      <a:pt x="35640" y="23069"/>
                      <a:pt x="29094" y="28233"/>
                      <a:pt x="23130" y="34052"/>
                    </a:cubicBezTo>
                    <a:cubicBezTo>
                      <a:pt x="22984" y="33834"/>
                      <a:pt x="22839" y="33688"/>
                      <a:pt x="22766" y="33398"/>
                    </a:cubicBezTo>
                    <a:cubicBezTo>
                      <a:pt x="22676" y="33218"/>
                      <a:pt x="22503" y="33093"/>
                      <a:pt x="22315" y="33093"/>
                    </a:cubicBezTo>
                    <a:cubicBezTo>
                      <a:pt x="22199" y="33093"/>
                      <a:pt x="22077" y="33141"/>
                      <a:pt x="21966" y="33252"/>
                    </a:cubicBezTo>
                    <a:cubicBezTo>
                      <a:pt x="21457" y="33688"/>
                      <a:pt x="21748" y="34489"/>
                      <a:pt x="22111" y="35070"/>
                    </a:cubicBezTo>
                    <a:cubicBezTo>
                      <a:pt x="21748" y="35434"/>
                      <a:pt x="21311" y="35798"/>
                      <a:pt x="20948" y="36234"/>
                    </a:cubicBezTo>
                    <a:cubicBezTo>
                      <a:pt x="20875" y="36161"/>
                      <a:pt x="20802" y="36016"/>
                      <a:pt x="20729" y="35871"/>
                    </a:cubicBezTo>
                    <a:cubicBezTo>
                      <a:pt x="20633" y="35550"/>
                      <a:pt x="20367" y="35399"/>
                      <a:pt x="20100" y="35399"/>
                    </a:cubicBezTo>
                    <a:cubicBezTo>
                      <a:pt x="19761" y="35399"/>
                      <a:pt x="19420" y="35641"/>
                      <a:pt x="19420" y="36089"/>
                    </a:cubicBezTo>
                    <a:cubicBezTo>
                      <a:pt x="19420" y="36525"/>
                      <a:pt x="19638" y="36962"/>
                      <a:pt x="19929" y="37253"/>
                    </a:cubicBezTo>
                    <a:cubicBezTo>
                      <a:pt x="19420" y="37762"/>
                      <a:pt x="18911" y="38344"/>
                      <a:pt x="18402" y="38853"/>
                    </a:cubicBezTo>
                    <a:cubicBezTo>
                      <a:pt x="18184" y="38634"/>
                      <a:pt x="17966" y="38416"/>
                      <a:pt x="17820" y="38198"/>
                    </a:cubicBezTo>
                    <a:cubicBezTo>
                      <a:pt x="17712" y="38036"/>
                      <a:pt x="17554" y="37964"/>
                      <a:pt x="17405" y="37964"/>
                    </a:cubicBezTo>
                    <a:cubicBezTo>
                      <a:pt x="17153" y="37964"/>
                      <a:pt x="16929" y="38169"/>
                      <a:pt x="17020" y="38489"/>
                    </a:cubicBezTo>
                    <a:cubicBezTo>
                      <a:pt x="17093" y="38925"/>
                      <a:pt x="17311" y="39362"/>
                      <a:pt x="17529" y="39798"/>
                    </a:cubicBezTo>
                    <a:lnTo>
                      <a:pt x="16074" y="41471"/>
                    </a:lnTo>
                    <a:cubicBezTo>
                      <a:pt x="15784" y="41035"/>
                      <a:pt x="15493" y="40817"/>
                      <a:pt x="15129" y="40380"/>
                    </a:cubicBezTo>
                    <a:cubicBezTo>
                      <a:pt x="15044" y="40252"/>
                      <a:pt x="14927" y="40199"/>
                      <a:pt x="14809" y="40199"/>
                    </a:cubicBezTo>
                    <a:cubicBezTo>
                      <a:pt x="14523" y="40199"/>
                      <a:pt x="14226" y="40508"/>
                      <a:pt x="14329" y="40817"/>
                    </a:cubicBezTo>
                    <a:cubicBezTo>
                      <a:pt x="14474" y="41471"/>
                      <a:pt x="14765" y="42053"/>
                      <a:pt x="15129" y="42562"/>
                    </a:cubicBezTo>
                    <a:cubicBezTo>
                      <a:pt x="14620" y="43071"/>
                      <a:pt x="14111" y="43653"/>
                      <a:pt x="13674" y="44235"/>
                    </a:cubicBezTo>
                    <a:cubicBezTo>
                      <a:pt x="13311" y="44599"/>
                      <a:pt x="13311" y="45108"/>
                      <a:pt x="13529" y="45544"/>
                    </a:cubicBezTo>
                    <a:cubicBezTo>
                      <a:pt x="13020" y="48017"/>
                      <a:pt x="13674" y="51290"/>
                      <a:pt x="13383" y="53109"/>
                    </a:cubicBezTo>
                    <a:cubicBezTo>
                      <a:pt x="13189" y="54143"/>
                      <a:pt x="12708" y="54890"/>
                      <a:pt x="11735" y="54890"/>
                    </a:cubicBezTo>
                    <a:cubicBezTo>
                      <a:pt x="11613" y="54890"/>
                      <a:pt x="11484" y="54879"/>
                      <a:pt x="11347" y="54854"/>
                    </a:cubicBezTo>
                    <a:cubicBezTo>
                      <a:pt x="10110" y="54636"/>
                      <a:pt x="9310" y="52818"/>
                      <a:pt x="8728" y="51727"/>
                    </a:cubicBezTo>
                    <a:cubicBezTo>
                      <a:pt x="8146" y="50709"/>
                      <a:pt x="7710" y="49472"/>
                      <a:pt x="7201" y="48308"/>
                    </a:cubicBezTo>
                    <a:lnTo>
                      <a:pt x="7201" y="48308"/>
                    </a:lnTo>
                    <a:cubicBezTo>
                      <a:pt x="7564" y="48381"/>
                      <a:pt x="7928" y="48417"/>
                      <a:pt x="8292" y="48417"/>
                    </a:cubicBezTo>
                    <a:cubicBezTo>
                      <a:pt x="8655" y="48417"/>
                      <a:pt x="9019" y="48381"/>
                      <a:pt x="9383" y="48308"/>
                    </a:cubicBezTo>
                    <a:cubicBezTo>
                      <a:pt x="10110" y="48090"/>
                      <a:pt x="10401" y="46926"/>
                      <a:pt x="9601" y="46563"/>
                    </a:cubicBezTo>
                    <a:cubicBezTo>
                      <a:pt x="8655" y="46272"/>
                      <a:pt x="7564" y="46053"/>
                      <a:pt x="6546" y="45908"/>
                    </a:cubicBezTo>
                    <a:cubicBezTo>
                      <a:pt x="5673" y="45690"/>
                      <a:pt x="4801" y="45326"/>
                      <a:pt x="4000" y="44817"/>
                    </a:cubicBezTo>
                    <a:cubicBezTo>
                      <a:pt x="2982" y="44235"/>
                      <a:pt x="2328" y="43217"/>
                      <a:pt x="2328" y="42053"/>
                    </a:cubicBezTo>
                    <a:cubicBezTo>
                      <a:pt x="2367" y="40632"/>
                      <a:pt x="3350" y="40218"/>
                      <a:pt x="4554" y="40218"/>
                    </a:cubicBezTo>
                    <a:cubicBezTo>
                      <a:pt x="5568" y="40218"/>
                      <a:pt x="6739" y="40511"/>
                      <a:pt x="7637" y="40744"/>
                    </a:cubicBezTo>
                    <a:cubicBezTo>
                      <a:pt x="7324" y="41057"/>
                      <a:pt x="7713" y="41587"/>
                      <a:pt x="8153" y="41587"/>
                    </a:cubicBezTo>
                    <a:cubicBezTo>
                      <a:pt x="8223" y="41587"/>
                      <a:pt x="8294" y="41574"/>
                      <a:pt x="8365" y="41544"/>
                    </a:cubicBezTo>
                    <a:cubicBezTo>
                      <a:pt x="13601" y="38707"/>
                      <a:pt x="18111" y="34925"/>
                      <a:pt x="22693" y="31070"/>
                    </a:cubicBezTo>
                    <a:cubicBezTo>
                      <a:pt x="27930" y="26633"/>
                      <a:pt x="33531" y="22051"/>
                      <a:pt x="38040" y="16959"/>
                    </a:cubicBezTo>
                    <a:cubicBezTo>
                      <a:pt x="38477" y="16450"/>
                      <a:pt x="38404" y="15650"/>
                      <a:pt x="37895" y="15214"/>
                    </a:cubicBezTo>
                    <a:cubicBezTo>
                      <a:pt x="37755" y="11717"/>
                      <a:pt x="36674" y="2439"/>
                      <a:pt x="40146" y="2439"/>
                    </a:cubicBezTo>
                    <a:close/>
                    <a:moveTo>
                      <a:pt x="39914" y="0"/>
                    </a:moveTo>
                    <a:cubicBezTo>
                      <a:pt x="34469" y="0"/>
                      <a:pt x="34295" y="11364"/>
                      <a:pt x="36295" y="15577"/>
                    </a:cubicBezTo>
                    <a:cubicBezTo>
                      <a:pt x="31785" y="18996"/>
                      <a:pt x="27858" y="23287"/>
                      <a:pt x="23712" y="27070"/>
                    </a:cubicBezTo>
                    <a:cubicBezTo>
                      <a:pt x="18984" y="31579"/>
                      <a:pt x="13965" y="35652"/>
                      <a:pt x="8946" y="39726"/>
                    </a:cubicBezTo>
                    <a:cubicBezTo>
                      <a:pt x="7934" y="38683"/>
                      <a:pt x="6366" y="38131"/>
                      <a:pt x="4831" y="38131"/>
                    </a:cubicBezTo>
                    <a:cubicBezTo>
                      <a:pt x="2725" y="38131"/>
                      <a:pt x="681" y="39169"/>
                      <a:pt x="218" y="41398"/>
                    </a:cubicBezTo>
                    <a:cubicBezTo>
                      <a:pt x="0" y="43144"/>
                      <a:pt x="655" y="44890"/>
                      <a:pt x="1964" y="45981"/>
                    </a:cubicBezTo>
                    <a:cubicBezTo>
                      <a:pt x="2764" y="46708"/>
                      <a:pt x="3710" y="47290"/>
                      <a:pt x="4801" y="47654"/>
                    </a:cubicBezTo>
                    <a:lnTo>
                      <a:pt x="5019" y="47726"/>
                    </a:lnTo>
                    <a:cubicBezTo>
                      <a:pt x="5852" y="51446"/>
                      <a:pt x="7987" y="57145"/>
                      <a:pt x="11720" y="57145"/>
                    </a:cubicBezTo>
                    <a:cubicBezTo>
                      <a:pt x="12221" y="57145"/>
                      <a:pt x="12751" y="57042"/>
                      <a:pt x="13311" y="56818"/>
                    </a:cubicBezTo>
                    <a:cubicBezTo>
                      <a:pt x="15347" y="56018"/>
                      <a:pt x="15638" y="53618"/>
                      <a:pt x="15711" y="51654"/>
                    </a:cubicBezTo>
                    <a:cubicBezTo>
                      <a:pt x="15711" y="50199"/>
                      <a:pt x="15638" y="48745"/>
                      <a:pt x="15711" y="47290"/>
                    </a:cubicBezTo>
                    <a:cubicBezTo>
                      <a:pt x="15711" y="46417"/>
                      <a:pt x="15929" y="45617"/>
                      <a:pt x="16147" y="44817"/>
                    </a:cubicBezTo>
                    <a:cubicBezTo>
                      <a:pt x="24148" y="35871"/>
                      <a:pt x="33822" y="28888"/>
                      <a:pt x="42405" y="20596"/>
                    </a:cubicBezTo>
                    <a:cubicBezTo>
                      <a:pt x="42477" y="20742"/>
                      <a:pt x="42550" y="20814"/>
                      <a:pt x="42695" y="20887"/>
                    </a:cubicBezTo>
                    <a:cubicBezTo>
                      <a:pt x="44413" y="22043"/>
                      <a:pt x="47091" y="22839"/>
                      <a:pt x="49639" y="22839"/>
                    </a:cubicBezTo>
                    <a:cubicBezTo>
                      <a:pt x="52701" y="22839"/>
                      <a:pt x="55576" y="21689"/>
                      <a:pt x="56370" y="18632"/>
                    </a:cubicBezTo>
                    <a:cubicBezTo>
                      <a:pt x="57170" y="15505"/>
                      <a:pt x="54988" y="13323"/>
                      <a:pt x="52224" y="12232"/>
                    </a:cubicBezTo>
                    <a:cubicBezTo>
                      <a:pt x="50478" y="11504"/>
                      <a:pt x="48660" y="11068"/>
                      <a:pt x="46769" y="10777"/>
                    </a:cubicBezTo>
                    <a:cubicBezTo>
                      <a:pt x="46478" y="9322"/>
                      <a:pt x="46114" y="7795"/>
                      <a:pt x="45750" y="6340"/>
                    </a:cubicBezTo>
                    <a:cubicBezTo>
                      <a:pt x="44878" y="3140"/>
                      <a:pt x="43932" y="303"/>
                      <a:pt x="40222" y="12"/>
                    </a:cubicBezTo>
                    <a:cubicBezTo>
                      <a:pt x="40118" y="4"/>
                      <a:pt x="40015" y="0"/>
                      <a:pt x="399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10" name="Google Shape;1610;p30"/>
              <p:cNvGrpSpPr/>
              <p:nvPr/>
            </p:nvGrpSpPr>
            <p:grpSpPr>
              <a:xfrm flipH="1">
                <a:off x="-189635" y="75527"/>
                <a:ext cx="9051492" cy="4677161"/>
                <a:chOff x="50436" y="-319265"/>
                <a:chExt cx="9051492" cy="4677161"/>
              </a:xfrm>
            </p:grpSpPr>
            <p:sp>
              <p:nvSpPr>
                <p:cNvPr id="1611" name="Google Shape;1611;p30"/>
                <p:cNvSpPr/>
                <p:nvPr/>
              </p:nvSpPr>
              <p:spPr>
                <a:xfrm>
                  <a:off x="1711756" y="-259608"/>
                  <a:ext cx="162328" cy="212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" h="2079" extrusionOk="0">
                      <a:moveTo>
                        <a:pt x="919" y="1"/>
                      </a:moveTo>
                      <a:cubicBezTo>
                        <a:pt x="812" y="1"/>
                        <a:pt x="716" y="349"/>
                        <a:pt x="687" y="803"/>
                      </a:cubicBezTo>
                      <a:cubicBezTo>
                        <a:pt x="290" y="832"/>
                        <a:pt x="1" y="928"/>
                        <a:pt x="1" y="1035"/>
                      </a:cubicBezTo>
                      <a:cubicBezTo>
                        <a:pt x="1" y="1151"/>
                        <a:pt x="290" y="1247"/>
                        <a:pt x="687" y="1276"/>
                      </a:cubicBezTo>
                      <a:cubicBezTo>
                        <a:pt x="716" y="1730"/>
                        <a:pt x="812" y="2078"/>
                        <a:pt x="919" y="2078"/>
                      </a:cubicBezTo>
                      <a:cubicBezTo>
                        <a:pt x="1035" y="2078"/>
                        <a:pt x="1131" y="1730"/>
                        <a:pt x="1160" y="1276"/>
                      </a:cubicBezTo>
                      <a:cubicBezTo>
                        <a:pt x="1556" y="1247"/>
                        <a:pt x="1846" y="1151"/>
                        <a:pt x="1846" y="1035"/>
                      </a:cubicBezTo>
                      <a:cubicBezTo>
                        <a:pt x="1846" y="928"/>
                        <a:pt x="1556" y="832"/>
                        <a:pt x="1160" y="803"/>
                      </a:cubicBezTo>
                      <a:cubicBezTo>
                        <a:pt x="1131" y="349"/>
                        <a:pt x="1035" y="1"/>
                        <a:pt x="91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2" name="Google Shape;1612;p30"/>
                <p:cNvSpPr/>
                <p:nvPr/>
              </p:nvSpPr>
              <p:spPr>
                <a:xfrm>
                  <a:off x="371824" y="2624884"/>
                  <a:ext cx="162328" cy="212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" h="2079" extrusionOk="0">
                      <a:moveTo>
                        <a:pt x="919" y="0"/>
                      </a:moveTo>
                      <a:cubicBezTo>
                        <a:pt x="813" y="0"/>
                        <a:pt x="716" y="348"/>
                        <a:pt x="687" y="812"/>
                      </a:cubicBezTo>
                      <a:cubicBezTo>
                        <a:pt x="291" y="832"/>
                        <a:pt x="1" y="928"/>
                        <a:pt x="1" y="1044"/>
                      </a:cubicBezTo>
                      <a:cubicBezTo>
                        <a:pt x="1" y="1150"/>
                        <a:pt x="291" y="1247"/>
                        <a:pt x="687" y="1276"/>
                      </a:cubicBezTo>
                      <a:cubicBezTo>
                        <a:pt x="716" y="1740"/>
                        <a:pt x="813" y="2078"/>
                        <a:pt x="919" y="2078"/>
                      </a:cubicBezTo>
                      <a:cubicBezTo>
                        <a:pt x="1035" y="2078"/>
                        <a:pt x="1132" y="1740"/>
                        <a:pt x="1161" y="1276"/>
                      </a:cubicBezTo>
                      <a:cubicBezTo>
                        <a:pt x="1557" y="1247"/>
                        <a:pt x="1847" y="1150"/>
                        <a:pt x="1847" y="1044"/>
                      </a:cubicBezTo>
                      <a:cubicBezTo>
                        <a:pt x="1847" y="928"/>
                        <a:pt x="1557" y="832"/>
                        <a:pt x="1161" y="812"/>
                      </a:cubicBezTo>
                      <a:cubicBezTo>
                        <a:pt x="1132" y="348"/>
                        <a:pt x="1035" y="0"/>
                        <a:pt x="91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3" name="Google Shape;1613;p30"/>
                <p:cNvSpPr/>
                <p:nvPr/>
              </p:nvSpPr>
              <p:spPr>
                <a:xfrm>
                  <a:off x="8040133" y="2392885"/>
                  <a:ext cx="209875" cy="275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8" h="2687" extrusionOk="0">
                      <a:moveTo>
                        <a:pt x="1199" y="0"/>
                      </a:moveTo>
                      <a:cubicBezTo>
                        <a:pt x="1054" y="0"/>
                        <a:pt x="928" y="445"/>
                        <a:pt x="899" y="1044"/>
                      </a:cubicBezTo>
                      <a:cubicBezTo>
                        <a:pt x="387" y="1073"/>
                        <a:pt x="0" y="1199"/>
                        <a:pt x="0" y="1344"/>
                      </a:cubicBezTo>
                      <a:cubicBezTo>
                        <a:pt x="0" y="1489"/>
                        <a:pt x="387" y="1605"/>
                        <a:pt x="899" y="1643"/>
                      </a:cubicBezTo>
                      <a:cubicBezTo>
                        <a:pt x="928" y="2242"/>
                        <a:pt x="1054" y="2687"/>
                        <a:pt x="1199" y="2687"/>
                      </a:cubicBezTo>
                      <a:cubicBezTo>
                        <a:pt x="1344" y="2687"/>
                        <a:pt x="1469" y="2242"/>
                        <a:pt x="1498" y="1643"/>
                      </a:cubicBezTo>
                      <a:cubicBezTo>
                        <a:pt x="2010" y="1605"/>
                        <a:pt x="2387" y="1489"/>
                        <a:pt x="2387" y="1344"/>
                      </a:cubicBezTo>
                      <a:cubicBezTo>
                        <a:pt x="2387" y="1199"/>
                        <a:pt x="2010" y="1073"/>
                        <a:pt x="1498" y="1044"/>
                      </a:cubicBezTo>
                      <a:cubicBezTo>
                        <a:pt x="1469" y="435"/>
                        <a:pt x="1344" y="0"/>
                        <a:pt x="119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4" name="Google Shape;1614;p30"/>
                <p:cNvSpPr/>
                <p:nvPr/>
              </p:nvSpPr>
              <p:spPr>
                <a:xfrm>
                  <a:off x="7666242" y="4025881"/>
                  <a:ext cx="209875" cy="275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8" h="2687" extrusionOk="0">
                      <a:moveTo>
                        <a:pt x="1199" y="0"/>
                      </a:moveTo>
                      <a:cubicBezTo>
                        <a:pt x="1044" y="0"/>
                        <a:pt x="928" y="445"/>
                        <a:pt x="899" y="1044"/>
                      </a:cubicBezTo>
                      <a:cubicBezTo>
                        <a:pt x="387" y="1073"/>
                        <a:pt x="1" y="1199"/>
                        <a:pt x="1" y="1344"/>
                      </a:cubicBezTo>
                      <a:cubicBezTo>
                        <a:pt x="1" y="1479"/>
                        <a:pt x="387" y="1605"/>
                        <a:pt x="899" y="1643"/>
                      </a:cubicBezTo>
                      <a:cubicBezTo>
                        <a:pt x="928" y="2242"/>
                        <a:pt x="1054" y="2687"/>
                        <a:pt x="1199" y="2687"/>
                      </a:cubicBezTo>
                      <a:cubicBezTo>
                        <a:pt x="1344" y="2687"/>
                        <a:pt x="1470" y="2242"/>
                        <a:pt x="1499" y="1643"/>
                      </a:cubicBezTo>
                      <a:cubicBezTo>
                        <a:pt x="2011" y="1605"/>
                        <a:pt x="2388" y="1479"/>
                        <a:pt x="2388" y="1344"/>
                      </a:cubicBezTo>
                      <a:cubicBezTo>
                        <a:pt x="2388" y="1199"/>
                        <a:pt x="2011" y="1073"/>
                        <a:pt x="1499" y="1044"/>
                      </a:cubicBezTo>
                      <a:cubicBezTo>
                        <a:pt x="1470" y="435"/>
                        <a:pt x="1344" y="0"/>
                        <a:pt x="1199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5" name="Google Shape;1615;p30"/>
                <p:cNvSpPr/>
                <p:nvPr/>
              </p:nvSpPr>
              <p:spPr>
                <a:xfrm>
                  <a:off x="1874075" y="665960"/>
                  <a:ext cx="209875" cy="275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8" h="2687" extrusionOk="0">
                      <a:moveTo>
                        <a:pt x="1190" y="0"/>
                      </a:moveTo>
                      <a:cubicBezTo>
                        <a:pt x="1045" y="0"/>
                        <a:pt x="919" y="445"/>
                        <a:pt x="890" y="1044"/>
                      </a:cubicBezTo>
                      <a:cubicBezTo>
                        <a:pt x="378" y="1073"/>
                        <a:pt x="1" y="1198"/>
                        <a:pt x="1" y="1343"/>
                      </a:cubicBezTo>
                      <a:cubicBezTo>
                        <a:pt x="1" y="1488"/>
                        <a:pt x="378" y="1604"/>
                        <a:pt x="890" y="1643"/>
                      </a:cubicBezTo>
                      <a:cubicBezTo>
                        <a:pt x="919" y="2252"/>
                        <a:pt x="1045" y="2687"/>
                        <a:pt x="1190" y="2687"/>
                      </a:cubicBezTo>
                      <a:cubicBezTo>
                        <a:pt x="1344" y="2687"/>
                        <a:pt x="1460" y="2242"/>
                        <a:pt x="1499" y="1643"/>
                      </a:cubicBezTo>
                      <a:cubicBezTo>
                        <a:pt x="2011" y="1604"/>
                        <a:pt x="2388" y="1488"/>
                        <a:pt x="2388" y="1343"/>
                      </a:cubicBezTo>
                      <a:cubicBezTo>
                        <a:pt x="2388" y="1198"/>
                        <a:pt x="2011" y="1073"/>
                        <a:pt x="1499" y="1044"/>
                      </a:cubicBezTo>
                      <a:cubicBezTo>
                        <a:pt x="1460" y="435"/>
                        <a:pt x="1344" y="0"/>
                        <a:pt x="119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>
                  <a:off x="205800" y="3345774"/>
                  <a:ext cx="110475" cy="144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411" extrusionOk="0">
                      <a:moveTo>
                        <a:pt x="628" y="0"/>
                      </a:moveTo>
                      <a:cubicBezTo>
                        <a:pt x="551" y="0"/>
                        <a:pt x="483" y="232"/>
                        <a:pt x="474" y="551"/>
                      </a:cubicBezTo>
                      <a:cubicBezTo>
                        <a:pt x="203" y="570"/>
                        <a:pt x="0" y="628"/>
                        <a:pt x="0" y="706"/>
                      </a:cubicBezTo>
                      <a:cubicBezTo>
                        <a:pt x="0" y="783"/>
                        <a:pt x="203" y="850"/>
                        <a:pt x="474" y="860"/>
                      </a:cubicBezTo>
                      <a:cubicBezTo>
                        <a:pt x="483" y="1179"/>
                        <a:pt x="551" y="1411"/>
                        <a:pt x="628" y="1411"/>
                      </a:cubicBezTo>
                      <a:cubicBezTo>
                        <a:pt x="706" y="1411"/>
                        <a:pt x="773" y="1169"/>
                        <a:pt x="793" y="860"/>
                      </a:cubicBezTo>
                      <a:cubicBezTo>
                        <a:pt x="1063" y="850"/>
                        <a:pt x="1257" y="783"/>
                        <a:pt x="1257" y="706"/>
                      </a:cubicBezTo>
                      <a:cubicBezTo>
                        <a:pt x="1257" y="628"/>
                        <a:pt x="1063" y="561"/>
                        <a:pt x="793" y="551"/>
                      </a:cubicBezTo>
                      <a:cubicBezTo>
                        <a:pt x="773" y="232"/>
                        <a:pt x="706" y="0"/>
                        <a:pt x="62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7" name="Google Shape;1617;p30"/>
                <p:cNvSpPr/>
                <p:nvPr/>
              </p:nvSpPr>
              <p:spPr>
                <a:xfrm>
                  <a:off x="50436" y="-147925"/>
                  <a:ext cx="110475" cy="14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422" extrusionOk="0">
                      <a:moveTo>
                        <a:pt x="628" y="1"/>
                      </a:moveTo>
                      <a:cubicBezTo>
                        <a:pt x="551" y="1"/>
                        <a:pt x="483" y="243"/>
                        <a:pt x="474" y="552"/>
                      </a:cubicBezTo>
                      <a:cubicBezTo>
                        <a:pt x="203" y="571"/>
                        <a:pt x="0" y="639"/>
                        <a:pt x="0" y="706"/>
                      </a:cubicBezTo>
                      <a:cubicBezTo>
                        <a:pt x="0" y="784"/>
                        <a:pt x="203" y="851"/>
                        <a:pt x="474" y="871"/>
                      </a:cubicBezTo>
                      <a:cubicBezTo>
                        <a:pt x="483" y="1180"/>
                        <a:pt x="551" y="1422"/>
                        <a:pt x="628" y="1422"/>
                      </a:cubicBezTo>
                      <a:cubicBezTo>
                        <a:pt x="706" y="1422"/>
                        <a:pt x="773" y="1180"/>
                        <a:pt x="793" y="871"/>
                      </a:cubicBezTo>
                      <a:cubicBezTo>
                        <a:pt x="1054" y="851"/>
                        <a:pt x="1257" y="793"/>
                        <a:pt x="1257" y="706"/>
                      </a:cubicBezTo>
                      <a:cubicBezTo>
                        <a:pt x="1257" y="639"/>
                        <a:pt x="1054" y="571"/>
                        <a:pt x="793" y="552"/>
                      </a:cubicBezTo>
                      <a:cubicBezTo>
                        <a:pt x="773" y="243"/>
                        <a:pt x="706" y="1"/>
                        <a:pt x="62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8" name="Google Shape;1618;p30"/>
                <p:cNvSpPr/>
                <p:nvPr/>
              </p:nvSpPr>
              <p:spPr>
                <a:xfrm>
                  <a:off x="3643562" y="-108452"/>
                  <a:ext cx="85427" cy="85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" h="834" extrusionOk="0">
                      <a:moveTo>
                        <a:pt x="543" y="1"/>
                      </a:moveTo>
                      <a:cubicBezTo>
                        <a:pt x="522" y="1"/>
                        <a:pt x="500" y="2"/>
                        <a:pt x="479" y="6"/>
                      </a:cubicBezTo>
                      <a:cubicBezTo>
                        <a:pt x="1" y="61"/>
                        <a:pt x="82" y="833"/>
                        <a:pt x="549" y="833"/>
                      </a:cubicBezTo>
                      <a:cubicBezTo>
                        <a:pt x="573" y="833"/>
                        <a:pt x="598" y="831"/>
                        <a:pt x="624" y="827"/>
                      </a:cubicBezTo>
                      <a:cubicBezTo>
                        <a:pt x="807" y="788"/>
                        <a:pt x="952" y="634"/>
                        <a:pt x="972" y="440"/>
                      </a:cubicBezTo>
                      <a:cubicBezTo>
                        <a:pt x="972" y="192"/>
                        <a:pt x="776" y="1"/>
                        <a:pt x="54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9" name="Google Shape;1619;p30"/>
                <p:cNvSpPr/>
                <p:nvPr/>
              </p:nvSpPr>
              <p:spPr>
                <a:xfrm>
                  <a:off x="6003051" y="-319265"/>
                  <a:ext cx="41395" cy="40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" h="397" extrusionOk="0">
                      <a:moveTo>
                        <a:pt x="273" y="1"/>
                      </a:moveTo>
                      <a:cubicBezTo>
                        <a:pt x="259" y="1"/>
                        <a:pt x="244" y="3"/>
                        <a:pt x="229" y="6"/>
                      </a:cubicBezTo>
                      <a:cubicBezTo>
                        <a:pt x="0" y="24"/>
                        <a:pt x="39" y="397"/>
                        <a:pt x="257" y="397"/>
                      </a:cubicBezTo>
                      <a:cubicBezTo>
                        <a:pt x="269" y="397"/>
                        <a:pt x="282" y="395"/>
                        <a:pt x="296" y="393"/>
                      </a:cubicBezTo>
                      <a:cubicBezTo>
                        <a:pt x="393" y="373"/>
                        <a:pt x="460" y="296"/>
                        <a:pt x="470" y="209"/>
                      </a:cubicBezTo>
                      <a:cubicBezTo>
                        <a:pt x="470" y="90"/>
                        <a:pt x="380" y="1"/>
                        <a:pt x="27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0" name="Google Shape;1620;p30"/>
                <p:cNvSpPr/>
                <p:nvPr/>
              </p:nvSpPr>
              <p:spPr>
                <a:xfrm>
                  <a:off x="2586530" y="3979553"/>
                  <a:ext cx="40692" cy="40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392" extrusionOk="0">
                      <a:moveTo>
                        <a:pt x="261" y="0"/>
                      </a:moveTo>
                      <a:cubicBezTo>
                        <a:pt x="251" y="0"/>
                        <a:pt x="241" y="1"/>
                        <a:pt x="231" y="3"/>
                      </a:cubicBezTo>
                      <a:cubicBezTo>
                        <a:pt x="0" y="21"/>
                        <a:pt x="34" y="392"/>
                        <a:pt x="264" y="392"/>
                      </a:cubicBezTo>
                      <a:cubicBezTo>
                        <a:pt x="275" y="392"/>
                        <a:pt x="287" y="391"/>
                        <a:pt x="299" y="389"/>
                      </a:cubicBezTo>
                      <a:cubicBezTo>
                        <a:pt x="386" y="370"/>
                        <a:pt x="453" y="292"/>
                        <a:pt x="463" y="205"/>
                      </a:cubicBezTo>
                      <a:cubicBezTo>
                        <a:pt x="463" y="91"/>
                        <a:pt x="366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1" name="Google Shape;1621;p30"/>
                <p:cNvSpPr/>
                <p:nvPr/>
              </p:nvSpPr>
              <p:spPr>
                <a:xfrm>
                  <a:off x="2350174" y="2424188"/>
                  <a:ext cx="57303" cy="56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50" extrusionOk="0">
                      <a:moveTo>
                        <a:pt x="370" y="0"/>
                      </a:moveTo>
                      <a:cubicBezTo>
                        <a:pt x="354" y="0"/>
                        <a:pt x="338" y="2"/>
                        <a:pt x="323" y="4"/>
                      </a:cubicBezTo>
                      <a:cubicBezTo>
                        <a:pt x="1" y="32"/>
                        <a:pt x="55" y="550"/>
                        <a:pt x="369" y="550"/>
                      </a:cubicBezTo>
                      <a:cubicBezTo>
                        <a:pt x="385" y="550"/>
                        <a:pt x="402" y="548"/>
                        <a:pt x="419" y="545"/>
                      </a:cubicBezTo>
                      <a:cubicBezTo>
                        <a:pt x="545" y="526"/>
                        <a:pt x="641" y="420"/>
                        <a:pt x="651" y="284"/>
                      </a:cubicBezTo>
                      <a:cubicBezTo>
                        <a:pt x="651" y="126"/>
                        <a:pt x="524" y="0"/>
                        <a:pt x="370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2" name="Google Shape;1622;p30"/>
                <p:cNvSpPr/>
                <p:nvPr/>
              </p:nvSpPr>
              <p:spPr>
                <a:xfrm>
                  <a:off x="8797120" y="2458153"/>
                  <a:ext cx="110475" cy="144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1412" extrusionOk="0">
                      <a:moveTo>
                        <a:pt x="628" y="1"/>
                      </a:moveTo>
                      <a:cubicBezTo>
                        <a:pt x="551" y="1"/>
                        <a:pt x="483" y="242"/>
                        <a:pt x="474" y="552"/>
                      </a:cubicBezTo>
                      <a:cubicBezTo>
                        <a:pt x="203" y="571"/>
                        <a:pt x="0" y="629"/>
                        <a:pt x="0" y="706"/>
                      </a:cubicBezTo>
                      <a:cubicBezTo>
                        <a:pt x="0" y="784"/>
                        <a:pt x="203" y="851"/>
                        <a:pt x="474" y="871"/>
                      </a:cubicBezTo>
                      <a:cubicBezTo>
                        <a:pt x="483" y="1180"/>
                        <a:pt x="551" y="1412"/>
                        <a:pt x="628" y="1412"/>
                      </a:cubicBezTo>
                      <a:cubicBezTo>
                        <a:pt x="706" y="1412"/>
                        <a:pt x="773" y="1170"/>
                        <a:pt x="793" y="871"/>
                      </a:cubicBezTo>
                      <a:cubicBezTo>
                        <a:pt x="1063" y="842"/>
                        <a:pt x="1256" y="784"/>
                        <a:pt x="1256" y="706"/>
                      </a:cubicBezTo>
                      <a:cubicBezTo>
                        <a:pt x="1256" y="629"/>
                        <a:pt x="1063" y="571"/>
                        <a:pt x="793" y="552"/>
                      </a:cubicBezTo>
                      <a:cubicBezTo>
                        <a:pt x="773" y="233"/>
                        <a:pt x="706" y="1"/>
                        <a:pt x="62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623" name="Google Shape;1623;p30"/>
                <p:cNvGrpSpPr/>
                <p:nvPr/>
              </p:nvGrpSpPr>
              <p:grpSpPr>
                <a:xfrm>
                  <a:off x="717777" y="856329"/>
                  <a:ext cx="6253449" cy="3501566"/>
                  <a:chOff x="557127" y="1035417"/>
                  <a:chExt cx="6253449" cy="3501566"/>
                </a:xfrm>
              </p:grpSpPr>
              <p:sp>
                <p:nvSpPr>
                  <p:cNvPr id="1624" name="Google Shape;1624;p30"/>
                  <p:cNvSpPr/>
                  <p:nvPr/>
                </p:nvSpPr>
                <p:spPr>
                  <a:xfrm>
                    <a:off x="2273465" y="1194705"/>
                    <a:ext cx="86042" cy="84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9" h="828" extrusionOk="0">
                        <a:moveTo>
                          <a:pt x="423" y="0"/>
                        </a:moveTo>
                        <a:cubicBezTo>
                          <a:pt x="195" y="0"/>
                          <a:pt x="1" y="180"/>
                          <a:pt x="1" y="414"/>
                        </a:cubicBezTo>
                        <a:cubicBezTo>
                          <a:pt x="10" y="607"/>
                          <a:pt x="146" y="771"/>
                          <a:pt x="339" y="820"/>
                        </a:cubicBezTo>
                        <a:cubicBezTo>
                          <a:pt x="367" y="825"/>
                          <a:pt x="394" y="827"/>
                          <a:pt x="420" y="827"/>
                        </a:cubicBezTo>
                        <a:cubicBezTo>
                          <a:pt x="874" y="827"/>
                          <a:pt x="978" y="72"/>
                          <a:pt x="503" y="8"/>
                        </a:cubicBezTo>
                        <a:cubicBezTo>
                          <a:pt x="476" y="3"/>
                          <a:pt x="449" y="0"/>
                          <a:pt x="423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5" name="Google Shape;1625;p30"/>
                  <p:cNvSpPr/>
                  <p:nvPr/>
                </p:nvSpPr>
                <p:spPr>
                  <a:xfrm>
                    <a:off x="2882935" y="1035417"/>
                    <a:ext cx="86042" cy="84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9" h="828" extrusionOk="0">
                        <a:moveTo>
                          <a:pt x="423" y="0"/>
                        </a:moveTo>
                        <a:cubicBezTo>
                          <a:pt x="195" y="0"/>
                          <a:pt x="1" y="181"/>
                          <a:pt x="1" y="423"/>
                        </a:cubicBezTo>
                        <a:cubicBezTo>
                          <a:pt x="1" y="617"/>
                          <a:pt x="146" y="781"/>
                          <a:pt x="339" y="820"/>
                        </a:cubicBezTo>
                        <a:cubicBezTo>
                          <a:pt x="367" y="825"/>
                          <a:pt x="394" y="827"/>
                          <a:pt x="420" y="827"/>
                        </a:cubicBezTo>
                        <a:cubicBezTo>
                          <a:pt x="875" y="827"/>
                          <a:pt x="978" y="72"/>
                          <a:pt x="503" y="8"/>
                        </a:cubicBezTo>
                        <a:cubicBezTo>
                          <a:pt x="476" y="3"/>
                          <a:pt x="449" y="0"/>
                          <a:pt x="423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6" name="Google Shape;1626;p30"/>
                  <p:cNvSpPr/>
                  <p:nvPr/>
                </p:nvSpPr>
                <p:spPr>
                  <a:xfrm>
                    <a:off x="6769181" y="4079462"/>
                    <a:ext cx="41395" cy="40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1" h="397" extrusionOk="0">
                        <a:moveTo>
                          <a:pt x="197" y="1"/>
                        </a:moveTo>
                        <a:cubicBezTo>
                          <a:pt x="90" y="1"/>
                          <a:pt x="1" y="89"/>
                          <a:pt x="1" y="199"/>
                        </a:cubicBezTo>
                        <a:cubicBezTo>
                          <a:pt x="1" y="296"/>
                          <a:pt x="68" y="373"/>
                          <a:pt x="165" y="392"/>
                        </a:cubicBezTo>
                        <a:cubicBezTo>
                          <a:pt x="179" y="395"/>
                          <a:pt x="193" y="396"/>
                          <a:pt x="205" y="396"/>
                        </a:cubicBezTo>
                        <a:cubicBezTo>
                          <a:pt x="423" y="396"/>
                          <a:pt x="470" y="33"/>
                          <a:pt x="242" y="6"/>
                        </a:cubicBezTo>
                        <a:cubicBezTo>
                          <a:pt x="227" y="2"/>
                          <a:pt x="212" y="1"/>
                          <a:pt x="197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7" name="Google Shape;1627;p30"/>
                  <p:cNvSpPr/>
                  <p:nvPr/>
                </p:nvSpPr>
                <p:spPr>
                  <a:xfrm>
                    <a:off x="557127" y="4480145"/>
                    <a:ext cx="57039" cy="568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9" h="555" extrusionOk="0">
                        <a:moveTo>
                          <a:pt x="278" y="1"/>
                        </a:moveTo>
                        <a:cubicBezTo>
                          <a:pt x="128" y="1"/>
                          <a:pt x="0" y="124"/>
                          <a:pt x="0" y="278"/>
                        </a:cubicBezTo>
                        <a:cubicBezTo>
                          <a:pt x="0" y="404"/>
                          <a:pt x="87" y="520"/>
                          <a:pt x="222" y="549"/>
                        </a:cubicBezTo>
                        <a:cubicBezTo>
                          <a:pt x="242" y="552"/>
                          <a:pt x="260" y="554"/>
                          <a:pt x="278" y="554"/>
                        </a:cubicBezTo>
                        <a:cubicBezTo>
                          <a:pt x="580" y="554"/>
                          <a:pt x="648" y="44"/>
                          <a:pt x="338" y="7"/>
                        </a:cubicBezTo>
                        <a:cubicBezTo>
                          <a:pt x="318" y="3"/>
                          <a:pt x="298" y="1"/>
                          <a:pt x="278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28" name="Google Shape;1628;p30"/>
                <p:cNvGrpSpPr/>
                <p:nvPr/>
              </p:nvGrpSpPr>
              <p:grpSpPr>
                <a:xfrm>
                  <a:off x="8040139" y="106597"/>
                  <a:ext cx="1061789" cy="629687"/>
                  <a:chOff x="4784639" y="1400472"/>
                  <a:chExt cx="1061789" cy="629687"/>
                </a:xfrm>
              </p:grpSpPr>
              <p:sp>
                <p:nvSpPr>
                  <p:cNvPr id="1629" name="Google Shape;1629;p30"/>
                  <p:cNvSpPr/>
                  <p:nvPr/>
                </p:nvSpPr>
                <p:spPr>
                  <a:xfrm>
                    <a:off x="5760386" y="1400472"/>
                    <a:ext cx="86042" cy="847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9" h="828" extrusionOk="0">
                        <a:moveTo>
                          <a:pt x="423" y="0"/>
                        </a:moveTo>
                        <a:cubicBezTo>
                          <a:pt x="195" y="0"/>
                          <a:pt x="1" y="180"/>
                          <a:pt x="1" y="414"/>
                        </a:cubicBezTo>
                        <a:cubicBezTo>
                          <a:pt x="10" y="607"/>
                          <a:pt x="146" y="771"/>
                          <a:pt x="339" y="820"/>
                        </a:cubicBezTo>
                        <a:cubicBezTo>
                          <a:pt x="367" y="825"/>
                          <a:pt x="394" y="827"/>
                          <a:pt x="420" y="827"/>
                        </a:cubicBezTo>
                        <a:cubicBezTo>
                          <a:pt x="874" y="827"/>
                          <a:pt x="978" y="72"/>
                          <a:pt x="503" y="8"/>
                        </a:cubicBezTo>
                        <a:cubicBezTo>
                          <a:pt x="476" y="3"/>
                          <a:pt x="449" y="0"/>
                          <a:pt x="423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0" name="Google Shape;1630;p30"/>
                  <p:cNvSpPr/>
                  <p:nvPr/>
                </p:nvSpPr>
                <p:spPr>
                  <a:xfrm>
                    <a:off x="4784639" y="1989706"/>
                    <a:ext cx="40516" cy="404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" h="395" extrusionOk="0">
                        <a:moveTo>
                          <a:pt x="207" y="1"/>
                        </a:moveTo>
                        <a:cubicBezTo>
                          <a:pt x="95" y="1"/>
                          <a:pt x="0" y="83"/>
                          <a:pt x="0" y="197"/>
                        </a:cubicBezTo>
                        <a:cubicBezTo>
                          <a:pt x="0" y="294"/>
                          <a:pt x="68" y="371"/>
                          <a:pt x="155" y="390"/>
                        </a:cubicBezTo>
                        <a:cubicBezTo>
                          <a:pt x="169" y="393"/>
                          <a:pt x="183" y="394"/>
                          <a:pt x="197" y="394"/>
                        </a:cubicBezTo>
                        <a:cubicBezTo>
                          <a:pt x="421" y="394"/>
                          <a:pt x="461" y="31"/>
                          <a:pt x="242" y="4"/>
                        </a:cubicBezTo>
                        <a:cubicBezTo>
                          <a:pt x="230" y="2"/>
                          <a:pt x="218" y="1"/>
                          <a:pt x="207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1" name="Google Shape;1631;p30"/>
                  <p:cNvSpPr/>
                  <p:nvPr/>
                </p:nvSpPr>
                <p:spPr>
                  <a:xfrm>
                    <a:off x="5419903" y="1721329"/>
                    <a:ext cx="41395" cy="406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1" h="397" extrusionOk="0">
                        <a:moveTo>
                          <a:pt x="197" y="1"/>
                        </a:moveTo>
                        <a:cubicBezTo>
                          <a:pt x="90" y="1"/>
                          <a:pt x="1" y="89"/>
                          <a:pt x="1" y="199"/>
                        </a:cubicBezTo>
                        <a:cubicBezTo>
                          <a:pt x="1" y="296"/>
                          <a:pt x="68" y="373"/>
                          <a:pt x="165" y="392"/>
                        </a:cubicBezTo>
                        <a:cubicBezTo>
                          <a:pt x="179" y="395"/>
                          <a:pt x="193" y="396"/>
                          <a:pt x="205" y="396"/>
                        </a:cubicBezTo>
                        <a:cubicBezTo>
                          <a:pt x="423" y="396"/>
                          <a:pt x="470" y="33"/>
                          <a:pt x="242" y="6"/>
                        </a:cubicBezTo>
                        <a:cubicBezTo>
                          <a:pt x="227" y="2"/>
                          <a:pt x="212" y="1"/>
                          <a:pt x="197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2" name="Google Shape;1632;p30"/>
                  <p:cNvSpPr/>
                  <p:nvPr/>
                </p:nvSpPr>
                <p:spPr>
                  <a:xfrm>
                    <a:off x="5227161" y="1598437"/>
                    <a:ext cx="57039" cy="568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9" h="555" extrusionOk="0">
                        <a:moveTo>
                          <a:pt x="278" y="1"/>
                        </a:moveTo>
                        <a:cubicBezTo>
                          <a:pt x="128" y="1"/>
                          <a:pt x="0" y="124"/>
                          <a:pt x="0" y="278"/>
                        </a:cubicBezTo>
                        <a:cubicBezTo>
                          <a:pt x="0" y="404"/>
                          <a:pt x="87" y="520"/>
                          <a:pt x="222" y="549"/>
                        </a:cubicBezTo>
                        <a:cubicBezTo>
                          <a:pt x="242" y="552"/>
                          <a:pt x="260" y="554"/>
                          <a:pt x="278" y="554"/>
                        </a:cubicBezTo>
                        <a:cubicBezTo>
                          <a:pt x="580" y="554"/>
                          <a:pt x="648" y="44"/>
                          <a:pt x="338" y="7"/>
                        </a:cubicBezTo>
                        <a:cubicBezTo>
                          <a:pt x="318" y="3"/>
                          <a:pt x="298" y="1"/>
                          <a:pt x="278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633" name="Google Shape;1633;p30"/>
                <p:cNvSpPr/>
                <p:nvPr/>
              </p:nvSpPr>
              <p:spPr>
                <a:xfrm>
                  <a:off x="6737556" y="-23364"/>
                  <a:ext cx="85427" cy="85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" h="834" extrusionOk="0">
                      <a:moveTo>
                        <a:pt x="543" y="1"/>
                      </a:moveTo>
                      <a:cubicBezTo>
                        <a:pt x="522" y="1"/>
                        <a:pt x="500" y="2"/>
                        <a:pt x="479" y="6"/>
                      </a:cubicBezTo>
                      <a:cubicBezTo>
                        <a:pt x="1" y="61"/>
                        <a:pt x="82" y="833"/>
                        <a:pt x="549" y="833"/>
                      </a:cubicBezTo>
                      <a:cubicBezTo>
                        <a:pt x="573" y="833"/>
                        <a:pt x="598" y="831"/>
                        <a:pt x="624" y="827"/>
                      </a:cubicBezTo>
                      <a:cubicBezTo>
                        <a:pt x="807" y="788"/>
                        <a:pt x="952" y="634"/>
                        <a:pt x="972" y="440"/>
                      </a:cubicBezTo>
                      <a:cubicBezTo>
                        <a:pt x="972" y="192"/>
                        <a:pt x="776" y="1"/>
                        <a:pt x="54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4" name="Google Shape;1634;p30"/>
                <p:cNvSpPr/>
                <p:nvPr/>
              </p:nvSpPr>
              <p:spPr>
                <a:xfrm>
                  <a:off x="4325399" y="2614578"/>
                  <a:ext cx="40692" cy="40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392" extrusionOk="0">
                      <a:moveTo>
                        <a:pt x="261" y="0"/>
                      </a:moveTo>
                      <a:cubicBezTo>
                        <a:pt x="251" y="0"/>
                        <a:pt x="241" y="1"/>
                        <a:pt x="231" y="3"/>
                      </a:cubicBezTo>
                      <a:cubicBezTo>
                        <a:pt x="0" y="21"/>
                        <a:pt x="34" y="392"/>
                        <a:pt x="264" y="392"/>
                      </a:cubicBezTo>
                      <a:cubicBezTo>
                        <a:pt x="275" y="392"/>
                        <a:pt x="287" y="391"/>
                        <a:pt x="299" y="389"/>
                      </a:cubicBezTo>
                      <a:cubicBezTo>
                        <a:pt x="386" y="370"/>
                        <a:pt x="453" y="292"/>
                        <a:pt x="463" y="205"/>
                      </a:cubicBezTo>
                      <a:cubicBezTo>
                        <a:pt x="463" y="91"/>
                        <a:pt x="366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5" name="Google Shape;1635;p30"/>
                <p:cNvSpPr/>
                <p:nvPr/>
              </p:nvSpPr>
              <p:spPr>
                <a:xfrm>
                  <a:off x="8368594" y="3448561"/>
                  <a:ext cx="85427" cy="854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" h="834" extrusionOk="0">
                      <a:moveTo>
                        <a:pt x="543" y="1"/>
                      </a:moveTo>
                      <a:cubicBezTo>
                        <a:pt x="522" y="1"/>
                        <a:pt x="500" y="2"/>
                        <a:pt x="479" y="6"/>
                      </a:cubicBezTo>
                      <a:cubicBezTo>
                        <a:pt x="1" y="61"/>
                        <a:pt x="82" y="833"/>
                        <a:pt x="549" y="833"/>
                      </a:cubicBezTo>
                      <a:cubicBezTo>
                        <a:pt x="573" y="833"/>
                        <a:pt x="598" y="831"/>
                        <a:pt x="624" y="827"/>
                      </a:cubicBezTo>
                      <a:cubicBezTo>
                        <a:pt x="807" y="788"/>
                        <a:pt x="952" y="634"/>
                        <a:pt x="972" y="440"/>
                      </a:cubicBezTo>
                      <a:cubicBezTo>
                        <a:pt x="972" y="192"/>
                        <a:pt x="776" y="1"/>
                        <a:pt x="543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6" name="Google Shape;1636;p30"/>
                <p:cNvSpPr/>
                <p:nvPr/>
              </p:nvSpPr>
              <p:spPr>
                <a:xfrm>
                  <a:off x="8913049" y="3922740"/>
                  <a:ext cx="40692" cy="40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" h="392" extrusionOk="0">
                      <a:moveTo>
                        <a:pt x="261" y="0"/>
                      </a:moveTo>
                      <a:cubicBezTo>
                        <a:pt x="251" y="0"/>
                        <a:pt x="241" y="1"/>
                        <a:pt x="231" y="3"/>
                      </a:cubicBezTo>
                      <a:cubicBezTo>
                        <a:pt x="0" y="21"/>
                        <a:pt x="34" y="392"/>
                        <a:pt x="264" y="392"/>
                      </a:cubicBezTo>
                      <a:cubicBezTo>
                        <a:pt x="275" y="392"/>
                        <a:pt x="287" y="391"/>
                        <a:pt x="299" y="389"/>
                      </a:cubicBezTo>
                      <a:cubicBezTo>
                        <a:pt x="386" y="370"/>
                        <a:pt x="453" y="292"/>
                        <a:pt x="463" y="205"/>
                      </a:cubicBezTo>
                      <a:cubicBezTo>
                        <a:pt x="463" y="91"/>
                        <a:pt x="366" y="0"/>
                        <a:pt x="261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637" name="Google Shape;1637;p30"/>
            <p:cNvSpPr/>
            <p:nvPr/>
          </p:nvSpPr>
          <p:spPr>
            <a:xfrm flipH="1">
              <a:off x="8498231" y="4790187"/>
              <a:ext cx="159461" cy="17949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8" name="Google Shape;1638;p30"/>
          <p:cNvSpPr txBox="1">
            <a:spLocks noGrp="1"/>
          </p:cNvSpPr>
          <p:nvPr>
            <p:ph type="title"/>
          </p:nvPr>
        </p:nvSpPr>
        <p:spPr>
          <a:xfrm>
            <a:off x="5035350" y="1655075"/>
            <a:ext cx="2964000" cy="108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10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Boogaloo"/>
              <a:buNone/>
              <a:defRPr sz="4500">
                <a:latin typeface="Boogaloo"/>
                <a:ea typeface="Boogaloo"/>
                <a:cs typeface="Boogaloo"/>
                <a:sym typeface="Boogalo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Boogaloo"/>
              <a:buNone/>
              <a:defRPr sz="4500">
                <a:latin typeface="Boogaloo"/>
                <a:ea typeface="Boogaloo"/>
                <a:cs typeface="Boogaloo"/>
                <a:sym typeface="Boogalo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Boogaloo"/>
              <a:buNone/>
              <a:defRPr sz="4500">
                <a:latin typeface="Boogaloo"/>
                <a:ea typeface="Boogaloo"/>
                <a:cs typeface="Boogaloo"/>
                <a:sym typeface="Boogalo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Boogaloo"/>
              <a:buNone/>
              <a:defRPr sz="4500">
                <a:latin typeface="Boogaloo"/>
                <a:ea typeface="Boogaloo"/>
                <a:cs typeface="Boogaloo"/>
                <a:sym typeface="Boogalo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Boogaloo"/>
              <a:buNone/>
              <a:defRPr sz="4500">
                <a:latin typeface="Boogaloo"/>
                <a:ea typeface="Boogaloo"/>
                <a:cs typeface="Boogaloo"/>
                <a:sym typeface="Boogalo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Boogaloo"/>
              <a:buNone/>
              <a:defRPr sz="4500">
                <a:latin typeface="Boogaloo"/>
                <a:ea typeface="Boogaloo"/>
                <a:cs typeface="Boogaloo"/>
                <a:sym typeface="Boogalo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Boogaloo"/>
              <a:buNone/>
              <a:defRPr sz="4500">
                <a:latin typeface="Boogaloo"/>
                <a:ea typeface="Boogaloo"/>
                <a:cs typeface="Boogaloo"/>
                <a:sym typeface="Boogalo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Boogaloo"/>
              <a:buNone/>
              <a:defRPr sz="4500">
                <a:latin typeface="Boogaloo"/>
                <a:ea typeface="Boogaloo"/>
                <a:cs typeface="Boogaloo"/>
                <a:sym typeface="Boogaloo"/>
              </a:defRPr>
            </a:lvl9pPr>
          </a:lstStyle>
          <a:p>
            <a:endParaRPr/>
          </a:p>
        </p:txBody>
      </p:sp>
      <p:sp>
        <p:nvSpPr>
          <p:cNvPr id="1639" name="Google Shape;1639;p30"/>
          <p:cNvSpPr txBox="1">
            <a:spLocks noGrp="1"/>
          </p:cNvSpPr>
          <p:nvPr>
            <p:ph type="subTitle" idx="1"/>
          </p:nvPr>
        </p:nvSpPr>
        <p:spPr>
          <a:xfrm>
            <a:off x="5035350" y="2872862"/>
            <a:ext cx="29640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CUSTOM_37">
    <p:bg>
      <p:bgPr>
        <a:solidFill>
          <a:schemeClr val="accent1"/>
        </a:solidFill>
        <a:effectLst/>
      </p:bgPr>
    </p:bg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38"/>
          <p:cNvSpPr txBox="1">
            <a:spLocks noGrp="1"/>
          </p:cNvSpPr>
          <p:nvPr>
            <p:ph type="title" hasCustomPrompt="1"/>
          </p:nvPr>
        </p:nvSpPr>
        <p:spPr>
          <a:xfrm>
            <a:off x="1535250" y="1218775"/>
            <a:ext cx="60735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96" name="Google Shape;2096;p38"/>
          <p:cNvSpPr txBox="1">
            <a:spLocks noGrp="1"/>
          </p:cNvSpPr>
          <p:nvPr>
            <p:ph type="title" idx="2" hasCustomPrompt="1"/>
          </p:nvPr>
        </p:nvSpPr>
        <p:spPr>
          <a:xfrm>
            <a:off x="1535250" y="2892013"/>
            <a:ext cx="6073500" cy="70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97" name="Google Shape;2097;p38"/>
          <p:cNvSpPr txBox="1">
            <a:spLocks noGrp="1"/>
          </p:cNvSpPr>
          <p:nvPr>
            <p:ph type="subTitle" idx="1"/>
          </p:nvPr>
        </p:nvSpPr>
        <p:spPr>
          <a:xfrm>
            <a:off x="1535400" y="1954425"/>
            <a:ext cx="60735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098" name="Google Shape;2098;p38"/>
          <p:cNvSpPr txBox="1">
            <a:spLocks noGrp="1"/>
          </p:cNvSpPr>
          <p:nvPr>
            <p:ph type="subTitle" idx="3"/>
          </p:nvPr>
        </p:nvSpPr>
        <p:spPr>
          <a:xfrm>
            <a:off x="1535250" y="3624624"/>
            <a:ext cx="6073500" cy="3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grpSp>
        <p:nvGrpSpPr>
          <p:cNvPr id="2099" name="Google Shape;2099;p38"/>
          <p:cNvGrpSpPr/>
          <p:nvPr/>
        </p:nvGrpSpPr>
        <p:grpSpPr>
          <a:xfrm>
            <a:off x="-8" y="13741"/>
            <a:ext cx="9050972" cy="5137623"/>
            <a:chOff x="-8" y="13741"/>
            <a:chExt cx="9050972" cy="5137623"/>
          </a:xfrm>
        </p:grpSpPr>
        <p:grpSp>
          <p:nvGrpSpPr>
            <p:cNvPr id="2100" name="Google Shape;2100;p38"/>
            <p:cNvGrpSpPr/>
            <p:nvPr/>
          </p:nvGrpSpPr>
          <p:grpSpPr>
            <a:xfrm>
              <a:off x="93025" y="139953"/>
              <a:ext cx="8957938" cy="5003560"/>
              <a:chOff x="84356" y="461914"/>
              <a:chExt cx="8957938" cy="5003560"/>
            </a:xfrm>
          </p:grpSpPr>
          <p:sp>
            <p:nvSpPr>
              <p:cNvPr id="2101" name="Google Shape;2101;p38"/>
              <p:cNvSpPr/>
              <p:nvPr/>
            </p:nvSpPr>
            <p:spPr>
              <a:xfrm>
                <a:off x="2280394" y="2583244"/>
                <a:ext cx="152461" cy="171611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2079" extrusionOk="0">
                    <a:moveTo>
                      <a:pt x="919" y="1"/>
                    </a:moveTo>
                    <a:cubicBezTo>
                      <a:pt x="812" y="1"/>
                      <a:pt x="716" y="349"/>
                      <a:pt x="687" y="803"/>
                    </a:cubicBezTo>
                    <a:cubicBezTo>
                      <a:pt x="290" y="832"/>
                      <a:pt x="1" y="928"/>
                      <a:pt x="1" y="1035"/>
                    </a:cubicBezTo>
                    <a:cubicBezTo>
                      <a:pt x="1" y="1151"/>
                      <a:pt x="290" y="1247"/>
                      <a:pt x="687" y="1276"/>
                    </a:cubicBezTo>
                    <a:cubicBezTo>
                      <a:pt x="716" y="1730"/>
                      <a:pt x="812" y="2078"/>
                      <a:pt x="919" y="2078"/>
                    </a:cubicBezTo>
                    <a:cubicBezTo>
                      <a:pt x="1035" y="2078"/>
                      <a:pt x="1131" y="1730"/>
                      <a:pt x="1160" y="1276"/>
                    </a:cubicBezTo>
                    <a:cubicBezTo>
                      <a:pt x="1556" y="1247"/>
                      <a:pt x="1846" y="1151"/>
                      <a:pt x="1846" y="1035"/>
                    </a:cubicBezTo>
                    <a:cubicBezTo>
                      <a:pt x="1846" y="928"/>
                      <a:pt x="1556" y="832"/>
                      <a:pt x="1160" y="803"/>
                    </a:cubicBezTo>
                    <a:cubicBezTo>
                      <a:pt x="1131" y="349"/>
                      <a:pt x="1035" y="1"/>
                      <a:pt x="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8"/>
              <p:cNvSpPr/>
              <p:nvPr/>
            </p:nvSpPr>
            <p:spPr>
              <a:xfrm>
                <a:off x="4539064" y="4838775"/>
                <a:ext cx="152461" cy="171611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2079" extrusionOk="0">
                    <a:moveTo>
                      <a:pt x="919" y="0"/>
                    </a:moveTo>
                    <a:cubicBezTo>
                      <a:pt x="813" y="0"/>
                      <a:pt x="716" y="348"/>
                      <a:pt x="687" y="812"/>
                    </a:cubicBezTo>
                    <a:cubicBezTo>
                      <a:pt x="291" y="832"/>
                      <a:pt x="1" y="928"/>
                      <a:pt x="1" y="1044"/>
                    </a:cubicBezTo>
                    <a:cubicBezTo>
                      <a:pt x="1" y="1150"/>
                      <a:pt x="291" y="1247"/>
                      <a:pt x="687" y="1276"/>
                    </a:cubicBezTo>
                    <a:cubicBezTo>
                      <a:pt x="716" y="1740"/>
                      <a:pt x="813" y="2078"/>
                      <a:pt x="919" y="2078"/>
                    </a:cubicBezTo>
                    <a:cubicBezTo>
                      <a:pt x="1035" y="2078"/>
                      <a:pt x="1132" y="1740"/>
                      <a:pt x="1161" y="1276"/>
                    </a:cubicBezTo>
                    <a:cubicBezTo>
                      <a:pt x="1557" y="1247"/>
                      <a:pt x="1847" y="1150"/>
                      <a:pt x="1847" y="1044"/>
                    </a:cubicBezTo>
                    <a:cubicBezTo>
                      <a:pt x="1847" y="928"/>
                      <a:pt x="1557" y="832"/>
                      <a:pt x="1161" y="812"/>
                    </a:cubicBezTo>
                    <a:cubicBezTo>
                      <a:pt x="1132" y="348"/>
                      <a:pt x="1035" y="0"/>
                      <a:pt x="9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8"/>
              <p:cNvSpPr/>
              <p:nvPr/>
            </p:nvSpPr>
            <p:spPr>
              <a:xfrm>
                <a:off x="8495690" y="1499146"/>
                <a:ext cx="197117" cy="221798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687" extrusionOk="0">
                    <a:moveTo>
                      <a:pt x="1199" y="0"/>
                    </a:moveTo>
                    <a:cubicBezTo>
                      <a:pt x="1054" y="0"/>
                      <a:pt x="928" y="445"/>
                      <a:pt x="899" y="1044"/>
                    </a:cubicBezTo>
                    <a:cubicBezTo>
                      <a:pt x="387" y="1073"/>
                      <a:pt x="0" y="1199"/>
                      <a:pt x="0" y="1344"/>
                    </a:cubicBezTo>
                    <a:cubicBezTo>
                      <a:pt x="0" y="1489"/>
                      <a:pt x="387" y="1605"/>
                      <a:pt x="899" y="1643"/>
                    </a:cubicBezTo>
                    <a:cubicBezTo>
                      <a:pt x="928" y="2242"/>
                      <a:pt x="1054" y="2687"/>
                      <a:pt x="1199" y="2687"/>
                    </a:cubicBezTo>
                    <a:cubicBezTo>
                      <a:pt x="1344" y="2687"/>
                      <a:pt x="1469" y="2242"/>
                      <a:pt x="1498" y="1643"/>
                    </a:cubicBezTo>
                    <a:cubicBezTo>
                      <a:pt x="2010" y="1605"/>
                      <a:pt x="2387" y="1489"/>
                      <a:pt x="2387" y="1344"/>
                    </a:cubicBezTo>
                    <a:cubicBezTo>
                      <a:pt x="2387" y="1199"/>
                      <a:pt x="2010" y="1073"/>
                      <a:pt x="1498" y="1044"/>
                    </a:cubicBezTo>
                    <a:cubicBezTo>
                      <a:pt x="1469" y="435"/>
                      <a:pt x="1344" y="0"/>
                      <a:pt x="11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38"/>
              <p:cNvSpPr/>
              <p:nvPr/>
            </p:nvSpPr>
            <p:spPr>
              <a:xfrm>
                <a:off x="7495547" y="831588"/>
                <a:ext cx="197117" cy="221798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687" extrusionOk="0">
                    <a:moveTo>
                      <a:pt x="1199" y="0"/>
                    </a:moveTo>
                    <a:cubicBezTo>
                      <a:pt x="1044" y="0"/>
                      <a:pt x="928" y="445"/>
                      <a:pt x="899" y="1044"/>
                    </a:cubicBezTo>
                    <a:cubicBezTo>
                      <a:pt x="387" y="1073"/>
                      <a:pt x="1" y="1199"/>
                      <a:pt x="1" y="1344"/>
                    </a:cubicBezTo>
                    <a:cubicBezTo>
                      <a:pt x="1" y="1479"/>
                      <a:pt x="387" y="1605"/>
                      <a:pt x="899" y="1643"/>
                    </a:cubicBezTo>
                    <a:cubicBezTo>
                      <a:pt x="928" y="2242"/>
                      <a:pt x="1054" y="2687"/>
                      <a:pt x="1199" y="2687"/>
                    </a:cubicBezTo>
                    <a:cubicBezTo>
                      <a:pt x="1344" y="2687"/>
                      <a:pt x="1470" y="2242"/>
                      <a:pt x="1499" y="1643"/>
                    </a:cubicBezTo>
                    <a:cubicBezTo>
                      <a:pt x="2011" y="1605"/>
                      <a:pt x="2388" y="1479"/>
                      <a:pt x="2388" y="1344"/>
                    </a:cubicBezTo>
                    <a:cubicBezTo>
                      <a:pt x="2388" y="1199"/>
                      <a:pt x="2011" y="1073"/>
                      <a:pt x="1499" y="1044"/>
                    </a:cubicBezTo>
                    <a:cubicBezTo>
                      <a:pt x="1470" y="435"/>
                      <a:pt x="1344" y="0"/>
                      <a:pt x="11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8"/>
              <p:cNvSpPr/>
              <p:nvPr/>
            </p:nvSpPr>
            <p:spPr>
              <a:xfrm>
                <a:off x="1437431" y="461921"/>
                <a:ext cx="197117" cy="221798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687" extrusionOk="0">
                    <a:moveTo>
                      <a:pt x="1190" y="0"/>
                    </a:moveTo>
                    <a:cubicBezTo>
                      <a:pt x="1045" y="0"/>
                      <a:pt x="919" y="445"/>
                      <a:pt x="890" y="1044"/>
                    </a:cubicBezTo>
                    <a:cubicBezTo>
                      <a:pt x="378" y="1073"/>
                      <a:pt x="1" y="1198"/>
                      <a:pt x="1" y="1343"/>
                    </a:cubicBezTo>
                    <a:cubicBezTo>
                      <a:pt x="1" y="1488"/>
                      <a:pt x="378" y="1604"/>
                      <a:pt x="890" y="1643"/>
                    </a:cubicBezTo>
                    <a:cubicBezTo>
                      <a:pt x="919" y="2252"/>
                      <a:pt x="1045" y="2687"/>
                      <a:pt x="1190" y="2687"/>
                    </a:cubicBezTo>
                    <a:cubicBezTo>
                      <a:pt x="1344" y="2687"/>
                      <a:pt x="1460" y="2242"/>
                      <a:pt x="1499" y="1643"/>
                    </a:cubicBezTo>
                    <a:cubicBezTo>
                      <a:pt x="2011" y="1604"/>
                      <a:pt x="2388" y="1488"/>
                      <a:pt x="2388" y="1343"/>
                    </a:cubicBezTo>
                    <a:cubicBezTo>
                      <a:pt x="2388" y="1198"/>
                      <a:pt x="2011" y="1073"/>
                      <a:pt x="1499" y="1044"/>
                    </a:cubicBezTo>
                    <a:cubicBezTo>
                      <a:pt x="1460" y="435"/>
                      <a:pt x="1344" y="0"/>
                      <a:pt x="1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8"/>
              <p:cNvSpPr/>
              <p:nvPr/>
            </p:nvSpPr>
            <p:spPr>
              <a:xfrm>
                <a:off x="84356" y="1539277"/>
                <a:ext cx="103759" cy="11647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11" extrusionOk="0">
                    <a:moveTo>
                      <a:pt x="628" y="0"/>
                    </a:moveTo>
                    <a:cubicBezTo>
                      <a:pt x="551" y="0"/>
                      <a:pt x="483" y="232"/>
                      <a:pt x="474" y="551"/>
                    </a:cubicBezTo>
                    <a:cubicBezTo>
                      <a:pt x="203" y="570"/>
                      <a:pt x="0" y="628"/>
                      <a:pt x="0" y="706"/>
                    </a:cubicBezTo>
                    <a:cubicBezTo>
                      <a:pt x="0" y="783"/>
                      <a:pt x="203" y="850"/>
                      <a:pt x="474" y="860"/>
                    </a:cubicBezTo>
                    <a:cubicBezTo>
                      <a:pt x="483" y="1179"/>
                      <a:pt x="551" y="1411"/>
                      <a:pt x="628" y="1411"/>
                    </a:cubicBezTo>
                    <a:cubicBezTo>
                      <a:pt x="706" y="1411"/>
                      <a:pt x="773" y="1169"/>
                      <a:pt x="793" y="860"/>
                    </a:cubicBezTo>
                    <a:cubicBezTo>
                      <a:pt x="1063" y="850"/>
                      <a:pt x="1257" y="783"/>
                      <a:pt x="1257" y="706"/>
                    </a:cubicBezTo>
                    <a:cubicBezTo>
                      <a:pt x="1257" y="628"/>
                      <a:pt x="1063" y="561"/>
                      <a:pt x="793" y="551"/>
                    </a:cubicBezTo>
                    <a:cubicBezTo>
                      <a:pt x="773" y="232"/>
                      <a:pt x="706" y="0"/>
                      <a:pt x="6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8"/>
              <p:cNvSpPr/>
              <p:nvPr/>
            </p:nvSpPr>
            <p:spPr>
              <a:xfrm>
                <a:off x="2948472" y="487044"/>
                <a:ext cx="152378" cy="171529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078" extrusionOk="0">
                    <a:moveTo>
                      <a:pt x="918" y="0"/>
                    </a:moveTo>
                    <a:cubicBezTo>
                      <a:pt x="802" y="0"/>
                      <a:pt x="715" y="348"/>
                      <a:pt x="686" y="812"/>
                    </a:cubicBezTo>
                    <a:cubicBezTo>
                      <a:pt x="290" y="841"/>
                      <a:pt x="0" y="928"/>
                      <a:pt x="0" y="1044"/>
                    </a:cubicBezTo>
                    <a:cubicBezTo>
                      <a:pt x="0" y="1150"/>
                      <a:pt x="290" y="1247"/>
                      <a:pt x="686" y="1276"/>
                    </a:cubicBezTo>
                    <a:cubicBezTo>
                      <a:pt x="715" y="1740"/>
                      <a:pt x="802" y="2078"/>
                      <a:pt x="918" y="2078"/>
                    </a:cubicBezTo>
                    <a:cubicBezTo>
                      <a:pt x="1034" y="2078"/>
                      <a:pt x="1131" y="1740"/>
                      <a:pt x="1160" y="1276"/>
                    </a:cubicBezTo>
                    <a:cubicBezTo>
                      <a:pt x="1556" y="1247"/>
                      <a:pt x="1846" y="1150"/>
                      <a:pt x="1846" y="1044"/>
                    </a:cubicBezTo>
                    <a:cubicBezTo>
                      <a:pt x="1846" y="928"/>
                      <a:pt x="1556" y="841"/>
                      <a:pt x="1160" y="812"/>
                    </a:cubicBezTo>
                    <a:cubicBezTo>
                      <a:pt x="1141" y="348"/>
                      <a:pt x="1044" y="0"/>
                      <a:pt x="9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8"/>
              <p:cNvSpPr/>
              <p:nvPr/>
            </p:nvSpPr>
            <p:spPr>
              <a:xfrm>
                <a:off x="1219602" y="4037846"/>
                <a:ext cx="152461" cy="171611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2079" extrusionOk="0">
                    <a:moveTo>
                      <a:pt x="918" y="0"/>
                    </a:moveTo>
                    <a:cubicBezTo>
                      <a:pt x="802" y="0"/>
                      <a:pt x="706" y="348"/>
                      <a:pt x="687" y="812"/>
                    </a:cubicBezTo>
                    <a:cubicBezTo>
                      <a:pt x="290" y="831"/>
                      <a:pt x="0" y="928"/>
                      <a:pt x="0" y="1044"/>
                    </a:cubicBezTo>
                    <a:cubicBezTo>
                      <a:pt x="0" y="1150"/>
                      <a:pt x="290" y="1247"/>
                      <a:pt x="687" y="1276"/>
                    </a:cubicBezTo>
                    <a:cubicBezTo>
                      <a:pt x="706" y="1740"/>
                      <a:pt x="802" y="2078"/>
                      <a:pt x="918" y="2078"/>
                    </a:cubicBezTo>
                    <a:cubicBezTo>
                      <a:pt x="1034" y="2078"/>
                      <a:pt x="1131" y="1740"/>
                      <a:pt x="1150" y="1276"/>
                    </a:cubicBezTo>
                    <a:cubicBezTo>
                      <a:pt x="1547" y="1247"/>
                      <a:pt x="1846" y="1150"/>
                      <a:pt x="1846" y="1044"/>
                    </a:cubicBezTo>
                    <a:cubicBezTo>
                      <a:pt x="1846" y="928"/>
                      <a:pt x="1547" y="831"/>
                      <a:pt x="1150" y="812"/>
                    </a:cubicBezTo>
                    <a:cubicBezTo>
                      <a:pt x="1131" y="348"/>
                      <a:pt x="1034" y="0"/>
                      <a:pt x="9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8"/>
              <p:cNvSpPr/>
              <p:nvPr/>
            </p:nvSpPr>
            <p:spPr>
              <a:xfrm>
                <a:off x="546478" y="719265"/>
                <a:ext cx="103759" cy="117379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22" extrusionOk="0">
                    <a:moveTo>
                      <a:pt x="628" y="1"/>
                    </a:moveTo>
                    <a:cubicBezTo>
                      <a:pt x="551" y="1"/>
                      <a:pt x="483" y="243"/>
                      <a:pt x="474" y="552"/>
                    </a:cubicBezTo>
                    <a:cubicBezTo>
                      <a:pt x="203" y="571"/>
                      <a:pt x="0" y="639"/>
                      <a:pt x="0" y="706"/>
                    </a:cubicBezTo>
                    <a:cubicBezTo>
                      <a:pt x="0" y="784"/>
                      <a:pt x="203" y="851"/>
                      <a:pt x="474" y="871"/>
                    </a:cubicBezTo>
                    <a:cubicBezTo>
                      <a:pt x="483" y="1180"/>
                      <a:pt x="551" y="1422"/>
                      <a:pt x="628" y="1422"/>
                    </a:cubicBezTo>
                    <a:cubicBezTo>
                      <a:pt x="706" y="1422"/>
                      <a:pt x="773" y="1180"/>
                      <a:pt x="793" y="871"/>
                    </a:cubicBezTo>
                    <a:cubicBezTo>
                      <a:pt x="1054" y="851"/>
                      <a:pt x="1257" y="793"/>
                      <a:pt x="1257" y="706"/>
                    </a:cubicBezTo>
                    <a:cubicBezTo>
                      <a:pt x="1257" y="639"/>
                      <a:pt x="1054" y="571"/>
                      <a:pt x="793" y="552"/>
                    </a:cubicBezTo>
                    <a:cubicBezTo>
                      <a:pt x="773" y="243"/>
                      <a:pt x="706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8"/>
              <p:cNvSpPr/>
              <p:nvPr/>
            </p:nvSpPr>
            <p:spPr>
              <a:xfrm>
                <a:off x="7542228" y="1446954"/>
                <a:ext cx="103759" cy="116554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12" extrusionOk="0">
                    <a:moveTo>
                      <a:pt x="628" y="1"/>
                    </a:moveTo>
                    <a:cubicBezTo>
                      <a:pt x="551" y="1"/>
                      <a:pt x="493" y="233"/>
                      <a:pt x="474" y="552"/>
                    </a:cubicBezTo>
                    <a:cubicBezTo>
                      <a:pt x="203" y="571"/>
                      <a:pt x="0" y="629"/>
                      <a:pt x="0" y="706"/>
                    </a:cubicBezTo>
                    <a:cubicBezTo>
                      <a:pt x="0" y="784"/>
                      <a:pt x="203" y="851"/>
                      <a:pt x="474" y="870"/>
                    </a:cubicBezTo>
                    <a:cubicBezTo>
                      <a:pt x="493" y="1180"/>
                      <a:pt x="551" y="1412"/>
                      <a:pt x="628" y="1412"/>
                    </a:cubicBezTo>
                    <a:cubicBezTo>
                      <a:pt x="715" y="1412"/>
                      <a:pt x="773" y="1180"/>
                      <a:pt x="792" y="870"/>
                    </a:cubicBezTo>
                    <a:cubicBezTo>
                      <a:pt x="1063" y="851"/>
                      <a:pt x="1256" y="793"/>
                      <a:pt x="1256" y="706"/>
                    </a:cubicBezTo>
                    <a:cubicBezTo>
                      <a:pt x="1256" y="629"/>
                      <a:pt x="1063" y="571"/>
                      <a:pt x="792" y="552"/>
                    </a:cubicBezTo>
                    <a:cubicBezTo>
                      <a:pt x="773" y="233"/>
                      <a:pt x="706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8"/>
              <p:cNvSpPr/>
              <p:nvPr/>
            </p:nvSpPr>
            <p:spPr>
              <a:xfrm>
                <a:off x="7109460" y="2662888"/>
                <a:ext cx="103759" cy="116554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12" extrusionOk="0">
                    <a:moveTo>
                      <a:pt x="628" y="1"/>
                    </a:moveTo>
                    <a:cubicBezTo>
                      <a:pt x="551" y="1"/>
                      <a:pt x="483" y="242"/>
                      <a:pt x="474" y="552"/>
                    </a:cubicBezTo>
                    <a:cubicBezTo>
                      <a:pt x="203" y="571"/>
                      <a:pt x="0" y="629"/>
                      <a:pt x="0" y="706"/>
                    </a:cubicBezTo>
                    <a:cubicBezTo>
                      <a:pt x="0" y="784"/>
                      <a:pt x="203" y="851"/>
                      <a:pt x="474" y="871"/>
                    </a:cubicBezTo>
                    <a:cubicBezTo>
                      <a:pt x="483" y="1180"/>
                      <a:pt x="551" y="1412"/>
                      <a:pt x="628" y="1412"/>
                    </a:cubicBezTo>
                    <a:cubicBezTo>
                      <a:pt x="706" y="1412"/>
                      <a:pt x="773" y="1170"/>
                      <a:pt x="793" y="871"/>
                    </a:cubicBezTo>
                    <a:cubicBezTo>
                      <a:pt x="1063" y="842"/>
                      <a:pt x="1256" y="784"/>
                      <a:pt x="1256" y="706"/>
                    </a:cubicBezTo>
                    <a:cubicBezTo>
                      <a:pt x="1256" y="629"/>
                      <a:pt x="1063" y="571"/>
                      <a:pt x="793" y="552"/>
                    </a:cubicBezTo>
                    <a:cubicBezTo>
                      <a:pt x="773" y="233"/>
                      <a:pt x="706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8"/>
              <p:cNvSpPr/>
              <p:nvPr/>
            </p:nvSpPr>
            <p:spPr>
              <a:xfrm>
                <a:off x="2092276" y="3537866"/>
                <a:ext cx="80812" cy="68347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8"/>
              <p:cNvSpPr/>
              <p:nvPr/>
            </p:nvSpPr>
            <p:spPr>
              <a:xfrm>
                <a:off x="5466454" y="4630499"/>
                <a:ext cx="38053" cy="3260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8"/>
              <p:cNvSpPr/>
              <p:nvPr/>
            </p:nvSpPr>
            <p:spPr>
              <a:xfrm>
                <a:off x="2058762" y="3735068"/>
                <a:ext cx="38879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8"/>
              <p:cNvSpPr/>
              <p:nvPr/>
            </p:nvSpPr>
            <p:spPr>
              <a:xfrm>
                <a:off x="1877740" y="3636013"/>
                <a:ext cx="53572" cy="45812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8"/>
              <p:cNvSpPr/>
              <p:nvPr/>
            </p:nvSpPr>
            <p:spPr>
              <a:xfrm>
                <a:off x="7461983" y="4545818"/>
                <a:ext cx="80234" cy="68843"/>
              </a:xfrm>
              <a:custGeom>
                <a:avLst/>
                <a:gdLst/>
                <a:ahLst/>
                <a:cxnLst/>
                <a:rect l="l" t="t" r="r" b="b"/>
                <a:pathLst>
                  <a:path w="972" h="834" extrusionOk="0">
                    <a:moveTo>
                      <a:pt x="543" y="1"/>
                    </a:moveTo>
                    <a:cubicBezTo>
                      <a:pt x="522" y="1"/>
                      <a:pt x="500" y="2"/>
                      <a:pt x="479" y="6"/>
                    </a:cubicBezTo>
                    <a:cubicBezTo>
                      <a:pt x="1" y="61"/>
                      <a:pt x="82" y="833"/>
                      <a:pt x="549" y="833"/>
                    </a:cubicBezTo>
                    <a:cubicBezTo>
                      <a:pt x="573" y="833"/>
                      <a:pt x="598" y="831"/>
                      <a:pt x="624" y="827"/>
                    </a:cubicBezTo>
                    <a:cubicBezTo>
                      <a:pt x="807" y="788"/>
                      <a:pt x="952" y="634"/>
                      <a:pt x="972" y="440"/>
                    </a:cubicBezTo>
                    <a:cubicBezTo>
                      <a:pt x="972" y="192"/>
                      <a:pt x="776" y="1"/>
                      <a:pt x="5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8"/>
              <p:cNvSpPr/>
              <p:nvPr/>
            </p:nvSpPr>
            <p:spPr>
              <a:xfrm>
                <a:off x="7702736" y="5215015"/>
                <a:ext cx="80234" cy="68843"/>
              </a:xfrm>
              <a:custGeom>
                <a:avLst/>
                <a:gdLst/>
                <a:ahLst/>
                <a:cxnLst/>
                <a:rect l="l" t="t" r="r" b="b"/>
                <a:pathLst>
                  <a:path w="972" h="834" extrusionOk="0">
                    <a:moveTo>
                      <a:pt x="542" y="1"/>
                    </a:moveTo>
                    <a:cubicBezTo>
                      <a:pt x="521" y="1"/>
                      <a:pt x="500" y="2"/>
                      <a:pt x="478" y="6"/>
                    </a:cubicBezTo>
                    <a:cubicBezTo>
                      <a:pt x="0" y="61"/>
                      <a:pt x="82" y="833"/>
                      <a:pt x="540" y="833"/>
                    </a:cubicBezTo>
                    <a:cubicBezTo>
                      <a:pt x="564" y="833"/>
                      <a:pt x="588" y="831"/>
                      <a:pt x="614" y="827"/>
                    </a:cubicBezTo>
                    <a:cubicBezTo>
                      <a:pt x="807" y="788"/>
                      <a:pt x="952" y="624"/>
                      <a:pt x="971" y="431"/>
                    </a:cubicBezTo>
                    <a:cubicBezTo>
                      <a:pt x="971" y="191"/>
                      <a:pt x="776" y="1"/>
                      <a:pt x="5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8"/>
              <p:cNvSpPr/>
              <p:nvPr/>
            </p:nvSpPr>
            <p:spPr>
              <a:xfrm>
                <a:off x="7819042" y="461914"/>
                <a:ext cx="38879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273" y="1"/>
                    </a:moveTo>
                    <a:cubicBezTo>
                      <a:pt x="259" y="1"/>
                      <a:pt x="244" y="3"/>
                      <a:pt x="229" y="6"/>
                    </a:cubicBezTo>
                    <a:cubicBezTo>
                      <a:pt x="0" y="24"/>
                      <a:pt x="39" y="397"/>
                      <a:pt x="257" y="397"/>
                    </a:cubicBezTo>
                    <a:cubicBezTo>
                      <a:pt x="269" y="397"/>
                      <a:pt x="282" y="395"/>
                      <a:pt x="296" y="393"/>
                    </a:cubicBezTo>
                    <a:cubicBezTo>
                      <a:pt x="393" y="373"/>
                      <a:pt x="460" y="296"/>
                      <a:pt x="470" y="209"/>
                    </a:cubicBezTo>
                    <a:cubicBezTo>
                      <a:pt x="470" y="90"/>
                      <a:pt x="380" y="1"/>
                      <a:pt x="27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8"/>
              <p:cNvSpPr/>
              <p:nvPr/>
            </p:nvSpPr>
            <p:spPr>
              <a:xfrm>
                <a:off x="1563672" y="5226729"/>
                <a:ext cx="53819" cy="454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50" extrusionOk="0">
                    <a:moveTo>
                      <a:pt x="370" y="0"/>
                    </a:moveTo>
                    <a:cubicBezTo>
                      <a:pt x="354" y="0"/>
                      <a:pt x="338" y="2"/>
                      <a:pt x="323" y="4"/>
                    </a:cubicBezTo>
                    <a:cubicBezTo>
                      <a:pt x="1" y="32"/>
                      <a:pt x="55" y="550"/>
                      <a:pt x="369" y="550"/>
                    </a:cubicBezTo>
                    <a:cubicBezTo>
                      <a:pt x="385" y="550"/>
                      <a:pt x="402" y="548"/>
                      <a:pt x="419" y="545"/>
                    </a:cubicBezTo>
                    <a:cubicBezTo>
                      <a:pt x="545" y="526"/>
                      <a:pt x="641" y="420"/>
                      <a:pt x="651" y="284"/>
                    </a:cubicBezTo>
                    <a:cubicBezTo>
                      <a:pt x="651" y="126"/>
                      <a:pt x="524" y="0"/>
                      <a:pt x="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20" name="Google Shape;2120;p38"/>
              <p:cNvGrpSpPr/>
              <p:nvPr/>
            </p:nvGrpSpPr>
            <p:grpSpPr>
              <a:xfrm>
                <a:off x="384142" y="4522561"/>
                <a:ext cx="2832721" cy="369227"/>
                <a:chOff x="2002810" y="3558267"/>
                <a:chExt cx="2605520" cy="339613"/>
              </a:xfrm>
            </p:grpSpPr>
            <p:sp>
              <p:nvSpPr>
                <p:cNvPr id="2121" name="Google Shape;2121;p38"/>
                <p:cNvSpPr/>
                <p:nvPr/>
              </p:nvSpPr>
              <p:spPr>
                <a:xfrm>
                  <a:off x="4533999" y="3616265"/>
                  <a:ext cx="74331" cy="62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" h="828" extrusionOk="0">
                      <a:moveTo>
                        <a:pt x="423" y="0"/>
                      </a:moveTo>
                      <a:cubicBezTo>
                        <a:pt x="195" y="0"/>
                        <a:pt x="1" y="180"/>
                        <a:pt x="1" y="414"/>
                      </a:cubicBezTo>
                      <a:cubicBezTo>
                        <a:pt x="10" y="607"/>
                        <a:pt x="146" y="771"/>
                        <a:pt x="339" y="820"/>
                      </a:cubicBezTo>
                      <a:cubicBezTo>
                        <a:pt x="367" y="825"/>
                        <a:pt x="394" y="827"/>
                        <a:pt x="420" y="827"/>
                      </a:cubicBezTo>
                      <a:cubicBezTo>
                        <a:pt x="874" y="827"/>
                        <a:pt x="978" y="72"/>
                        <a:pt x="503" y="8"/>
                      </a:cubicBezTo>
                      <a:cubicBezTo>
                        <a:pt x="476" y="3"/>
                        <a:pt x="449" y="0"/>
                        <a:pt x="4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2" name="Google Shape;2122;p38"/>
                <p:cNvSpPr/>
                <p:nvPr/>
              </p:nvSpPr>
              <p:spPr>
                <a:xfrm>
                  <a:off x="2002810" y="3590232"/>
                  <a:ext cx="74331" cy="62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" h="828" extrusionOk="0">
                      <a:moveTo>
                        <a:pt x="423" y="0"/>
                      </a:moveTo>
                      <a:cubicBezTo>
                        <a:pt x="195" y="0"/>
                        <a:pt x="1" y="181"/>
                        <a:pt x="1" y="423"/>
                      </a:cubicBezTo>
                      <a:cubicBezTo>
                        <a:pt x="1" y="617"/>
                        <a:pt x="146" y="781"/>
                        <a:pt x="339" y="820"/>
                      </a:cubicBezTo>
                      <a:cubicBezTo>
                        <a:pt x="367" y="825"/>
                        <a:pt x="394" y="827"/>
                        <a:pt x="420" y="827"/>
                      </a:cubicBezTo>
                      <a:cubicBezTo>
                        <a:pt x="875" y="827"/>
                        <a:pt x="978" y="72"/>
                        <a:pt x="503" y="8"/>
                      </a:cubicBezTo>
                      <a:cubicBezTo>
                        <a:pt x="476" y="3"/>
                        <a:pt x="449" y="0"/>
                        <a:pt x="4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3" name="Google Shape;2123;p38"/>
                <p:cNvSpPr/>
                <p:nvPr/>
              </p:nvSpPr>
              <p:spPr>
                <a:xfrm>
                  <a:off x="2172351" y="3558267"/>
                  <a:ext cx="35001" cy="29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95" extrusionOk="0">
                      <a:moveTo>
                        <a:pt x="207" y="1"/>
                      </a:moveTo>
                      <a:cubicBezTo>
                        <a:pt x="95" y="1"/>
                        <a:pt x="0" y="83"/>
                        <a:pt x="0" y="197"/>
                      </a:cubicBezTo>
                      <a:cubicBezTo>
                        <a:pt x="0" y="294"/>
                        <a:pt x="68" y="371"/>
                        <a:pt x="155" y="390"/>
                      </a:cubicBezTo>
                      <a:cubicBezTo>
                        <a:pt x="169" y="393"/>
                        <a:pt x="183" y="394"/>
                        <a:pt x="197" y="394"/>
                      </a:cubicBezTo>
                      <a:cubicBezTo>
                        <a:pt x="421" y="394"/>
                        <a:pt x="461" y="31"/>
                        <a:pt x="242" y="4"/>
                      </a:cubicBezTo>
                      <a:cubicBezTo>
                        <a:pt x="230" y="2"/>
                        <a:pt x="218" y="1"/>
                        <a:pt x="20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4" name="Google Shape;2124;p38"/>
                <p:cNvSpPr/>
                <p:nvPr/>
              </p:nvSpPr>
              <p:spPr>
                <a:xfrm>
                  <a:off x="2260348" y="3867738"/>
                  <a:ext cx="35761" cy="3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" h="397" extrusionOk="0">
                      <a:moveTo>
                        <a:pt x="197" y="1"/>
                      </a:moveTo>
                      <a:cubicBezTo>
                        <a:pt x="90" y="1"/>
                        <a:pt x="1" y="89"/>
                        <a:pt x="1" y="199"/>
                      </a:cubicBezTo>
                      <a:cubicBezTo>
                        <a:pt x="1" y="296"/>
                        <a:pt x="68" y="373"/>
                        <a:pt x="165" y="392"/>
                      </a:cubicBezTo>
                      <a:cubicBezTo>
                        <a:pt x="179" y="395"/>
                        <a:pt x="193" y="396"/>
                        <a:pt x="205" y="396"/>
                      </a:cubicBezTo>
                      <a:cubicBezTo>
                        <a:pt x="423" y="396"/>
                        <a:pt x="470" y="33"/>
                        <a:pt x="242" y="6"/>
                      </a:cubicBezTo>
                      <a:cubicBezTo>
                        <a:pt x="227" y="2"/>
                        <a:pt x="212" y="1"/>
                        <a:pt x="19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5" name="Google Shape;2125;p38"/>
                <p:cNvSpPr/>
                <p:nvPr/>
              </p:nvSpPr>
              <p:spPr>
                <a:xfrm>
                  <a:off x="2093844" y="3776628"/>
                  <a:ext cx="49275" cy="42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555" extrusionOk="0">
                      <a:moveTo>
                        <a:pt x="278" y="1"/>
                      </a:moveTo>
                      <a:cubicBezTo>
                        <a:pt x="128" y="1"/>
                        <a:pt x="0" y="124"/>
                        <a:pt x="0" y="278"/>
                      </a:cubicBezTo>
                      <a:cubicBezTo>
                        <a:pt x="0" y="404"/>
                        <a:pt x="87" y="520"/>
                        <a:pt x="222" y="549"/>
                      </a:cubicBezTo>
                      <a:cubicBezTo>
                        <a:pt x="242" y="552"/>
                        <a:pt x="260" y="554"/>
                        <a:pt x="278" y="554"/>
                      </a:cubicBezTo>
                      <a:cubicBezTo>
                        <a:pt x="580" y="554"/>
                        <a:pt x="648" y="44"/>
                        <a:pt x="338" y="7"/>
                      </a:cubicBezTo>
                      <a:cubicBezTo>
                        <a:pt x="318" y="3"/>
                        <a:pt x="298" y="1"/>
                        <a:pt x="27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26" name="Google Shape;2126;p38"/>
              <p:cNvGrpSpPr/>
              <p:nvPr/>
            </p:nvGrpSpPr>
            <p:grpSpPr>
              <a:xfrm>
                <a:off x="7269392" y="3767838"/>
                <a:ext cx="1376721" cy="657526"/>
                <a:chOff x="1099204" y="2864077"/>
                <a:chExt cx="1266300" cy="604788"/>
              </a:xfrm>
            </p:grpSpPr>
            <p:sp>
              <p:nvSpPr>
                <p:cNvPr id="2127" name="Google Shape;2127;p38"/>
                <p:cNvSpPr/>
                <p:nvPr/>
              </p:nvSpPr>
              <p:spPr>
                <a:xfrm>
                  <a:off x="2291173" y="3406000"/>
                  <a:ext cx="74331" cy="62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" h="828" extrusionOk="0">
                      <a:moveTo>
                        <a:pt x="423" y="0"/>
                      </a:moveTo>
                      <a:cubicBezTo>
                        <a:pt x="195" y="0"/>
                        <a:pt x="1" y="180"/>
                        <a:pt x="1" y="414"/>
                      </a:cubicBezTo>
                      <a:cubicBezTo>
                        <a:pt x="10" y="607"/>
                        <a:pt x="146" y="771"/>
                        <a:pt x="339" y="820"/>
                      </a:cubicBezTo>
                      <a:cubicBezTo>
                        <a:pt x="367" y="825"/>
                        <a:pt x="394" y="827"/>
                        <a:pt x="420" y="827"/>
                      </a:cubicBezTo>
                      <a:cubicBezTo>
                        <a:pt x="874" y="827"/>
                        <a:pt x="978" y="72"/>
                        <a:pt x="503" y="8"/>
                      </a:cubicBezTo>
                      <a:cubicBezTo>
                        <a:pt x="476" y="3"/>
                        <a:pt x="449" y="0"/>
                        <a:pt x="4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8" name="Google Shape;2128;p38"/>
                <p:cNvSpPr/>
                <p:nvPr/>
              </p:nvSpPr>
              <p:spPr>
                <a:xfrm>
                  <a:off x="1099204" y="2864077"/>
                  <a:ext cx="74331" cy="62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" h="828" extrusionOk="0">
                      <a:moveTo>
                        <a:pt x="423" y="0"/>
                      </a:moveTo>
                      <a:cubicBezTo>
                        <a:pt x="195" y="0"/>
                        <a:pt x="1" y="181"/>
                        <a:pt x="1" y="423"/>
                      </a:cubicBezTo>
                      <a:cubicBezTo>
                        <a:pt x="1" y="617"/>
                        <a:pt x="146" y="781"/>
                        <a:pt x="339" y="820"/>
                      </a:cubicBezTo>
                      <a:cubicBezTo>
                        <a:pt x="367" y="825"/>
                        <a:pt x="394" y="827"/>
                        <a:pt x="420" y="827"/>
                      </a:cubicBezTo>
                      <a:cubicBezTo>
                        <a:pt x="875" y="827"/>
                        <a:pt x="978" y="72"/>
                        <a:pt x="503" y="8"/>
                      </a:cubicBezTo>
                      <a:cubicBezTo>
                        <a:pt x="476" y="3"/>
                        <a:pt x="449" y="0"/>
                        <a:pt x="4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9" name="Google Shape;2129;p38"/>
                <p:cNvSpPr/>
                <p:nvPr/>
              </p:nvSpPr>
              <p:spPr>
                <a:xfrm>
                  <a:off x="1763709" y="2880517"/>
                  <a:ext cx="35001" cy="29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95" extrusionOk="0">
                      <a:moveTo>
                        <a:pt x="207" y="1"/>
                      </a:moveTo>
                      <a:cubicBezTo>
                        <a:pt x="95" y="1"/>
                        <a:pt x="0" y="83"/>
                        <a:pt x="0" y="197"/>
                      </a:cubicBezTo>
                      <a:cubicBezTo>
                        <a:pt x="0" y="294"/>
                        <a:pt x="68" y="371"/>
                        <a:pt x="155" y="390"/>
                      </a:cubicBezTo>
                      <a:cubicBezTo>
                        <a:pt x="169" y="393"/>
                        <a:pt x="183" y="394"/>
                        <a:pt x="197" y="394"/>
                      </a:cubicBezTo>
                      <a:cubicBezTo>
                        <a:pt x="421" y="394"/>
                        <a:pt x="461" y="31"/>
                        <a:pt x="242" y="4"/>
                      </a:cubicBezTo>
                      <a:cubicBezTo>
                        <a:pt x="230" y="2"/>
                        <a:pt x="218" y="1"/>
                        <a:pt x="20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30" name="Google Shape;2130;p38"/>
              <p:cNvSpPr/>
              <p:nvPr/>
            </p:nvSpPr>
            <p:spPr>
              <a:xfrm>
                <a:off x="8938535" y="2089738"/>
                <a:ext cx="103759" cy="116554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12" extrusionOk="0">
                    <a:moveTo>
                      <a:pt x="628" y="1"/>
                    </a:moveTo>
                    <a:cubicBezTo>
                      <a:pt x="551" y="1"/>
                      <a:pt x="483" y="242"/>
                      <a:pt x="474" y="552"/>
                    </a:cubicBezTo>
                    <a:cubicBezTo>
                      <a:pt x="203" y="571"/>
                      <a:pt x="0" y="629"/>
                      <a:pt x="0" y="706"/>
                    </a:cubicBezTo>
                    <a:cubicBezTo>
                      <a:pt x="0" y="784"/>
                      <a:pt x="203" y="851"/>
                      <a:pt x="474" y="871"/>
                    </a:cubicBezTo>
                    <a:cubicBezTo>
                      <a:pt x="483" y="1180"/>
                      <a:pt x="551" y="1412"/>
                      <a:pt x="628" y="1412"/>
                    </a:cubicBezTo>
                    <a:cubicBezTo>
                      <a:pt x="706" y="1412"/>
                      <a:pt x="773" y="1170"/>
                      <a:pt x="793" y="871"/>
                    </a:cubicBezTo>
                    <a:cubicBezTo>
                      <a:pt x="1063" y="842"/>
                      <a:pt x="1256" y="784"/>
                      <a:pt x="1256" y="706"/>
                    </a:cubicBezTo>
                    <a:cubicBezTo>
                      <a:pt x="1256" y="629"/>
                      <a:pt x="1063" y="571"/>
                      <a:pt x="793" y="552"/>
                    </a:cubicBezTo>
                    <a:cubicBezTo>
                      <a:pt x="773" y="233"/>
                      <a:pt x="706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8"/>
              <p:cNvSpPr/>
              <p:nvPr/>
            </p:nvSpPr>
            <p:spPr>
              <a:xfrm>
                <a:off x="8646110" y="3067375"/>
                <a:ext cx="103759" cy="116554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12" extrusionOk="0">
                    <a:moveTo>
                      <a:pt x="628" y="1"/>
                    </a:moveTo>
                    <a:cubicBezTo>
                      <a:pt x="551" y="1"/>
                      <a:pt x="483" y="242"/>
                      <a:pt x="474" y="552"/>
                    </a:cubicBezTo>
                    <a:cubicBezTo>
                      <a:pt x="203" y="571"/>
                      <a:pt x="0" y="629"/>
                      <a:pt x="0" y="706"/>
                    </a:cubicBezTo>
                    <a:cubicBezTo>
                      <a:pt x="0" y="784"/>
                      <a:pt x="203" y="851"/>
                      <a:pt x="474" y="871"/>
                    </a:cubicBezTo>
                    <a:cubicBezTo>
                      <a:pt x="483" y="1180"/>
                      <a:pt x="551" y="1412"/>
                      <a:pt x="628" y="1412"/>
                    </a:cubicBezTo>
                    <a:cubicBezTo>
                      <a:pt x="706" y="1412"/>
                      <a:pt x="773" y="1170"/>
                      <a:pt x="793" y="871"/>
                    </a:cubicBezTo>
                    <a:cubicBezTo>
                      <a:pt x="1063" y="842"/>
                      <a:pt x="1256" y="784"/>
                      <a:pt x="1256" y="706"/>
                    </a:cubicBezTo>
                    <a:cubicBezTo>
                      <a:pt x="1256" y="629"/>
                      <a:pt x="1063" y="571"/>
                      <a:pt x="793" y="552"/>
                    </a:cubicBezTo>
                    <a:cubicBezTo>
                      <a:pt x="773" y="233"/>
                      <a:pt x="706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8"/>
              <p:cNvSpPr/>
              <p:nvPr/>
            </p:nvSpPr>
            <p:spPr>
              <a:xfrm>
                <a:off x="2896347" y="1498138"/>
                <a:ext cx="103759" cy="116554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12" extrusionOk="0">
                    <a:moveTo>
                      <a:pt x="628" y="1"/>
                    </a:moveTo>
                    <a:cubicBezTo>
                      <a:pt x="551" y="1"/>
                      <a:pt x="483" y="242"/>
                      <a:pt x="474" y="552"/>
                    </a:cubicBezTo>
                    <a:cubicBezTo>
                      <a:pt x="203" y="571"/>
                      <a:pt x="0" y="629"/>
                      <a:pt x="0" y="706"/>
                    </a:cubicBezTo>
                    <a:cubicBezTo>
                      <a:pt x="0" y="784"/>
                      <a:pt x="203" y="851"/>
                      <a:pt x="474" y="871"/>
                    </a:cubicBezTo>
                    <a:cubicBezTo>
                      <a:pt x="483" y="1180"/>
                      <a:pt x="551" y="1412"/>
                      <a:pt x="628" y="1412"/>
                    </a:cubicBezTo>
                    <a:cubicBezTo>
                      <a:pt x="706" y="1412"/>
                      <a:pt x="773" y="1170"/>
                      <a:pt x="793" y="871"/>
                    </a:cubicBezTo>
                    <a:cubicBezTo>
                      <a:pt x="1063" y="842"/>
                      <a:pt x="1256" y="784"/>
                      <a:pt x="1256" y="706"/>
                    </a:cubicBezTo>
                    <a:cubicBezTo>
                      <a:pt x="1256" y="629"/>
                      <a:pt x="1063" y="571"/>
                      <a:pt x="793" y="552"/>
                    </a:cubicBezTo>
                    <a:cubicBezTo>
                      <a:pt x="773" y="233"/>
                      <a:pt x="706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8"/>
              <p:cNvSpPr/>
              <p:nvPr/>
            </p:nvSpPr>
            <p:spPr>
              <a:xfrm>
                <a:off x="5368510" y="564925"/>
                <a:ext cx="103759" cy="116554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12" extrusionOk="0">
                    <a:moveTo>
                      <a:pt x="628" y="1"/>
                    </a:moveTo>
                    <a:cubicBezTo>
                      <a:pt x="551" y="1"/>
                      <a:pt x="483" y="242"/>
                      <a:pt x="474" y="552"/>
                    </a:cubicBezTo>
                    <a:cubicBezTo>
                      <a:pt x="203" y="571"/>
                      <a:pt x="0" y="629"/>
                      <a:pt x="0" y="706"/>
                    </a:cubicBezTo>
                    <a:cubicBezTo>
                      <a:pt x="0" y="784"/>
                      <a:pt x="203" y="851"/>
                      <a:pt x="474" y="871"/>
                    </a:cubicBezTo>
                    <a:cubicBezTo>
                      <a:pt x="483" y="1180"/>
                      <a:pt x="551" y="1412"/>
                      <a:pt x="628" y="1412"/>
                    </a:cubicBezTo>
                    <a:cubicBezTo>
                      <a:pt x="706" y="1412"/>
                      <a:pt x="773" y="1170"/>
                      <a:pt x="793" y="871"/>
                    </a:cubicBezTo>
                    <a:cubicBezTo>
                      <a:pt x="1063" y="842"/>
                      <a:pt x="1256" y="784"/>
                      <a:pt x="1256" y="706"/>
                    </a:cubicBezTo>
                    <a:cubicBezTo>
                      <a:pt x="1256" y="629"/>
                      <a:pt x="1063" y="571"/>
                      <a:pt x="793" y="552"/>
                    </a:cubicBezTo>
                    <a:cubicBezTo>
                      <a:pt x="773" y="233"/>
                      <a:pt x="706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8"/>
              <p:cNvSpPr/>
              <p:nvPr/>
            </p:nvSpPr>
            <p:spPr>
              <a:xfrm>
                <a:off x="778476" y="2347266"/>
                <a:ext cx="80812" cy="68347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8"/>
              <p:cNvSpPr/>
              <p:nvPr/>
            </p:nvSpPr>
            <p:spPr>
              <a:xfrm>
                <a:off x="2720617" y="1087726"/>
                <a:ext cx="80812" cy="68347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8"/>
              <p:cNvSpPr/>
              <p:nvPr/>
            </p:nvSpPr>
            <p:spPr>
              <a:xfrm>
                <a:off x="1801817" y="1244911"/>
                <a:ext cx="38053" cy="3260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8"/>
              <p:cNvSpPr/>
              <p:nvPr/>
            </p:nvSpPr>
            <p:spPr>
              <a:xfrm>
                <a:off x="1897487" y="1581368"/>
                <a:ext cx="38879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8"/>
              <p:cNvSpPr/>
              <p:nvPr/>
            </p:nvSpPr>
            <p:spPr>
              <a:xfrm>
                <a:off x="1716465" y="1482313"/>
                <a:ext cx="53572" cy="45812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38"/>
              <p:cNvSpPr/>
              <p:nvPr/>
            </p:nvSpPr>
            <p:spPr>
              <a:xfrm>
                <a:off x="4219626" y="831591"/>
                <a:ext cx="80812" cy="68347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38"/>
              <p:cNvSpPr/>
              <p:nvPr/>
            </p:nvSpPr>
            <p:spPr>
              <a:xfrm>
                <a:off x="6919542" y="664413"/>
                <a:ext cx="80812" cy="68347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8"/>
              <p:cNvSpPr/>
              <p:nvPr/>
            </p:nvSpPr>
            <p:spPr>
              <a:xfrm>
                <a:off x="4706504" y="1026286"/>
                <a:ext cx="38053" cy="32605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8"/>
              <p:cNvSpPr/>
              <p:nvPr/>
            </p:nvSpPr>
            <p:spPr>
              <a:xfrm>
                <a:off x="5603787" y="1444293"/>
                <a:ext cx="38879" cy="32770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8"/>
              <p:cNvSpPr/>
              <p:nvPr/>
            </p:nvSpPr>
            <p:spPr>
              <a:xfrm>
                <a:off x="6228840" y="1238301"/>
                <a:ext cx="53572" cy="45812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8"/>
              <p:cNvSpPr/>
              <p:nvPr/>
            </p:nvSpPr>
            <p:spPr>
              <a:xfrm>
                <a:off x="2896356" y="5349002"/>
                <a:ext cx="103759" cy="11647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11" extrusionOk="0">
                    <a:moveTo>
                      <a:pt x="628" y="0"/>
                    </a:moveTo>
                    <a:cubicBezTo>
                      <a:pt x="551" y="0"/>
                      <a:pt x="483" y="232"/>
                      <a:pt x="474" y="551"/>
                    </a:cubicBezTo>
                    <a:cubicBezTo>
                      <a:pt x="203" y="570"/>
                      <a:pt x="0" y="628"/>
                      <a:pt x="0" y="706"/>
                    </a:cubicBezTo>
                    <a:cubicBezTo>
                      <a:pt x="0" y="783"/>
                      <a:pt x="203" y="850"/>
                      <a:pt x="474" y="860"/>
                    </a:cubicBezTo>
                    <a:cubicBezTo>
                      <a:pt x="483" y="1179"/>
                      <a:pt x="551" y="1411"/>
                      <a:pt x="628" y="1411"/>
                    </a:cubicBezTo>
                    <a:cubicBezTo>
                      <a:pt x="706" y="1411"/>
                      <a:pt x="773" y="1169"/>
                      <a:pt x="793" y="860"/>
                    </a:cubicBezTo>
                    <a:cubicBezTo>
                      <a:pt x="1063" y="850"/>
                      <a:pt x="1257" y="783"/>
                      <a:pt x="1257" y="706"/>
                    </a:cubicBezTo>
                    <a:cubicBezTo>
                      <a:pt x="1257" y="628"/>
                      <a:pt x="1063" y="561"/>
                      <a:pt x="793" y="551"/>
                    </a:cubicBezTo>
                    <a:cubicBezTo>
                      <a:pt x="773" y="232"/>
                      <a:pt x="706" y="0"/>
                      <a:pt x="6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38"/>
              <p:cNvSpPr/>
              <p:nvPr/>
            </p:nvSpPr>
            <p:spPr>
              <a:xfrm flipH="1">
                <a:off x="6471716" y="4891802"/>
                <a:ext cx="103759" cy="11647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11" extrusionOk="0">
                    <a:moveTo>
                      <a:pt x="628" y="0"/>
                    </a:moveTo>
                    <a:cubicBezTo>
                      <a:pt x="551" y="0"/>
                      <a:pt x="483" y="232"/>
                      <a:pt x="474" y="551"/>
                    </a:cubicBezTo>
                    <a:cubicBezTo>
                      <a:pt x="203" y="570"/>
                      <a:pt x="0" y="628"/>
                      <a:pt x="0" y="706"/>
                    </a:cubicBezTo>
                    <a:cubicBezTo>
                      <a:pt x="0" y="783"/>
                      <a:pt x="203" y="850"/>
                      <a:pt x="474" y="860"/>
                    </a:cubicBezTo>
                    <a:cubicBezTo>
                      <a:pt x="483" y="1179"/>
                      <a:pt x="551" y="1411"/>
                      <a:pt x="628" y="1411"/>
                    </a:cubicBezTo>
                    <a:cubicBezTo>
                      <a:pt x="706" y="1411"/>
                      <a:pt x="773" y="1169"/>
                      <a:pt x="793" y="860"/>
                    </a:cubicBezTo>
                    <a:cubicBezTo>
                      <a:pt x="1063" y="850"/>
                      <a:pt x="1257" y="783"/>
                      <a:pt x="1257" y="706"/>
                    </a:cubicBezTo>
                    <a:cubicBezTo>
                      <a:pt x="1257" y="628"/>
                      <a:pt x="1063" y="561"/>
                      <a:pt x="793" y="551"/>
                    </a:cubicBezTo>
                    <a:cubicBezTo>
                      <a:pt x="773" y="232"/>
                      <a:pt x="706" y="0"/>
                      <a:pt x="6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6" name="Google Shape;2146;p38"/>
            <p:cNvGrpSpPr/>
            <p:nvPr/>
          </p:nvGrpSpPr>
          <p:grpSpPr>
            <a:xfrm>
              <a:off x="-8" y="13741"/>
              <a:ext cx="9047281" cy="5137623"/>
              <a:chOff x="-8" y="-9"/>
              <a:chExt cx="9047281" cy="5137623"/>
            </a:xfrm>
          </p:grpSpPr>
          <p:sp>
            <p:nvSpPr>
              <p:cNvPr id="2147" name="Google Shape;2147;p38"/>
              <p:cNvSpPr/>
              <p:nvPr/>
            </p:nvSpPr>
            <p:spPr>
              <a:xfrm>
                <a:off x="8138127" y="-9"/>
                <a:ext cx="909146" cy="908748"/>
              </a:xfrm>
              <a:custGeom>
                <a:avLst/>
                <a:gdLst/>
                <a:ahLst/>
                <a:cxnLst/>
                <a:rect l="l" t="t" r="r" b="b"/>
                <a:pathLst>
                  <a:path w="57170" h="57145" extrusionOk="0">
                    <a:moveTo>
                      <a:pt x="40146" y="2439"/>
                    </a:moveTo>
                    <a:cubicBezTo>
                      <a:pt x="40285" y="2439"/>
                      <a:pt x="40432" y="2454"/>
                      <a:pt x="40586" y="2485"/>
                    </a:cubicBezTo>
                    <a:cubicBezTo>
                      <a:pt x="43132" y="2994"/>
                      <a:pt x="43568" y="7722"/>
                      <a:pt x="44005" y="9759"/>
                    </a:cubicBezTo>
                    <a:cubicBezTo>
                      <a:pt x="44368" y="11432"/>
                      <a:pt x="44296" y="14268"/>
                      <a:pt x="45532" y="15577"/>
                    </a:cubicBezTo>
                    <a:cubicBezTo>
                      <a:pt x="45715" y="15790"/>
                      <a:pt x="45973" y="15889"/>
                      <a:pt x="46234" y="15889"/>
                    </a:cubicBezTo>
                    <a:cubicBezTo>
                      <a:pt x="46597" y="15889"/>
                      <a:pt x="46963" y="15698"/>
                      <a:pt x="47132" y="15359"/>
                    </a:cubicBezTo>
                    <a:cubicBezTo>
                      <a:pt x="47423" y="14486"/>
                      <a:pt x="47423" y="13541"/>
                      <a:pt x="47132" y="12595"/>
                    </a:cubicBezTo>
                    <a:lnTo>
                      <a:pt x="47132" y="12523"/>
                    </a:lnTo>
                    <a:cubicBezTo>
                      <a:pt x="47787" y="12814"/>
                      <a:pt x="48442" y="13032"/>
                      <a:pt x="48805" y="13177"/>
                    </a:cubicBezTo>
                    <a:cubicBezTo>
                      <a:pt x="50915" y="14050"/>
                      <a:pt x="54406" y="14996"/>
                      <a:pt x="53969" y="17905"/>
                    </a:cubicBezTo>
                    <a:cubicBezTo>
                      <a:pt x="53675" y="19642"/>
                      <a:pt x="52309" y="20199"/>
                      <a:pt x="50632" y="20199"/>
                    </a:cubicBezTo>
                    <a:cubicBezTo>
                      <a:pt x="48165" y="20199"/>
                      <a:pt x="45027" y="18993"/>
                      <a:pt x="43641" y="18560"/>
                    </a:cubicBezTo>
                    <a:lnTo>
                      <a:pt x="43277" y="18560"/>
                    </a:lnTo>
                    <a:cubicBezTo>
                      <a:pt x="43205" y="18487"/>
                      <a:pt x="43095" y="18450"/>
                      <a:pt x="42986" y="18450"/>
                    </a:cubicBezTo>
                    <a:cubicBezTo>
                      <a:pt x="42877" y="18450"/>
                      <a:pt x="42768" y="18487"/>
                      <a:pt x="42695" y="18560"/>
                    </a:cubicBezTo>
                    <a:cubicBezTo>
                      <a:pt x="35640" y="23069"/>
                      <a:pt x="29094" y="28233"/>
                      <a:pt x="23130" y="34052"/>
                    </a:cubicBezTo>
                    <a:cubicBezTo>
                      <a:pt x="22984" y="33834"/>
                      <a:pt x="22839" y="33688"/>
                      <a:pt x="22766" y="33398"/>
                    </a:cubicBezTo>
                    <a:cubicBezTo>
                      <a:pt x="22676" y="33218"/>
                      <a:pt x="22503" y="33093"/>
                      <a:pt x="22315" y="33093"/>
                    </a:cubicBezTo>
                    <a:cubicBezTo>
                      <a:pt x="22199" y="33093"/>
                      <a:pt x="22077" y="33141"/>
                      <a:pt x="21966" y="33252"/>
                    </a:cubicBezTo>
                    <a:cubicBezTo>
                      <a:pt x="21457" y="33688"/>
                      <a:pt x="21748" y="34489"/>
                      <a:pt x="22111" y="35070"/>
                    </a:cubicBezTo>
                    <a:cubicBezTo>
                      <a:pt x="21748" y="35434"/>
                      <a:pt x="21311" y="35798"/>
                      <a:pt x="20948" y="36234"/>
                    </a:cubicBezTo>
                    <a:cubicBezTo>
                      <a:pt x="20875" y="36161"/>
                      <a:pt x="20802" y="36016"/>
                      <a:pt x="20729" y="35871"/>
                    </a:cubicBezTo>
                    <a:cubicBezTo>
                      <a:pt x="20633" y="35550"/>
                      <a:pt x="20367" y="35399"/>
                      <a:pt x="20100" y="35399"/>
                    </a:cubicBezTo>
                    <a:cubicBezTo>
                      <a:pt x="19761" y="35399"/>
                      <a:pt x="19420" y="35641"/>
                      <a:pt x="19420" y="36089"/>
                    </a:cubicBezTo>
                    <a:cubicBezTo>
                      <a:pt x="19420" y="36525"/>
                      <a:pt x="19638" y="36962"/>
                      <a:pt x="19929" y="37253"/>
                    </a:cubicBezTo>
                    <a:cubicBezTo>
                      <a:pt x="19420" y="37762"/>
                      <a:pt x="18911" y="38344"/>
                      <a:pt x="18402" y="38853"/>
                    </a:cubicBezTo>
                    <a:cubicBezTo>
                      <a:pt x="18184" y="38634"/>
                      <a:pt x="17966" y="38416"/>
                      <a:pt x="17820" y="38198"/>
                    </a:cubicBezTo>
                    <a:cubicBezTo>
                      <a:pt x="17712" y="38036"/>
                      <a:pt x="17554" y="37964"/>
                      <a:pt x="17405" y="37964"/>
                    </a:cubicBezTo>
                    <a:cubicBezTo>
                      <a:pt x="17153" y="37964"/>
                      <a:pt x="16929" y="38169"/>
                      <a:pt x="17020" y="38489"/>
                    </a:cubicBezTo>
                    <a:cubicBezTo>
                      <a:pt x="17093" y="38925"/>
                      <a:pt x="17311" y="39362"/>
                      <a:pt x="17529" y="39798"/>
                    </a:cubicBezTo>
                    <a:lnTo>
                      <a:pt x="16074" y="41471"/>
                    </a:lnTo>
                    <a:cubicBezTo>
                      <a:pt x="15784" y="41035"/>
                      <a:pt x="15493" y="40817"/>
                      <a:pt x="15129" y="40380"/>
                    </a:cubicBezTo>
                    <a:cubicBezTo>
                      <a:pt x="15044" y="40252"/>
                      <a:pt x="14927" y="40199"/>
                      <a:pt x="14809" y="40199"/>
                    </a:cubicBezTo>
                    <a:cubicBezTo>
                      <a:pt x="14523" y="40199"/>
                      <a:pt x="14226" y="40508"/>
                      <a:pt x="14329" y="40817"/>
                    </a:cubicBezTo>
                    <a:cubicBezTo>
                      <a:pt x="14474" y="41471"/>
                      <a:pt x="14765" y="42053"/>
                      <a:pt x="15129" y="42562"/>
                    </a:cubicBezTo>
                    <a:cubicBezTo>
                      <a:pt x="14620" y="43071"/>
                      <a:pt x="14111" y="43653"/>
                      <a:pt x="13674" y="44235"/>
                    </a:cubicBezTo>
                    <a:cubicBezTo>
                      <a:pt x="13311" y="44599"/>
                      <a:pt x="13311" y="45108"/>
                      <a:pt x="13529" y="45544"/>
                    </a:cubicBezTo>
                    <a:cubicBezTo>
                      <a:pt x="13020" y="48017"/>
                      <a:pt x="13674" y="51290"/>
                      <a:pt x="13383" y="53109"/>
                    </a:cubicBezTo>
                    <a:cubicBezTo>
                      <a:pt x="13189" y="54143"/>
                      <a:pt x="12708" y="54890"/>
                      <a:pt x="11735" y="54890"/>
                    </a:cubicBezTo>
                    <a:cubicBezTo>
                      <a:pt x="11613" y="54890"/>
                      <a:pt x="11484" y="54879"/>
                      <a:pt x="11347" y="54854"/>
                    </a:cubicBezTo>
                    <a:cubicBezTo>
                      <a:pt x="10110" y="54636"/>
                      <a:pt x="9310" y="52818"/>
                      <a:pt x="8728" y="51727"/>
                    </a:cubicBezTo>
                    <a:cubicBezTo>
                      <a:pt x="8146" y="50709"/>
                      <a:pt x="7710" y="49472"/>
                      <a:pt x="7201" y="48308"/>
                    </a:cubicBezTo>
                    <a:lnTo>
                      <a:pt x="7201" y="48308"/>
                    </a:lnTo>
                    <a:cubicBezTo>
                      <a:pt x="7564" y="48381"/>
                      <a:pt x="7928" y="48417"/>
                      <a:pt x="8292" y="48417"/>
                    </a:cubicBezTo>
                    <a:cubicBezTo>
                      <a:pt x="8655" y="48417"/>
                      <a:pt x="9019" y="48381"/>
                      <a:pt x="9383" y="48308"/>
                    </a:cubicBezTo>
                    <a:cubicBezTo>
                      <a:pt x="10110" y="48090"/>
                      <a:pt x="10401" y="46926"/>
                      <a:pt x="9601" y="46563"/>
                    </a:cubicBezTo>
                    <a:cubicBezTo>
                      <a:pt x="8655" y="46272"/>
                      <a:pt x="7564" y="46053"/>
                      <a:pt x="6546" y="45908"/>
                    </a:cubicBezTo>
                    <a:cubicBezTo>
                      <a:pt x="5673" y="45690"/>
                      <a:pt x="4801" y="45326"/>
                      <a:pt x="4000" y="44817"/>
                    </a:cubicBezTo>
                    <a:cubicBezTo>
                      <a:pt x="2982" y="44235"/>
                      <a:pt x="2328" y="43217"/>
                      <a:pt x="2328" y="42053"/>
                    </a:cubicBezTo>
                    <a:cubicBezTo>
                      <a:pt x="2367" y="40632"/>
                      <a:pt x="3350" y="40218"/>
                      <a:pt x="4554" y="40218"/>
                    </a:cubicBezTo>
                    <a:cubicBezTo>
                      <a:pt x="5568" y="40218"/>
                      <a:pt x="6739" y="40511"/>
                      <a:pt x="7637" y="40744"/>
                    </a:cubicBezTo>
                    <a:cubicBezTo>
                      <a:pt x="7324" y="41057"/>
                      <a:pt x="7713" y="41587"/>
                      <a:pt x="8153" y="41587"/>
                    </a:cubicBezTo>
                    <a:cubicBezTo>
                      <a:pt x="8223" y="41587"/>
                      <a:pt x="8294" y="41574"/>
                      <a:pt x="8365" y="41544"/>
                    </a:cubicBezTo>
                    <a:cubicBezTo>
                      <a:pt x="13601" y="38707"/>
                      <a:pt x="18111" y="34925"/>
                      <a:pt x="22693" y="31070"/>
                    </a:cubicBezTo>
                    <a:cubicBezTo>
                      <a:pt x="27930" y="26633"/>
                      <a:pt x="33531" y="22051"/>
                      <a:pt x="38040" y="16959"/>
                    </a:cubicBezTo>
                    <a:cubicBezTo>
                      <a:pt x="38477" y="16450"/>
                      <a:pt x="38404" y="15650"/>
                      <a:pt x="37895" y="15214"/>
                    </a:cubicBezTo>
                    <a:cubicBezTo>
                      <a:pt x="37755" y="11717"/>
                      <a:pt x="36674" y="2439"/>
                      <a:pt x="40146" y="2439"/>
                    </a:cubicBezTo>
                    <a:close/>
                    <a:moveTo>
                      <a:pt x="39914" y="0"/>
                    </a:moveTo>
                    <a:cubicBezTo>
                      <a:pt x="34469" y="0"/>
                      <a:pt x="34295" y="11364"/>
                      <a:pt x="36295" y="15577"/>
                    </a:cubicBezTo>
                    <a:cubicBezTo>
                      <a:pt x="31785" y="18996"/>
                      <a:pt x="27858" y="23287"/>
                      <a:pt x="23712" y="27070"/>
                    </a:cubicBezTo>
                    <a:cubicBezTo>
                      <a:pt x="18984" y="31579"/>
                      <a:pt x="13965" y="35652"/>
                      <a:pt x="8946" y="39726"/>
                    </a:cubicBezTo>
                    <a:cubicBezTo>
                      <a:pt x="7934" y="38683"/>
                      <a:pt x="6366" y="38131"/>
                      <a:pt x="4831" y="38131"/>
                    </a:cubicBezTo>
                    <a:cubicBezTo>
                      <a:pt x="2725" y="38131"/>
                      <a:pt x="681" y="39169"/>
                      <a:pt x="218" y="41398"/>
                    </a:cubicBezTo>
                    <a:cubicBezTo>
                      <a:pt x="0" y="43144"/>
                      <a:pt x="655" y="44890"/>
                      <a:pt x="1964" y="45981"/>
                    </a:cubicBezTo>
                    <a:cubicBezTo>
                      <a:pt x="2764" y="46708"/>
                      <a:pt x="3710" y="47290"/>
                      <a:pt x="4801" y="47654"/>
                    </a:cubicBezTo>
                    <a:lnTo>
                      <a:pt x="5019" y="47726"/>
                    </a:lnTo>
                    <a:cubicBezTo>
                      <a:pt x="5852" y="51446"/>
                      <a:pt x="7987" y="57145"/>
                      <a:pt x="11720" y="57145"/>
                    </a:cubicBezTo>
                    <a:cubicBezTo>
                      <a:pt x="12221" y="57145"/>
                      <a:pt x="12751" y="57042"/>
                      <a:pt x="13311" y="56818"/>
                    </a:cubicBezTo>
                    <a:cubicBezTo>
                      <a:pt x="15347" y="56018"/>
                      <a:pt x="15638" y="53618"/>
                      <a:pt x="15711" y="51654"/>
                    </a:cubicBezTo>
                    <a:cubicBezTo>
                      <a:pt x="15711" y="50199"/>
                      <a:pt x="15638" y="48745"/>
                      <a:pt x="15711" y="47290"/>
                    </a:cubicBezTo>
                    <a:cubicBezTo>
                      <a:pt x="15711" y="46417"/>
                      <a:pt x="15929" y="45617"/>
                      <a:pt x="16147" y="44817"/>
                    </a:cubicBezTo>
                    <a:cubicBezTo>
                      <a:pt x="24148" y="35871"/>
                      <a:pt x="33822" y="28888"/>
                      <a:pt x="42405" y="20596"/>
                    </a:cubicBezTo>
                    <a:cubicBezTo>
                      <a:pt x="42477" y="20742"/>
                      <a:pt x="42550" y="20814"/>
                      <a:pt x="42695" y="20887"/>
                    </a:cubicBezTo>
                    <a:cubicBezTo>
                      <a:pt x="44413" y="22043"/>
                      <a:pt x="47091" y="22839"/>
                      <a:pt x="49639" y="22839"/>
                    </a:cubicBezTo>
                    <a:cubicBezTo>
                      <a:pt x="52701" y="22839"/>
                      <a:pt x="55576" y="21689"/>
                      <a:pt x="56370" y="18632"/>
                    </a:cubicBezTo>
                    <a:cubicBezTo>
                      <a:pt x="57170" y="15505"/>
                      <a:pt x="54988" y="13323"/>
                      <a:pt x="52224" y="12232"/>
                    </a:cubicBezTo>
                    <a:cubicBezTo>
                      <a:pt x="50478" y="11504"/>
                      <a:pt x="48660" y="11068"/>
                      <a:pt x="46769" y="10777"/>
                    </a:cubicBezTo>
                    <a:cubicBezTo>
                      <a:pt x="46478" y="9322"/>
                      <a:pt x="46114" y="7795"/>
                      <a:pt x="45750" y="6340"/>
                    </a:cubicBezTo>
                    <a:cubicBezTo>
                      <a:pt x="44878" y="3140"/>
                      <a:pt x="43932" y="303"/>
                      <a:pt x="40222" y="12"/>
                    </a:cubicBezTo>
                    <a:cubicBezTo>
                      <a:pt x="40118" y="4"/>
                      <a:pt x="40015" y="0"/>
                      <a:pt x="399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38"/>
              <p:cNvSpPr/>
              <p:nvPr/>
            </p:nvSpPr>
            <p:spPr>
              <a:xfrm rot="422608">
                <a:off x="7805380" y="4147136"/>
                <a:ext cx="1071098" cy="723469"/>
              </a:xfrm>
              <a:custGeom>
                <a:avLst/>
                <a:gdLst/>
                <a:ahLst/>
                <a:cxnLst/>
                <a:rect l="l" t="t" r="r" b="b"/>
                <a:pathLst>
                  <a:path w="67354" h="45494" extrusionOk="0">
                    <a:moveTo>
                      <a:pt x="20075" y="1818"/>
                    </a:moveTo>
                    <a:cubicBezTo>
                      <a:pt x="25967" y="2109"/>
                      <a:pt x="31640" y="3491"/>
                      <a:pt x="37386" y="4510"/>
                    </a:cubicBezTo>
                    <a:cubicBezTo>
                      <a:pt x="40878" y="5382"/>
                      <a:pt x="44296" y="6546"/>
                      <a:pt x="47715" y="7855"/>
                    </a:cubicBezTo>
                    <a:cubicBezTo>
                      <a:pt x="51642" y="9456"/>
                      <a:pt x="55497" y="11419"/>
                      <a:pt x="59134" y="13674"/>
                    </a:cubicBezTo>
                    <a:cubicBezTo>
                      <a:pt x="61462" y="15129"/>
                      <a:pt x="63425" y="16875"/>
                      <a:pt x="63935" y="18838"/>
                    </a:cubicBezTo>
                    <a:cubicBezTo>
                      <a:pt x="52370" y="11419"/>
                      <a:pt x="39350" y="9310"/>
                      <a:pt x="26040" y="6546"/>
                    </a:cubicBezTo>
                    <a:cubicBezTo>
                      <a:pt x="22529" y="5820"/>
                      <a:pt x="17453" y="4668"/>
                      <a:pt x="12671" y="4668"/>
                    </a:cubicBezTo>
                    <a:cubicBezTo>
                      <a:pt x="8833" y="4668"/>
                      <a:pt x="5186" y="5410"/>
                      <a:pt x="2692" y="7710"/>
                    </a:cubicBezTo>
                    <a:lnTo>
                      <a:pt x="2619" y="7783"/>
                    </a:lnTo>
                    <a:cubicBezTo>
                      <a:pt x="3201" y="2764"/>
                      <a:pt x="17530" y="1818"/>
                      <a:pt x="20075" y="1818"/>
                    </a:cubicBezTo>
                    <a:close/>
                    <a:moveTo>
                      <a:pt x="13653" y="6640"/>
                    </a:moveTo>
                    <a:cubicBezTo>
                      <a:pt x="18745" y="6640"/>
                      <a:pt x="24027" y="7901"/>
                      <a:pt x="28876" y="8946"/>
                    </a:cubicBezTo>
                    <a:lnTo>
                      <a:pt x="28876" y="9019"/>
                    </a:lnTo>
                    <a:cubicBezTo>
                      <a:pt x="41387" y="11783"/>
                      <a:pt x="53170" y="13747"/>
                      <a:pt x="63935" y="20948"/>
                    </a:cubicBezTo>
                    <a:cubicBezTo>
                      <a:pt x="63498" y="22257"/>
                      <a:pt x="62698" y="23348"/>
                      <a:pt x="61607" y="24221"/>
                    </a:cubicBezTo>
                    <a:cubicBezTo>
                      <a:pt x="59031" y="26451"/>
                      <a:pt x="55478" y="27136"/>
                      <a:pt x="51853" y="27136"/>
                    </a:cubicBezTo>
                    <a:cubicBezTo>
                      <a:pt x="48621" y="27136"/>
                      <a:pt x="45331" y="26592"/>
                      <a:pt x="42623" y="26112"/>
                    </a:cubicBezTo>
                    <a:cubicBezTo>
                      <a:pt x="36732" y="25094"/>
                      <a:pt x="30986" y="23275"/>
                      <a:pt x="25240" y="21457"/>
                    </a:cubicBezTo>
                    <a:cubicBezTo>
                      <a:pt x="18402" y="19348"/>
                      <a:pt x="6474" y="16584"/>
                      <a:pt x="3055" y="9601"/>
                    </a:cubicBezTo>
                    <a:cubicBezTo>
                      <a:pt x="2983" y="9528"/>
                      <a:pt x="2910" y="9456"/>
                      <a:pt x="2910" y="9310"/>
                    </a:cubicBezTo>
                    <a:cubicBezTo>
                      <a:pt x="6220" y="7331"/>
                      <a:pt x="9884" y="6640"/>
                      <a:pt x="13653" y="6640"/>
                    </a:cubicBezTo>
                    <a:close/>
                    <a:moveTo>
                      <a:pt x="2474" y="12510"/>
                    </a:moveTo>
                    <a:cubicBezTo>
                      <a:pt x="4437" y="14765"/>
                      <a:pt x="7929" y="16584"/>
                      <a:pt x="9892" y="17602"/>
                    </a:cubicBezTo>
                    <a:cubicBezTo>
                      <a:pt x="14911" y="20075"/>
                      <a:pt x="20075" y="22111"/>
                      <a:pt x="25385" y="23639"/>
                    </a:cubicBezTo>
                    <a:cubicBezTo>
                      <a:pt x="31642" y="25634"/>
                      <a:pt x="42279" y="29494"/>
                      <a:pt x="51378" y="29494"/>
                    </a:cubicBezTo>
                    <a:cubicBezTo>
                      <a:pt x="56876" y="29494"/>
                      <a:pt x="61812" y="28085"/>
                      <a:pt x="64880" y="24003"/>
                    </a:cubicBezTo>
                    <a:lnTo>
                      <a:pt x="64880" y="24075"/>
                    </a:lnTo>
                    <a:cubicBezTo>
                      <a:pt x="63670" y="30377"/>
                      <a:pt x="58137" y="32270"/>
                      <a:pt x="51712" y="32270"/>
                    </a:cubicBezTo>
                    <a:cubicBezTo>
                      <a:pt x="45011" y="32270"/>
                      <a:pt x="37339" y="30211"/>
                      <a:pt x="32586" y="28949"/>
                    </a:cubicBezTo>
                    <a:cubicBezTo>
                      <a:pt x="26549" y="27348"/>
                      <a:pt x="20512" y="26185"/>
                      <a:pt x="14693" y="24075"/>
                    </a:cubicBezTo>
                    <a:cubicBezTo>
                      <a:pt x="11202" y="22912"/>
                      <a:pt x="8001" y="21020"/>
                      <a:pt x="5310" y="18547"/>
                    </a:cubicBezTo>
                    <a:cubicBezTo>
                      <a:pt x="3710" y="16947"/>
                      <a:pt x="2692" y="14765"/>
                      <a:pt x="2474" y="12510"/>
                    </a:cubicBezTo>
                    <a:close/>
                    <a:moveTo>
                      <a:pt x="3055" y="19566"/>
                    </a:moveTo>
                    <a:lnTo>
                      <a:pt x="3055" y="19566"/>
                    </a:lnTo>
                    <a:cubicBezTo>
                      <a:pt x="9674" y="26694"/>
                      <a:pt x="25894" y="29385"/>
                      <a:pt x="32659" y="31058"/>
                    </a:cubicBezTo>
                    <a:cubicBezTo>
                      <a:pt x="37563" y="32296"/>
                      <a:pt x="44829" y="34007"/>
                      <a:pt x="51424" y="34007"/>
                    </a:cubicBezTo>
                    <a:cubicBezTo>
                      <a:pt x="54512" y="34007"/>
                      <a:pt x="57452" y="33632"/>
                      <a:pt x="59934" y="32658"/>
                    </a:cubicBezTo>
                    <a:lnTo>
                      <a:pt x="59934" y="32731"/>
                    </a:lnTo>
                    <a:cubicBezTo>
                      <a:pt x="57097" y="36877"/>
                      <a:pt x="54552" y="41314"/>
                      <a:pt x="49242" y="43059"/>
                    </a:cubicBezTo>
                    <a:lnTo>
                      <a:pt x="49097" y="43132"/>
                    </a:lnTo>
                    <a:cubicBezTo>
                      <a:pt x="35859" y="42914"/>
                      <a:pt x="24221" y="41241"/>
                      <a:pt x="11929" y="35931"/>
                    </a:cubicBezTo>
                    <a:lnTo>
                      <a:pt x="11784" y="35713"/>
                    </a:lnTo>
                    <a:cubicBezTo>
                      <a:pt x="6910" y="31131"/>
                      <a:pt x="5092" y="25385"/>
                      <a:pt x="3055" y="19566"/>
                    </a:cubicBezTo>
                    <a:close/>
                    <a:moveTo>
                      <a:pt x="18293" y="0"/>
                    </a:moveTo>
                    <a:cubicBezTo>
                      <a:pt x="16948" y="0"/>
                      <a:pt x="15602" y="73"/>
                      <a:pt x="14257" y="218"/>
                    </a:cubicBezTo>
                    <a:cubicBezTo>
                      <a:pt x="9674" y="727"/>
                      <a:pt x="1528" y="2691"/>
                      <a:pt x="946" y="8437"/>
                    </a:cubicBezTo>
                    <a:lnTo>
                      <a:pt x="946" y="8801"/>
                    </a:lnTo>
                    <a:cubicBezTo>
                      <a:pt x="146" y="10838"/>
                      <a:pt x="1" y="13165"/>
                      <a:pt x="582" y="15274"/>
                    </a:cubicBezTo>
                    <a:cubicBezTo>
                      <a:pt x="1383" y="23348"/>
                      <a:pt x="4219" y="31567"/>
                      <a:pt x="10111" y="37240"/>
                    </a:cubicBezTo>
                    <a:cubicBezTo>
                      <a:pt x="10353" y="37434"/>
                      <a:pt x="10628" y="37531"/>
                      <a:pt x="10892" y="37531"/>
                    </a:cubicBezTo>
                    <a:cubicBezTo>
                      <a:pt x="11024" y="37531"/>
                      <a:pt x="11153" y="37507"/>
                      <a:pt x="11274" y="37459"/>
                    </a:cubicBezTo>
                    <a:cubicBezTo>
                      <a:pt x="12511" y="38695"/>
                      <a:pt x="14038" y="39713"/>
                      <a:pt x="15639" y="40295"/>
                    </a:cubicBezTo>
                    <a:cubicBezTo>
                      <a:pt x="17675" y="41241"/>
                      <a:pt x="19784" y="41895"/>
                      <a:pt x="22039" y="42332"/>
                    </a:cubicBezTo>
                    <a:cubicBezTo>
                      <a:pt x="28518" y="44440"/>
                      <a:pt x="35251" y="45494"/>
                      <a:pt x="42032" y="45494"/>
                    </a:cubicBezTo>
                    <a:cubicBezTo>
                      <a:pt x="44844" y="45494"/>
                      <a:pt x="47665" y="45313"/>
                      <a:pt x="50479" y="44950"/>
                    </a:cubicBezTo>
                    <a:cubicBezTo>
                      <a:pt x="50624" y="44950"/>
                      <a:pt x="50842" y="44878"/>
                      <a:pt x="50988" y="44732"/>
                    </a:cubicBezTo>
                    <a:cubicBezTo>
                      <a:pt x="56952" y="42623"/>
                      <a:pt x="60880" y="36222"/>
                      <a:pt x="63716" y="30476"/>
                    </a:cubicBezTo>
                    <a:cubicBezTo>
                      <a:pt x="65971" y="28367"/>
                      <a:pt x="67353" y="25094"/>
                      <a:pt x="67135" y="20293"/>
                    </a:cubicBezTo>
                    <a:cubicBezTo>
                      <a:pt x="67062" y="20002"/>
                      <a:pt x="66989" y="19711"/>
                      <a:pt x="66771" y="19566"/>
                    </a:cubicBezTo>
                    <a:cubicBezTo>
                      <a:pt x="66626" y="15129"/>
                      <a:pt x="60225" y="11492"/>
                      <a:pt x="56952" y="9892"/>
                    </a:cubicBezTo>
                    <a:cubicBezTo>
                      <a:pt x="46115" y="4437"/>
                      <a:pt x="34404" y="1164"/>
                      <a:pt x="22330" y="218"/>
                    </a:cubicBezTo>
                    <a:cubicBezTo>
                      <a:pt x="20985" y="73"/>
                      <a:pt x="19639" y="0"/>
                      <a:pt x="182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38"/>
              <p:cNvSpPr/>
              <p:nvPr/>
            </p:nvSpPr>
            <p:spPr>
              <a:xfrm rot="-1550640">
                <a:off x="61225" y="4670535"/>
                <a:ext cx="459233" cy="386301"/>
              </a:xfrm>
              <a:custGeom>
                <a:avLst/>
                <a:gdLst/>
                <a:ahLst/>
                <a:cxnLst/>
                <a:rect l="l" t="t" r="r" b="b"/>
                <a:pathLst>
                  <a:path w="28877" h="24291" extrusionOk="0">
                    <a:moveTo>
                      <a:pt x="9651" y="2175"/>
                    </a:moveTo>
                    <a:cubicBezTo>
                      <a:pt x="11384" y="2175"/>
                      <a:pt x="13085" y="3411"/>
                      <a:pt x="14475" y="5061"/>
                    </a:cubicBezTo>
                    <a:cubicBezTo>
                      <a:pt x="14548" y="5134"/>
                      <a:pt x="14657" y="5170"/>
                      <a:pt x="14766" y="5170"/>
                    </a:cubicBezTo>
                    <a:cubicBezTo>
                      <a:pt x="14875" y="5170"/>
                      <a:pt x="14984" y="5134"/>
                      <a:pt x="15057" y="5061"/>
                    </a:cubicBezTo>
                    <a:cubicBezTo>
                      <a:pt x="15147" y="5151"/>
                      <a:pt x="15264" y="5213"/>
                      <a:pt x="15376" y="5213"/>
                    </a:cubicBezTo>
                    <a:cubicBezTo>
                      <a:pt x="15444" y="5213"/>
                      <a:pt x="15510" y="5189"/>
                      <a:pt x="15566" y="5134"/>
                    </a:cubicBezTo>
                    <a:cubicBezTo>
                      <a:pt x="17167" y="3647"/>
                      <a:pt x="18543" y="2251"/>
                      <a:pt x="20506" y="2251"/>
                    </a:cubicBezTo>
                    <a:cubicBezTo>
                      <a:pt x="21041" y="2251"/>
                      <a:pt x="21619" y="2354"/>
                      <a:pt x="22258" y="2588"/>
                    </a:cubicBezTo>
                    <a:cubicBezTo>
                      <a:pt x="25312" y="3824"/>
                      <a:pt x="25894" y="7607"/>
                      <a:pt x="25385" y="10516"/>
                    </a:cubicBezTo>
                    <a:cubicBezTo>
                      <a:pt x="24876" y="13716"/>
                      <a:pt x="22403" y="16480"/>
                      <a:pt x="20148" y="18517"/>
                    </a:cubicBezTo>
                    <a:cubicBezTo>
                      <a:pt x="18330" y="20044"/>
                      <a:pt x="16075" y="20772"/>
                      <a:pt x="14184" y="22154"/>
                    </a:cubicBezTo>
                    <a:cubicBezTo>
                      <a:pt x="10838" y="18881"/>
                      <a:pt x="7056" y="16699"/>
                      <a:pt x="5019" y="12044"/>
                    </a:cubicBezTo>
                    <a:cubicBezTo>
                      <a:pt x="3783" y="9425"/>
                      <a:pt x="4292" y="6297"/>
                      <a:pt x="6183" y="4115"/>
                    </a:cubicBezTo>
                    <a:cubicBezTo>
                      <a:pt x="7297" y="2738"/>
                      <a:pt x="8481" y="2175"/>
                      <a:pt x="9651" y="2175"/>
                    </a:cubicBezTo>
                    <a:close/>
                    <a:moveTo>
                      <a:pt x="20557" y="1"/>
                    </a:moveTo>
                    <a:cubicBezTo>
                      <a:pt x="17996" y="1"/>
                      <a:pt x="15771" y="2042"/>
                      <a:pt x="15130" y="4479"/>
                    </a:cubicBezTo>
                    <a:cubicBezTo>
                      <a:pt x="14474" y="1412"/>
                      <a:pt x="12625" y="198"/>
                      <a:pt x="10524" y="198"/>
                    </a:cubicBezTo>
                    <a:cubicBezTo>
                      <a:pt x="7492" y="198"/>
                      <a:pt x="3938" y="2725"/>
                      <a:pt x="2692" y="5861"/>
                    </a:cubicBezTo>
                    <a:cubicBezTo>
                      <a:pt x="1" y="12553"/>
                      <a:pt x="7783" y="22008"/>
                      <a:pt x="13748" y="24190"/>
                    </a:cubicBezTo>
                    <a:cubicBezTo>
                      <a:pt x="13905" y="24258"/>
                      <a:pt x="14063" y="24291"/>
                      <a:pt x="14212" y="24291"/>
                    </a:cubicBezTo>
                    <a:cubicBezTo>
                      <a:pt x="14544" y="24291"/>
                      <a:pt x="14833" y="24128"/>
                      <a:pt x="14984" y="23827"/>
                    </a:cubicBezTo>
                    <a:cubicBezTo>
                      <a:pt x="18621" y="23754"/>
                      <a:pt x="22403" y="19972"/>
                      <a:pt x="24658" y="17353"/>
                    </a:cubicBezTo>
                    <a:cubicBezTo>
                      <a:pt x="27058" y="14517"/>
                      <a:pt x="28876" y="10225"/>
                      <a:pt x="27858" y="6443"/>
                    </a:cubicBezTo>
                    <a:cubicBezTo>
                      <a:pt x="27058" y="3170"/>
                      <a:pt x="24876" y="770"/>
                      <a:pt x="21603" y="115"/>
                    </a:cubicBezTo>
                    <a:cubicBezTo>
                      <a:pt x="21250" y="38"/>
                      <a:pt x="20901" y="1"/>
                      <a:pt x="205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50" name="Google Shape;2150;p38"/>
              <p:cNvGrpSpPr/>
              <p:nvPr/>
            </p:nvGrpSpPr>
            <p:grpSpPr>
              <a:xfrm rot="1882907">
                <a:off x="665780" y="2599945"/>
                <a:ext cx="537260" cy="480691"/>
                <a:chOff x="-5758872" y="6116383"/>
                <a:chExt cx="705425" cy="631150"/>
              </a:xfrm>
            </p:grpSpPr>
            <p:sp>
              <p:nvSpPr>
                <p:cNvPr id="2151" name="Google Shape;2151;p38"/>
                <p:cNvSpPr/>
                <p:nvPr/>
              </p:nvSpPr>
              <p:spPr>
                <a:xfrm>
                  <a:off x="-5678872" y="6391758"/>
                  <a:ext cx="496450" cy="35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8" h="14231" extrusionOk="0">
                      <a:moveTo>
                        <a:pt x="9446" y="1"/>
                      </a:moveTo>
                      <a:cubicBezTo>
                        <a:pt x="6797" y="1"/>
                        <a:pt x="4281" y="1112"/>
                        <a:pt x="2910" y="3565"/>
                      </a:cubicBezTo>
                      <a:cubicBezTo>
                        <a:pt x="1456" y="5092"/>
                        <a:pt x="510" y="7056"/>
                        <a:pt x="292" y="9166"/>
                      </a:cubicBezTo>
                      <a:cubicBezTo>
                        <a:pt x="1" y="11420"/>
                        <a:pt x="1601" y="13457"/>
                        <a:pt x="3856" y="13675"/>
                      </a:cubicBezTo>
                      <a:cubicBezTo>
                        <a:pt x="4071" y="13710"/>
                        <a:pt x="4280" y="13726"/>
                        <a:pt x="4482" y="13726"/>
                      </a:cubicBezTo>
                      <a:cubicBezTo>
                        <a:pt x="5986" y="13726"/>
                        <a:pt x="7147" y="12836"/>
                        <a:pt x="8365" y="12002"/>
                      </a:cubicBezTo>
                      <a:cubicBezTo>
                        <a:pt x="8917" y="11597"/>
                        <a:pt x="9396" y="11434"/>
                        <a:pt x="9829" y="11434"/>
                      </a:cubicBezTo>
                      <a:cubicBezTo>
                        <a:pt x="11339" y="11434"/>
                        <a:pt x="12294" y="13417"/>
                        <a:pt x="13821" y="14039"/>
                      </a:cubicBezTo>
                      <a:cubicBezTo>
                        <a:pt x="14131" y="14171"/>
                        <a:pt x="14449" y="14231"/>
                        <a:pt x="14768" y="14231"/>
                      </a:cubicBezTo>
                      <a:cubicBezTo>
                        <a:pt x="16914" y="14231"/>
                        <a:pt x="19104" y="11520"/>
                        <a:pt x="19421" y="9747"/>
                      </a:cubicBezTo>
                      <a:cubicBezTo>
                        <a:pt x="19858" y="7347"/>
                        <a:pt x="18476" y="4874"/>
                        <a:pt x="16875" y="3201"/>
                      </a:cubicBezTo>
                      <a:cubicBezTo>
                        <a:pt x="14969" y="1148"/>
                        <a:pt x="12139" y="1"/>
                        <a:pt x="94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2" name="Google Shape;2152;p38"/>
                <p:cNvSpPr/>
                <p:nvPr/>
              </p:nvSpPr>
              <p:spPr>
                <a:xfrm>
                  <a:off x="-5758872" y="6266308"/>
                  <a:ext cx="189125" cy="17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5" h="6804" extrusionOk="0">
                      <a:moveTo>
                        <a:pt x="4292" y="0"/>
                      </a:moveTo>
                      <a:cubicBezTo>
                        <a:pt x="1673" y="0"/>
                        <a:pt x="1" y="2910"/>
                        <a:pt x="1237" y="5237"/>
                      </a:cubicBezTo>
                      <a:cubicBezTo>
                        <a:pt x="1793" y="6269"/>
                        <a:pt x="2825" y="6803"/>
                        <a:pt x="3849" y="6803"/>
                      </a:cubicBezTo>
                      <a:cubicBezTo>
                        <a:pt x="4702" y="6803"/>
                        <a:pt x="5549" y="6433"/>
                        <a:pt x="6110" y="5674"/>
                      </a:cubicBezTo>
                      <a:cubicBezTo>
                        <a:pt x="7565" y="3710"/>
                        <a:pt x="7056" y="218"/>
                        <a:pt x="42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" name="Google Shape;2153;p38"/>
                <p:cNvSpPr/>
                <p:nvPr/>
              </p:nvSpPr>
              <p:spPr>
                <a:xfrm>
                  <a:off x="-5542497" y="6116383"/>
                  <a:ext cx="170975" cy="20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9" h="8153" extrusionOk="0">
                      <a:moveTo>
                        <a:pt x="2882" y="1"/>
                      </a:moveTo>
                      <a:cubicBezTo>
                        <a:pt x="1275" y="1"/>
                        <a:pt x="16" y="1712"/>
                        <a:pt x="74" y="3379"/>
                      </a:cubicBezTo>
                      <a:cubicBezTo>
                        <a:pt x="1" y="4106"/>
                        <a:pt x="1" y="4906"/>
                        <a:pt x="74" y="5634"/>
                      </a:cubicBezTo>
                      <a:cubicBezTo>
                        <a:pt x="219" y="6725"/>
                        <a:pt x="874" y="7597"/>
                        <a:pt x="1892" y="8034"/>
                      </a:cubicBezTo>
                      <a:cubicBezTo>
                        <a:pt x="2104" y="8116"/>
                        <a:pt x="2315" y="8153"/>
                        <a:pt x="2524" y="8153"/>
                      </a:cubicBezTo>
                      <a:cubicBezTo>
                        <a:pt x="3609" y="8153"/>
                        <a:pt x="4628" y="7165"/>
                        <a:pt x="5238" y="6434"/>
                      </a:cubicBezTo>
                      <a:cubicBezTo>
                        <a:pt x="6838" y="4470"/>
                        <a:pt x="6329" y="1633"/>
                        <a:pt x="4220" y="397"/>
                      </a:cubicBezTo>
                      <a:cubicBezTo>
                        <a:pt x="3761" y="122"/>
                        <a:pt x="3310" y="1"/>
                        <a:pt x="28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" name="Google Shape;2154;p38"/>
                <p:cNvSpPr/>
                <p:nvPr/>
              </p:nvSpPr>
              <p:spPr>
                <a:xfrm>
                  <a:off x="-5336997" y="6146283"/>
                  <a:ext cx="163675" cy="19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7" h="7825" extrusionOk="0">
                      <a:moveTo>
                        <a:pt x="2982" y="1"/>
                      </a:moveTo>
                      <a:cubicBezTo>
                        <a:pt x="1818" y="146"/>
                        <a:pt x="946" y="1092"/>
                        <a:pt x="946" y="2256"/>
                      </a:cubicBezTo>
                      <a:cubicBezTo>
                        <a:pt x="436" y="3128"/>
                        <a:pt x="146" y="4147"/>
                        <a:pt x="73" y="5165"/>
                      </a:cubicBezTo>
                      <a:cubicBezTo>
                        <a:pt x="0" y="6110"/>
                        <a:pt x="436" y="6983"/>
                        <a:pt x="1237" y="7565"/>
                      </a:cubicBezTo>
                      <a:cubicBezTo>
                        <a:pt x="1536" y="7750"/>
                        <a:pt x="1880" y="7824"/>
                        <a:pt x="2239" y="7824"/>
                      </a:cubicBezTo>
                      <a:cubicBezTo>
                        <a:pt x="3014" y="7824"/>
                        <a:pt x="3864" y="7477"/>
                        <a:pt x="4510" y="7129"/>
                      </a:cubicBezTo>
                      <a:cubicBezTo>
                        <a:pt x="6473" y="5892"/>
                        <a:pt x="6546" y="3056"/>
                        <a:pt x="5310" y="1310"/>
                      </a:cubicBezTo>
                      <a:cubicBezTo>
                        <a:pt x="4801" y="510"/>
                        <a:pt x="3928" y="1"/>
                        <a:pt x="2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" name="Google Shape;2155;p38"/>
                <p:cNvSpPr/>
                <p:nvPr/>
              </p:nvSpPr>
              <p:spPr>
                <a:xfrm>
                  <a:off x="-5220622" y="6334883"/>
                  <a:ext cx="167175" cy="15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7" h="6352" extrusionOk="0">
                      <a:moveTo>
                        <a:pt x="3661" y="0"/>
                      </a:moveTo>
                      <a:cubicBezTo>
                        <a:pt x="2882" y="0"/>
                        <a:pt x="2029" y="306"/>
                        <a:pt x="1673" y="967"/>
                      </a:cubicBezTo>
                      <a:lnTo>
                        <a:pt x="1673" y="1112"/>
                      </a:lnTo>
                      <a:cubicBezTo>
                        <a:pt x="1091" y="1621"/>
                        <a:pt x="727" y="2276"/>
                        <a:pt x="509" y="2931"/>
                      </a:cubicBezTo>
                      <a:cubicBezTo>
                        <a:pt x="0" y="4531"/>
                        <a:pt x="1091" y="6131"/>
                        <a:pt x="2691" y="6349"/>
                      </a:cubicBezTo>
                      <a:cubicBezTo>
                        <a:pt x="2732" y="6350"/>
                        <a:pt x="2773" y="6351"/>
                        <a:pt x="2813" y="6351"/>
                      </a:cubicBezTo>
                      <a:cubicBezTo>
                        <a:pt x="4940" y="6351"/>
                        <a:pt x="6686" y="4490"/>
                        <a:pt x="6401" y="2349"/>
                      </a:cubicBezTo>
                      <a:cubicBezTo>
                        <a:pt x="6183" y="1330"/>
                        <a:pt x="5528" y="530"/>
                        <a:pt x="4582" y="167"/>
                      </a:cubicBezTo>
                      <a:cubicBezTo>
                        <a:pt x="4320" y="57"/>
                        <a:pt x="3997" y="0"/>
                        <a:pt x="366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56" name="Google Shape;2156;p38"/>
              <p:cNvGrpSpPr/>
              <p:nvPr/>
            </p:nvGrpSpPr>
            <p:grpSpPr>
              <a:xfrm rot="1882907">
                <a:off x="2214569" y="4299367"/>
                <a:ext cx="497534" cy="541159"/>
                <a:chOff x="-2763636" y="9839624"/>
                <a:chExt cx="653266" cy="710545"/>
              </a:xfrm>
            </p:grpSpPr>
            <p:sp>
              <p:nvSpPr>
                <p:cNvPr id="2157" name="Google Shape;2157;p38"/>
                <p:cNvSpPr/>
                <p:nvPr/>
              </p:nvSpPr>
              <p:spPr>
                <a:xfrm rot="-5176049">
                  <a:off x="-2552274" y="10053413"/>
                  <a:ext cx="496461" cy="355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8" h="14231" extrusionOk="0">
                      <a:moveTo>
                        <a:pt x="9446" y="1"/>
                      </a:moveTo>
                      <a:cubicBezTo>
                        <a:pt x="6797" y="1"/>
                        <a:pt x="4281" y="1112"/>
                        <a:pt x="2910" y="3565"/>
                      </a:cubicBezTo>
                      <a:cubicBezTo>
                        <a:pt x="1456" y="5092"/>
                        <a:pt x="510" y="7056"/>
                        <a:pt x="292" y="9166"/>
                      </a:cubicBezTo>
                      <a:cubicBezTo>
                        <a:pt x="1" y="11420"/>
                        <a:pt x="1601" y="13457"/>
                        <a:pt x="3856" y="13675"/>
                      </a:cubicBezTo>
                      <a:cubicBezTo>
                        <a:pt x="4071" y="13710"/>
                        <a:pt x="4280" y="13726"/>
                        <a:pt x="4482" y="13726"/>
                      </a:cubicBezTo>
                      <a:cubicBezTo>
                        <a:pt x="5986" y="13726"/>
                        <a:pt x="7147" y="12836"/>
                        <a:pt x="8365" y="12002"/>
                      </a:cubicBezTo>
                      <a:cubicBezTo>
                        <a:pt x="8917" y="11597"/>
                        <a:pt x="9396" y="11434"/>
                        <a:pt x="9829" y="11434"/>
                      </a:cubicBezTo>
                      <a:cubicBezTo>
                        <a:pt x="11339" y="11434"/>
                        <a:pt x="12294" y="13417"/>
                        <a:pt x="13821" y="14039"/>
                      </a:cubicBezTo>
                      <a:cubicBezTo>
                        <a:pt x="14131" y="14171"/>
                        <a:pt x="14449" y="14231"/>
                        <a:pt x="14768" y="14231"/>
                      </a:cubicBezTo>
                      <a:cubicBezTo>
                        <a:pt x="16914" y="14231"/>
                        <a:pt x="19104" y="11520"/>
                        <a:pt x="19421" y="9747"/>
                      </a:cubicBezTo>
                      <a:cubicBezTo>
                        <a:pt x="19858" y="7347"/>
                        <a:pt x="18476" y="4874"/>
                        <a:pt x="16875" y="3201"/>
                      </a:cubicBezTo>
                      <a:cubicBezTo>
                        <a:pt x="14969" y="1148"/>
                        <a:pt x="12139" y="1"/>
                        <a:pt x="94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" name="Google Shape;2158;p38"/>
                <p:cNvSpPr/>
                <p:nvPr/>
              </p:nvSpPr>
              <p:spPr>
                <a:xfrm rot="-5176049">
                  <a:off x="-2631643" y="10365217"/>
                  <a:ext cx="189129" cy="17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5" h="6804" extrusionOk="0">
                      <a:moveTo>
                        <a:pt x="4292" y="0"/>
                      </a:moveTo>
                      <a:cubicBezTo>
                        <a:pt x="1673" y="0"/>
                        <a:pt x="1" y="2910"/>
                        <a:pt x="1237" y="5237"/>
                      </a:cubicBezTo>
                      <a:cubicBezTo>
                        <a:pt x="1793" y="6269"/>
                        <a:pt x="2825" y="6803"/>
                        <a:pt x="3849" y="6803"/>
                      </a:cubicBezTo>
                      <a:cubicBezTo>
                        <a:pt x="4702" y="6803"/>
                        <a:pt x="5549" y="6433"/>
                        <a:pt x="6110" y="5674"/>
                      </a:cubicBezTo>
                      <a:cubicBezTo>
                        <a:pt x="7565" y="3710"/>
                        <a:pt x="7056" y="218"/>
                        <a:pt x="42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" name="Google Shape;2159;p38"/>
                <p:cNvSpPr/>
                <p:nvPr/>
              </p:nvSpPr>
              <p:spPr>
                <a:xfrm rot="-5176049">
                  <a:off x="-2741861" y="10132837"/>
                  <a:ext cx="170979" cy="203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9" h="8153" extrusionOk="0">
                      <a:moveTo>
                        <a:pt x="2882" y="1"/>
                      </a:moveTo>
                      <a:cubicBezTo>
                        <a:pt x="1275" y="1"/>
                        <a:pt x="16" y="1712"/>
                        <a:pt x="74" y="3379"/>
                      </a:cubicBezTo>
                      <a:cubicBezTo>
                        <a:pt x="1" y="4106"/>
                        <a:pt x="1" y="4906"/>
                        <a:pt x="74" y="5634"/>
                      </a:cubicBezTo>
                      <a:cubicBezTo>
                        <a:pt x="219" y="6725"/>
                        <a:pt x="874" y="7597"/>
                        <a:pt x="1892" y="8034"/>
                      </a:cubicBezTo>
                      <a:cubicBezTo>
                        <a:pt x="2104" y="8116"/>
                        <a:pt x="2315" y="8153"/>
                        <a:pt x="2524" y="8153"/>
                      </a:cubicBezTo>
                      <a:cubicBezTo>
                        <a:pt x="3609" y="8153"/>
                        <a:pt x="4628" y="7165"/>
                        <a:pt x="5238" y="6434"/>
                      </a:cubicBezTo>
                      <a:cubicBezTo>
                        <a:pt x="6838" y="4470"/>
                        <a:pt x="6329" y="1633"/>
                        <a:pt x="4220" y="397"/>
                      </a:cubicBezTo>
                      <a:cubicBezTo>
                        <a:pt x="3761" y="122"/>
                        <a:pt x="3310" y="1"/>
                        <a:pt x="28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" name="Google Shape;2160;p38"/>
                <p:cNvSpPr/>
                <p:nvPr/>
              </p:nvSpPr>
              <p:spPr>
                <a:xfrm rot="-5176049">
                  <a:off x="-2699333" y="9937194"/>
                  <a:ext cx="163678" cy="195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7" h="7825" extrusionOk="0">
                      <a:moveTo>
                        <a:pt x="2982" y="1"/>
                      </a:moveTo>
                      <a:cubicBezTo>
                        <a:pt x="1818" y="146"/>
                        <a:pt x="946" y="1092"/>
                        <a:pt x="946" y="2256"/>
                      </a:cubicBezTo>
                      <a:cubicBezTo>
                        <a:pt x="436" y="3128"/>
                        <a:pt x="146" y="4147"/>
                        <a:pt x="73" y="5165"/>
                      </a:cubicBezTo>
                      <a:cubicBezTo>
                        <a:pt x="0" y="6110"/>
                        <a:pt x="436" y="6983"/>
                        <a:pt x="1237" y="7565"/>
                      </a:cubicBezTo>
                      <a:cubicBezTo>
                        <a:pt x="1536" y="7750"/>
                        <a:pt x="1880" y="7824"/>
                        <a:pt x="2239" y="7824"/>
                      </a:cubicBezTo>
                      <a:cubicBezTo>
                        <a:pt x="3014" y="7824"/>
                        <a:pt x="3864" y="7477"/>
                        <a:pt x="4510" y="7129"/>
                      </a:cubicBezTo>
                      <a:cubicBezTo>
                        <a:pt x="6473" y="5892"/>
                        <a:pt x="6546" y="3056"/>
                        <a:pt x="5310" y="1310"/>
                      </a:cubicBezTo>
                      <a:cubicBezTo>
                        <a:pt x="4801" y="510"/>
                        <a:pt x="3928" y="1"/>
                        <a:pt x="2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" name="Google Shape;2161;p38"/>
                <p:cNvSpPr/>
                <p:nvPr/>
              </p:nvSpPr>
              <p:spPr>
                <a:xfrm rot="-5176049">
                  <a:off x="-2523571" y="9848804"/>
                  <a:ext cx="167179" cy="1588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7" h="6352" extrusionOk="0">
                      <a:moveTo>
                        <a:pt x="3661" y="0"/>
                      </a:moveTo>
                      <a:cubicBezTo>
                        <a:pt x="2882" y="0"/>
                        <a:pt x="2029" y="306"/>
                        <a:pt x="1673" y="967"/>
                      </a:cubicBezTo>
                      <a:lnTo>
                        <a:pt x="1673" y="1112"/>
                      </a:lnTo>
                      <a:cubicBezTo>
                        <a:pt x="1091" y="1621"/>
                        <a:pt x="727" y="2276"/>
                        <a:pt x="509" y="2931"/>
                      </a:cubicBezTo>
                      <a:cubicBezTo>
                        <a:pt x="0" y="4531"/>
                        <a:pt x="1091" y="6131"/>
                        <a:pt x="2691" y="6349"/>
                      </a:cubicBezTo>
                      <a:cubicBezTo>
                        <a:pt x="2732" y="6350"/>
                        <a:pt x="2773" y="6351"/>
                        <a:pt x="2813" y="6351"/>
                      </a:cubicBezTo>
                      <a:cubicBezTo>
                        <a:pt x="4940" y="6351"/>
                        <a:pt x="6686" y="4490"/>
                        <a:pt x="6401" y="2349"/>
                      </a:cubicBezTo>
                      <a:cubicBezTo>
                        <a:pt x="6183" y="1330"/>
                        <a:pt x="5528" y="530"/>
                        <a:pt x="4582" y="167"/>
                      </a:cubicBezTo>
                      <a:cubicBezTo>
                        <a:pt x="4320" y="57"/>
                        <a:pt x="3997" y="0"/>
                        <a:pt x="366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62" name="Google Shape;2162;p38"/>
              <p:cNvGrpSpPr/>
              <p:nvPr/>
            </p:nvGrpSpPr>
            <p:grpSpPr>
              <a:xfrm rot="-1882907" flipH="1">
                <a:off x="7894755" y="2011245"/>
                <a:ext cx="537260" cy="480691"/>
                <a:chOff x="-6580847" y="7510235"/>
                <a:chExt cx="705425" cy="631150"/>
              </a:xfrm>
            </p:grpSpPr>
            <p:sp>
              <p:nvSpPr>
                <p:cNvPr id="2163" name="Google Shape;2163;p38"/>
                <p:cNvSpPr/>
                <p:nvPr/>
              </p:nvSpPr>
              <p:spPr>
                <a:xfrm>
                  <a:off x="-6500847" y="7785610"/>
                  <a:ext cx="496450" cy="35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8" h="14231" extrusionOk="0">
                      <a:moveTo>
                        <a:pt x="9446" y="1"/>
                      </a:moveTo>
                      <a:cubicBezTo>
                        <a:pt x="6797" y="1"/>
                        <a:pt x="4281" y="1112"/>
                        <a:pt x="2910" y="3565"/>
                      </a:cubicBezTo>
                      <a:cubicBezTo>
                        <a:pt x="1456" y="5092"/>
                        <a:pt x="510" y="7056"/>
                        <a:pt x="292" y="9166"/>
                      </a:cubicBezTo>
                      <a:cubicBezTo>
                        <a:pt x="1" y="11420"/>
                        <a:pt x="1601" y="13457"/>
                        <a:pt x="3856" y="13675"/>
                      </a:cubicBezTo>
                      <a:cubicBezTo>
                        <a:pt x="4071" y="13710"/>
                        <a:pt x="4280" y="13726"/>
                        <a:pt x="4482" y="13726"/>
                      </a:cubicBezTo>
                      <a:cubicBezTo>
                        <a:pt x="5986" y="13726"/>
                        <a:pt x="7147" y="12836"/>
                        <a:pt x="8365" y="12002"/>
                      </a:cubicBezTo>
                      <a:cubicBezTo>
                        <a:pt x="8917" y="11597"/>
                        <a:pt x="9396" y="11434"/>
                        <a:pt x="9829" y="11434"/>
                      </a:cubicBezTo>
                      <a:cubicBezTo>
                        <a:pt x="11339" y="11434"/>
                        <a:pt x="12294" y="13417"/>
                        <a:pt x="13821" y="14039"/>
                      </a:cubicBezTo>
                      <a:cubicBezTo>
                        <a:pt x="14131" y="14171"/>
                        <a:pt x="14449" y="14231"/>
                        <a:pt x="14768" y="14231"/>
                      </a:cubicBezTo>
                      <a:cubicBezTo>
                        <a:pt x="16914" y="14231"/>
                        <a:pt x="19104" y="11520"/>
                        <a:pt x="19421" y="9747"/>
                      </a:cubicBezTo>
                      <a:cubicBezTo>
                        <a:pt x="19858" y="7347"/>
                        <a:pt x="18476" y="4874"/>
                        <a:pt x="16875" y="3201"/>
                      </a:cubicBezTo>
                      <a:cubicBezTo>
                        <a:pt x="14969" y="1148"/>
                        <a:pt x="12139" y="1"/>
                        <a:pt x="94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4" name="Google Shape;2164;p38"/>
                <p:cNvSpPr/>
                <p:nvPr/>
              </p:nvSpPr>
              <p:spPr>
                <a:xfrm>
                  <a:off x="-6580847" y="7660160"/>
                  <a:ext cx="189125" cy="17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5" h="6804" extrusionOk="0">
                      <a:moveTo>
                        <a:pt x="4292" y="0"/>
                      </a:moveTo>
                      <a:cubicBezTo>
                        <a:pt x="1673" y="0"/>
                        <a:pt x="1" y="2910"/>
                        <a:pt x="1237" y="5237"/>
                      </a:cubicBezTo>
                      <a:cubicBezTo>
                        <a:pt x="1793" y="6269"/>
                        <a:pt x="2825" y="6803"/>
                        <a:pt x="3849" y="6803"/>
                      </a:cubicBezTo>
                      <a:cubicBezTo>
                        <a:pt x="4702" y="6803"/>
                        <a:pt x="5549" y="6433"/>
                        <a:pt x="6110" y="5674"/>
                      </a:cubicBezTo>
                      <a:cubicBezTo>
                        <a:pt x="7565" y="3710"/>
                        <a:pt x="7056" y="218"/>
                        <a:pt x="42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5" name="Google Shape;2165;p38"/>
                <p:cNvSpPr/>
                <p:nvPr/>
              </p:nvSpPr>
              <p:spPr>
                <a:xfrm>
                  <a:off x="-6364472" y="7510235"/>
                  <a:ext cx="170975" cy="20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39" h="8153" extrusionOk="0">
                      <a:moveTo>
                        <a:pt x="2882" y="1"/>
                      </a:moveTo>
                      <a:cubicBezTo>
                        <a:pt x="1275" y="1"/>
                        <a:pt x="16" y="1712"/>
                        <a:pt x="74" y="3379"/>
                      </a:cubicBezTo>
                      <a:cubicBezTo>
                        <a:pt x="1" y="4106"/>
                        <a:pt x="1" y="4906"/>
                        <a:pt x="74" y="5634"/>
                      </a:cubicBezTo>
                      <a:cubicBezTo>
                        <a:pt x="219" y="6725"/>
                        <a:pt x="874" y="7597"/>
                        <a:pt x="1892" y="8034"/>
                      </a:cubicBezTo>
                      <a:cubicBezTo>
                        <a:pt x="2104" y="8116"/>
                        <a:pt x="2315" y="8153"/>
                        <a:pt x="2524" y="8153"/>
                      </a:cubicBezTo>
                      <a:cubicBezTo>
                        <a:pt x="3609" y="8153"/>
                        <a:pt x="4628" y="7165"/>
                        <a:pt x="5238" y="6434"/>
                      </a:cubicBezTo>
                      <a:cubicBezTo>
                        <a:pt x="6838" y="4470"/>
                        <a:pt x="6329" y="1633"/>
                        <a:pt x="4220" y="397"/>
                      </a:cubicBezTo>
                      <a:cubicBezTo>
                        <a:pt x="3761" y="122"/>
                        <a:pt x="3310" y="1"/>
                        <a:pt x="28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6" name="Google Shape;2166;p38"/>
                <p:cNvSpPr/>
                <p:nvPr/>
              </p:nvSpPr>
              <p:spPr>
                <a:xfrm>
                  <a:off x="-6158972" y="7540135"/>
                  <a:ext cx="163675" cy="19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47" h="7825" extrusionOk="0">
                      <a:moveTo>
                        <a:pt x="2982" y="1"/>
                      </a:moveTo>
                      <a:cubicBezTo>
                        <a:pt x="1818" y="146"/>
                        <a:pt x="946" y="1092"/>
                        <a:pt x="946" y="2256"/>
                      </a:cubicBezTo>
                      <a:cubicBezTo>
                        <a:pt x="436" y="3128"/>
                        <a:pt x="146" y="4147"/>
                        <a:pt x="73" y="5165"/>
                      </a:cubicBezTo>
                      <a:cubicBezTo>
                        <a:pt x="0" y="6110"/>
                        <a:pt x="436" y="6983"/>
                        <a:pt x="1237" y="7565"/>
                      </a:cubicBezTo>
                      <a:cubicBezTo>
                        <a:pt x="1536" y="7750"/>
                        <a:pt x="1880" y="7824"/>
                        <a:pt x="2239" y="7824"/>
                      </a:cubicBezTo>
                      <a:cubicBezTo>
                        <a:pt x="3014" y="7824"/>
                        <a:pt x="3864" y="7477"/>
                        <a:pt x="4510" y="7129"/>
                      </a:cubicBezTo>
                      <a:cubicBezTo>
                        <a:pt x="6473" y="5892"/>
                        <a:pt x="6546" y="3056"/>
                        <a:pt x="5310" y="1310"/>
                      </a:cubicBezTo>
                      <a:cubicBezTo>
                        <a:pt x="4801" y="510"/>
                        <a:pt x="3928" y="1"/>
                        <a:pt x="298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" name="Google Shape;2167;p38"/>
                <p:cNvSpPr/>
                <p:nvPr/>
              </p:nvSpPr>
              <p:spPr>
                <a:xfrm>
                  <a:off x="-6042597" y="7728735"/>
                  <a:ext cx="167175" cy="15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87" h="6352" extrusionOk="0">
                      <a:moveTo>
                        <a:pt x="3661" y="0"/>
                      </a:moveTo>
                      <a:cubicBezTo>
                        <a:pt x="2882" y="0"/>
                        <a:pt x="2029" y="306"/>
                        <a:pt x="1673" y="967"/>
                      </a:cubicBezTo>
                      <a:lnTo>
                        <a:pt x="1673" y="1112"/>
                      </a:lnTo>
                      <a:cubicBezTo>
                        <a:pt x="1091" y="1621"/>
                        <a:pt x="727" y="2276"/>
                        <a:pt x="509" y="2931"/>
                      </a:cubicBezTo>
                      <a:cubicBezTo>
                        <a:pt x="0" y="4531"/>
                        <a:pt x="1091" y="6131"/>
                        <a:pt x="2691" y="6349"/>
                      </a:cubicBezTo>
                      <a:cubicBezTo>
                        <a:pt x="2732" y="6350"/>
                        <a:pt x="2773" y="6351"/>
                        <a:pt x="2813" y="6351"/>
                      </a:cubicBezTo>
                      <a:cubicBezTo>
                        <a:pt x="4940" y="6351"/>
                        <a:pt x="6686" y="4490"/>
                        <a:pt x="6401" y="2349"/>
                      </a:cubicBezTo>
                      <a:cubicBezTo>
                        <a:pt x="6183" y="1330"/>
                        <a:pt x="5528" y="530"/>
                        <a:pt x="4582" y="167"/>
                      </a:cubicBezTo>
                      <a:cubicBezTo>
                        <a:pt x="4320" y="57"/>
                        <a:pt x="3997" y="0"/>
                        <a:pt x="366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68" name="Google Shape;2168;p38"/>
              <p:cNvSpPr/>
              <p:nvPr/>
            </p:nvSpPr>
            <p:spPr>
              <a:xfrm rot="1076189">
                <a:off x="6587186" y="2969724"/>
                <a:ext cx="459228" cy="386297"/>
              </a:xfrm>
              <a:custGeom>
                <a:avLst/>
                <a:gdLst/>
                <a:ahLst/>
                <a:cxnLst/>
                <a:rect l="l" t="t" r="r" b="b"/>
                <a:pathLst>
                  <a:path w="28877" h="24291" extrusionOk="0">
                    <a:moveTo>
                      <a:pt x="9651" y="2175"/>
                    </a:moveTo>
                    <a:cubicBezTo>
                      <a:pt x="11384" y="2175"/>
                      <a:pt x="13085" y="3411"/>
                      <a:pt x="14475" y="5061"/>
                    </a:cubicBezTo>
                    <a:cubicBezTo>
                      <a:pt x="14548" y="5134"/>
                      <a:pt x="14657" y="5170"/>
                      <a:pt x="14766" y="5170"/>
                    </a:cubicBezTo>
                    <a:cubicBezTo>
                      <a:pt x="14875" y="5170"/>
                      <a:pt x="14984" y="5134"/>
                      <a:pt x="15057" y="5061"/>
                    </a:cubicBezTo>
                    <a:cubicBezTo>
                      <a:pt x="15147" y="5151"/>
                      <a:pt x="15264" y="5213"/>
                      <a:pt x="15376" y="5213"/>
                    </a:cubicBezTo>
                    <a:cubicBezTo>
                      <a:pt x="15444" y="5213"/>
                      <a:pt x="15510" y="5189"/>
                      <a:pt x="15566" y="5134"/>
                    </a:cubicBezTo>
                    <a:cubicBezTo>
                      <a:pt x="17167" y="3647"/>
                      <a:pt x="18543" y="2251"/>
                      <a:pt x="20506" y="2251"/>
                    </a:cubicBezTo>
                    <a:cubicBezTo>
                      <a:pt x="21041" y="2251"/>
                      <a:pt x="21619" y="2354"/>
                      <a:pt x="22258" y="2588"/>
                    </a:cubicBezTo>
                    <a:cubicBezTo>
                      <a:pt x="25312" y="3824"/>
                      <a:pt x="25894" y="7607"/>
                      <a:pt x="25385" y="10516"/>
                    </a:cubicBezTo>
                    <a:cubicBezTo>
                      <a:pt x="24876" y="13716"/>
                      <a:pt x="22403" y="16480"/>
                      <a:pt x="20148" y="18517"/>
                    </a:cubicBezTo>
                    <a:cubicBezTo>
                      <a:pt x="18330" y="20044"/>
                      <a:pt x="16075" y="20772"/>
                      <a:pt x="14184" y="22154"/>
                    </a:cubicBezTo>
                    <a:cubicBezTo>
                      <a:pt x="10838" y="18881"/>
                      <a:pt x="7056" y="16699"/>
                      <a:pt x="5019" y="12044"/>
                    </a:cubicBezTo>
                    <a:cubicBezTo>
                      <a:pt x="3783" y="9425"/>
                      <a:pt x="4292" y="6297"/>
                      <a:pt x="6183" y="4115"/>
                    </a:cubicBezTo>
                    <a:cubicBezTo>
                      <a:pt x="7297" y="2738"/>
                      <a:pt x="8481" y="2175"/>
                      <a:pt x="9651" y="2175"/>
                    </a:cubicBezTo>
                    <a:close/>
                    <a:moveTo>
                      <a:pt x="20557" y="1"/>
                    </a:moveTo>
                    <a:cubicBezTo>
                      <a:pt x="17996" y="1"/>
                      <a:pt x="15771" y="2042"/>
                      <a:pt x="15130" y="4479"/>
                    </a:cubicBezTo>
                    <a:cubicBezTo>
                      <a:pt x="14474" y="1412"/>
                      <a:pt x="12625" y="198"/>
                      <a:pt x="10524" y="198"/>
                    </a:cubicBezTo>
                    <a:cubicBezTo>
                      <a:pt x="7492" y="198"/>
                      <a:pt x="3938" y="2725"/>
                      <a:pt x="2692" y="5861"/>
                    </a:cubicBezTo>
                    <a:cubicBezTo>
                      <a:pt x="1" y="12553"/>
                      <a:pt x="7783" y="22008"/>
                      <a:pt x="13748" y="24190"/>
                    </a:cubicBezTo>
                    <a:cubicBezTo>
                      <a:pt x="13905" y="24258"/>
                      <a:pt x="14063" y="24291"/>
                      <a:pt x="14212" y="24291"/>
                    </a:cubicBezTo>
                    <a:cubicBezTo>
                      <a:pt x="14544" y="24291"/>
                      <a:pt x="14833" y="24128"/>
                      <a:pt x="14984" y="23827"/>
                    </a:cubicBezTo>
                    <a:cubicBezTo>
                      <a:pt x="18621" y="23754"/>
                      <a:pt x="22403" y="19972"/>
                      <a:pt x="24658" y="17353"/>
                    </a:cubicBezTo>
                    <a:cubicBezTo>
                      <a:pt x="27058" y="14517"/>
                      <a:pt x="28876" y="10225"/>
                      <a:pt x="27858" y="6443"/>
                    </a:cubicBezTo>
                    <a:cubicBezTo>
                      <a:pt x="27058" y="3170"/>
                      <a:pt x="24876" y="770"/>
                      <a:pt x="21603" y="115"/>
                    </a:cubicBezTo>
                    <a:cubicBezTo>
                      <a:pt x="21250" y="38"/>
                      <a:pt x="20901" y="1"/>
                      <a:pt x="205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8"/>
              <p:cNvSpPr/>
              <p:nvPr/>
            </p:nvSpPr>
            <p:spPr>
              <a:xfrm rot="-1550640">
                <a:off x="1187950" y="1029685"/>
                <a:ext cx="459233" cy="386301"/>
              </a:xfrm>
              <a:custGeom>
                <a:avLst/>
                <a:gdLst/>
                <a:ahLst/>
                <a:cxnLst/>
                <a:rect l="l" t="t" r="r" b="b"/>
                <a:pathLst>
                  <a:path w="28877" h="24291" extrusionOk="0">
                    <a:moveTo>
                      <a:pt x="9651" y="2175"/>
                    </a:moveTo>
                    <a:cubicBezTo>
                      <a:pt x="11384" y="2175"/>
                      <a:pt x="13085" y="3411"/>
                      <a:pt x="14475" y="5061"/>
                    </a:cubicBezTo>
                    <a:cubicBezTo>
                      <a:pt x="14548" y="5134"/>
                      <a:pt x="14657" y="5170"/>
                      <a:pt x="14766" y="5170"/>
                    </a:cubicBezTo>
                    <a:cubicBezTo>
                      <a:pt x="14875" y="5170"/>
                      <a:pt x="14984" y="5134"/>
                      <a:pt x="15057" y="5061"/>
                    </a:cubicBezTo>
                    <a:cubicBezTo>
                      <a:pt x="15147" y="5151"/>
                      <a:pt x="15264" y="5213"/>
                      <a:pt x="15376" y="5213"/>
                    </a:cubicBezTo>
                    <a:cubicBezTo>
                      <a:pt x="15444" y="5213"/>
                      <a:pt x="15510" y="5189"/>
                      <a:pt x="15566" y="5134"/>
                    </a:cubicBezTo>
                    <a:cubicBezTo>
                      <a:pt x="17167" y="3647"/>
                      <a:pt x="18543" y="2251"/>
                      <a:pt x="20506" y="2251"/>
                    </a:cubicBezTo>
                    <a:cubicBezTo>
                      <a:pt x="21041" y="2251"/>
                      <a:pt x="21619" y="2354"/>
                      <a:pt x="22258" y="2588"/>
                    </a:cubicBezTo>
                    <a:cubicBezTo>
                      <a:pt x="25312" y="3824"/>
                      <a:pt x="25894" y="7607"/>
                      <a:pt x="25385" y="10516"/>
                    </a:cubicBezTo>
                    <a:cubicBezTo>
                      <a:pt x="24876" y="13716"/>
                      <a:pt x="22403" y="16480"/>
                      <a:pt x="20148" y="18517"/>
                    </a:cubicBezTo>
                    <a:cubicBezTo>
                      <a:pt x="18330" y="20044"/>
                      <a:pt x="16075" y="20772"/>
                      <a:pt x="14184" y="22154"/>
                    </a:cubicBezTo>
                    <a:cubicBezTo>
                      <a:pt x="10838" y="18881"/>
                      <a:pt x="7056" y="16699"/>
                      <a:pt x="5019" y="12044"/>
                    </a:cubicBezTo>
                    <a:cubicBezTo>
                      <a:pt x="3783" y="9425"/>
                      <a:pt x="4292" y="6297"/>
                      <a:pt x="6183" y="4115"/>
                    </a:cubicBezTo>
                    <a:cubicBezTo>
                      <a:pt x="7297" y="2738"/>
                      <a:pt x="8481" y="2175"/>
                      <a:pt x="9651" y="2175"/>
                    </a:cubicBezTo>
                    <a:close/>
                    <a:moveTo>
                      <a:pt x="20557" y="1"/>
                    </a:moveTo>
                    <a:cubicBezTo>
                      <a:pt x="17996" y="1"/>
                      <a:pt x="15771" y="2042"/>
                      <a:pt x="15130" y="4479"/>
                    </a:cubicBezTo>
                    <a:cubicBezTo>
                      <a:pt x="14474" y="1412"/>
                      <a:pt x="12625" y="198"/>
                      <a:pt x="10524" y="198"/>
                    </a:cubicBezTo>
                    <a:cubicBezTo>
                      <a:pt x="7492" y="198"/>
                      <a:pt x="3938" y="2725"/>
                      <a:pt x="2692" y="5861"/>
                    </a:cubicBezTo>
                    <a:cubicBezTo>
                      <a:pt x="1" y="12553"/>
                      <a:pt x="7783" y="22008"/>
                      <a:pt x="13748" y="24190"/>
                    </a:cubicBezTo>
                    <a:cubicBezTo>
                      <a:pt x="13905" y="24258"/>
                      <a:pt x="14063" y="24291"/>
                      <a:pt x="14212" y="24291"/>
                    </a:cubicBezTo>
                    <a:cubicBezTo>
                      <a:pt x="14544" y="24291"/>
                      <a:pt x="14833" y="24128"/>
                      <a:pt x="14984" y="23827"/>
                    </a:cubicBezTo>
                    <a:cubicBezTo>
                      <a:pt x="18621" y="23754"/>
                      <a:pt x="22403" y="19972"/>
                      <a:pt x="24658" y="17353"/>
                    </a:cubicBezTo>
                    <a:cubicBezTo>
                      <a:pt x="27058" y="14517"/>
                      <a:pt x="28876" y="10225"/>
                      <a:pt x="27858" y="6443"/>
                    </a:cubicBezTo>
                    <a:cubicBezTo>
                      <a:pt x="27058" y="3170"/>
                      <a:pt x="24876" y="770"/>
                      <a:pt x="21603" y="115"/>
                    </a:cubicBezTo>
                    <a:cubicBezTo>
                      <a:pt x="21250" y="38"/>
                      <a:pt x="20901" y="1"/>
                      <a:pt x="205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32">
    <p:spTree>
      <p:nvGrpSpPr>
        <p:cNvPr id="1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1" name="Google Shape;2511;p45"/>
          <p:cNvGrpSpPr/>
          <p:nvPr/>
        </p:nvGrpSpPr>
        <p:grpSpPr>
          <a:xfrm>
            <a:off x="39194" y="30171"/>
            <a:ext cx="9049981" cy="5007816"/>
            <a:chOff x="39194" y="30171"/>
            <a:chExt cx="9049981" cy="5007816"/>
          </a:xfrm>
        </p:grpSpPr>
        <p:sp>
          <p:nvSpPr>
            <p:cNvPr id="2512" name="Google Shape;2512;p45"/>
            <p:cNvSpPr/>
            <p:nvPr/>
          </p:nvSpPr>
          <p:spPr>
            <a:xfrm>
              <a:off x="792739" y="475541"/>
              <a:ext cx="909146" cy="908748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5"/>
            <p:cNvSpPr/>
            <p:nvPr/>
          </p:nvSpPr>
          <p:spPr>
            <a:xfrm rot="422590">
              <a:off x="8310159" y="4339141"/>
              <a:ext cx="745679" cy="472616"/>
            </a:xfrm>
            <a:custGeom>
              <a:avLst/>
              <a:gdLst/>
              <a:ahLst/>
              <a:cxnLst/>
              <a:rect l="l" t="t" r="r" b="b"/>
              <a:pathLst>
                <a:path w="67354" h="45494" extrusionOk="0">
                  <a:moveTo>
                    <a:pt x="20075" y="1818"/>
                  </a:moveTo>
                  <a:cubicBezTo>
                    <a:pt x="25967" y="2109"/>
                    <a:pt x="31640" y="3491"/>
                    <a:pt x="37386" y="4510"/>
                  </a:cubicBezTo>
                  <a:cubicBezTo>
                    <a:pt x="40878" y="5382"/>
                    <a:pt x="44296" y="6546"/>
                    <a:pt x="47715" y="7855"/>
                  </a:cubicBezTo>
                  <a:cubicBezTo>
                    <a:pt x="51642" y="9456"/>
                    <a:pt x="55497" y="11419"/>
                    <a:pt x="59134" y="13674"/>
                  </a:cubicBezTo>
                  <a:cubicBezTo>
                    <a:pt x="61462" y="15129"/>
                    <a:pt x="63425" y="16875"/>
                    <a:pt x="63935" y="18838"/>
                  </a:cubicBezTo>
                  <a:cubicBezTo>
                    <a:pt x="52370" y="11419"/>
                    <a:pt x="39350" y="9310"/>
                    <a:pt x="26040" y="6546"/>
                  </a:cubicBezTo>
                  <a:cubicBezTo>
                    <a:pt x="22529" y="5820"/>
                    <a:pt x="17453" y="4668"/>
                    <a:pt x="12671" y="4668"/>
                  </a:cubicBezTo>
                  <a:cubicBezTo>
                    <a:pt x="8833" y="4668"/>
                    <a:pt x="5186" y="5410"/>
                    <a:pt x="2692" y="7710"/>
                  </a:cubicBezTo>
                  <a:lnTo>
                    <a:pt x="2619" y="7783"/>
                  </a:lnTo>
                  <a:cubicBezTo>
                    <a:pt x="3201" y="2764"/>
                    <a:pt x="17530" y="1818"/>
                    <a:pt x="20075" y="1818"/>
                  </a:cubicBezTo>
                  <a:close/>
                  <a:moveTo>
                    <a:pt x="13653" y="6640"/>
                  </a:moveTo>
                  <a:cubicBezTo>
                    <a:pt x="18745" y="6640"/>
                    <a:pt x="24027" y="7901"/>
                    <a:pt x="28876" y="8946"/>
                  </a:cubicBezTo>
                  <a:lnTo>
                    <a:pt x="28876" y="9019"/>
                  </a:lnTo>
                  <a:cubicBezTo>
                    <a:pt x="41387" y="11783"/>
                    <a:pt x="53170" y="13747"/>
                    <a:pt x="63935" y="20948"/>
                  </a:cubicBezTo>
                  <a:cubicBezTo>
                    <a:pt x="63498" y="22257"/>
                    <a:pt x="62698" y="23348"/>
                    <a:pt x="61607" y="24221"/>
                  </a:cubicBezTo>
                  <a:cubicBezTo>
                    <a:pt x="59031" y="26451"/>
                    <a:pt x="55478" y="27136"/>
                    <a:pt x="51853" y="27136"/>
                  </a:cubicBezTo>
                  <a:cubicBezTo>
                    <a:pt x="48621" y="27136"/>
                    <a:pt x="45331" y="26592"/>
                    <a:pt x="42623" y="26112"/>
                  </a:cubicBezTo>
                  <a:cubicBezTo>
                    <a:pt x="36732" y="25094"/>
                    <a:pt x="30986" y="23275"/>
                    <a:pt x="25240" y="21457"/>
                  </a:cubicBezTo>
                  <a:cubicBezTo>
                    <a:pt x="18402" y="19348"/>
                    <a:pt x="6474" y="16584"/>
                    <a:pt x="3055" y="9601"/>
                  </a:cubicBezTo>
                  <a:cubicBezTo>
                    <a:pt x="2983" y="9528"/>
                    <a:pt x="2910" y="9456"/>
                    <a:pt x="2910" y="9310"/>
                  </a:cubicBezTo>
                  <a:cubicBezTo>
                    <a:pt x="6220" y="7331"/>
                    <a:pt x="9884" y="6640"/>
                    <a:pt x="13653" y="6640"/>
                  </a:cubicBezTo>
                  <a:close/>
                  <a:moveTo>
                    <a:pt x="2474" y="12510"/>
                  </a:moveTo>
                  <a:cubicBezTo>
                    <a:pt x="4437" y="14765"/>
                    <a:pt x="7929" y="16584"/>
                    <a:pt x="9892" y="17602"/>
                  </a:cubicBezTo>
                  <a:cubicBezTo>
                    <a:pt x="14911" y="20075"/>
                    <a:pt x="20075" y="22111"/>
                    <a:pt x="25385" y="23639"/>
                  </a:cubicBezTo>
                  <a:cubicBezTo>
                    <a:pt x="31642" y="25634"/>
                    <a:pt x="42279" y="29494"/>
                    <a:pt x="51378" y="29494"/>
                  </a:cubicBezTo>
                  <a:cubicBezTo>
                    <a:pt x="56876" y="29494"/>
                    <a:pt x="61812" y="28085"/>
                    <a:pt x="64880" y="24003"/>
                  </a:cubicBezTo>
                  <a:lnTo>
                    <a:pt x="64880" y="24075"/>
                  </a:lnTo>
                  <a:cubicBezTo>
                    <a:pt x="63670" y="30377"/>
                    <a:pt x="58137" y="32270"/>
                    <a:pt x="51712" y="32270"/>
                  </a:cubicBezTo>
                  <a:cubicBezTo>
                    <a:pt x="45011" y="32270"/>
                    <a:pt x="37339" y="30211"/>
                    <a:pt x="32586" y="28949"/>
                  </a:cubicBezTo>
                  <a:cubicBezTo>
                    <a:pt x="26549" y="27348"/>
                    <a:pt x="20512" y="26185"/>
                    <a:pt x="14693" y="24075"/>
                  </a:cubicBezTo>
                  <a:cubicBezTo>
                    <a:pt x="11202" y="22912"/>
                    <a:pt x="8001" y="21020"/>
                    <a:pt x="5310" y="18547"/>
                  </a:cubicBezTo>
                  <a:cubicBezTo>
                    <a:pt x="3710" y="16947"/>
                    <a:pt x="2692" y="14765"/>
                    <a:pt x="2474" y="12510"/>
                  </a:cubicBezTo>
                  <a:close/>
                  <a:moveTo>
                    <a:pt x="3055" y="19566"/>
                  </a:moveTo>
                  <a:lnTo>
                    <a:pt x="3055" y="19566"/>
                  </a:lnTo>
                  <a:cubicBezTo>
                    <a:pt x="9674" y="26694"/>
                    <a:pt x="25894" y="29385"/>
                    <a:pt x="32659" y="31058"/>
                  </a:cubicBezTo>
                  <a:cubicBezTo>
                    <a:pt x="37563" y="32296"/>
                    <a:pt x="44829" y="34007"/>
                    <a:pt x="51424" y="34007"/>
                  </a:cubicBezTo>
                  <a:cubicBezTo>
                    <a:pt x="54512" y="34007"/>
                    <a:pt x="57452" y="33632"/>
                    <a:pt x="59934" y="32658"/>
                  </a:cubicBezTo>
                  <a:lnTo>
                    <a:pt x="59934" y="32731"/>
                  </a:lnTo>
                  <a:cubicBezTo>
                    <a:pt x="57097" y="36877"/>
                    <a:pt x="54552" y="41314"/>
                    <a:pt x="49242" y="43059"/>
                  </a:cubicBezTo>
                  <a:lnTo>
                    <a:pt x="49097" y="43132"/>
                  </a:lnTo>
                  <a:cubicBezTo>
                    <a:pt x="35859" y="42914"/>
                    <a:pt x="24221" y="41241"/>
                    <a:pt x="11929" y="35931"/>
                  </a:cubicBezTo>
                  <a:lnTo>
                    <a:pt x="11784" y="35713"/>
                  </a:lnTo>
                  <a:cubicBezTo>
                    <a:pt x="6910" y="31131"/>
                    <a:pt x="5092" y="25385"/>
                    <a:pt x="3055" y="19566"/>
                  </a:cubicBezTo>
                  <a:close/>
                  <a:moveTo>
                    <a:pt x="18293" y="0"/>
                  </a:moveTo>
                  <a:cubicBezTo>
                    <a:pt x="16948" y="0"/>
                    <a:pt x="15602" y="73"/>
                    <a:pt x="14257" y="218"/>
                  </a:cubicBezTo>
                  <a:cubicBezTo>
                    <a:pt x="9674" y="727"/>
                    <a:pt x="1528" y="2691"/>
                    <a:pt x="946" y="8437"/>
                  </a:cubicBezTo>
                  <a:lnTo>
                    <a:pt x="946" y="8801"/>
                  </a:lnTo>
                  <a:cubicBezTo>
                    <a:pt x="146" y="10838"/>
                    <a:pt x="1" y="13165"/>
                    <a:pt x="582" y="15274"/>
                  </a:cubicBezTo>
                  <a:cubicBezTo>
                    <a:pt x="1383" y="23348"/>
                    <a:pt x="4219" y="31567"/>
                    <a:pt x="10111" y="37240"/>
                  </a:cubicBezTo>
                  <a:cubicBezTo>
                    <a:pt x="10353" y="37434"/>
                    <a:pt x="10628" y="37531"/>
                    <a:pt x="10892" y="37531"/>
                  </a:cubicBezTo>
                  <a:cubicBezTo>
                    <a:pt x="11024" y="37531"/>
                    <a:pt x="11153" y="37507"/>
                    <a:pt x="11274" y="37459"/>
                  </a:cubicBezTo>
                  <a:cubicBezTo>
                    <a:pt x="12511" y="38695"/>
                    <a:pt x="14038" y="39713"/>
                    <a:pt x="15639" y="40295"/>
                  </a:cubicBezTo>
                  <a:cubicBezTo>
                    <a:pt x="17675" y="41241"/>
                    <a:pt x="19784" y="41895"/>
                    <a:pt x="22039" y="42332"/>
                  </a:cubicBezTo>
                  <a:cubicBezTo>
                    <a:pt x="28518" y="44440"/>
                    <a:pt x="35251" y="45494"/>
                    <a:pt x="42032" y="45494"/>
                  </a:cubicBezTo>
                  <a:cubicBezTo>
                    <a:pt x="44844" y="45494"/>
                    <a:pt x="47665" y="45313"/>
                    <a:pt x="50479" y="44950"/>
                  </a:cubicBezTo>
                  <a:cubicBezTo>
                    <a:pt x="50624" y="44950"/>
                    <a:pt x="50842" y="44878"/>
                    <a:pt x="50988" y="44732"/>
                  </a:cubicBezTo>
                  <a:cubicBezTo>
                    <a:pt x="56952" y="42623"/>
                    <a:pt x="60880" y="36222"/>
                    <a:pt x="63716" y="30476"/>
                  </a:cubicBezTo>
                  <a:cubicBezTo>
                    <a:pt x="65971" y="28367"/>
                    <a:pt x="67353" y="25094"/>
                    <a:pt x="67135" y="20293"/>
                  </a:cubicBezTo>
                  <a:cubicBezTo>
                    <a:pt x="67062" y="20002"/>
                    <a:pt x="66989" y="19711"/>
                    <a:pt x="66771" y="19566"/>
                  </a:cubicBezTo>
                  <a:cubicBezTo>
                    <a:pt x="66626" y="15129"/>
                    <a:pt x="60225" y="11492"/>
                    <a:pt x="56952" y="9892"/>
                  </a:cubicBezTo>
                  <a:cubicBezTo>
                    <a:pt x="46115" y="4437"/>
                    <a:pt x="34404" y="1164"/>
                    <a:pt x="22330" y="218"/>
                  </a:cubicBezTo>
                  <a:cubicBezTo>
                    <a:pt x="20985" y="73"/>
                    <a:pt x="19639" y="0"/>
                    <a:pt x="182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5"/>
            <p:cNvSpPr/>
            <p:nvPr/>
          </p:nvSpPr>
          <p:spPr>
            <a:xfrm rot="-1550640">
              <a:off x="7690100" y="110948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15" name="Google Shape;2515;p45"/>
            <p:cNvGrpSpPr/>
            <p:nvPr/>
          </p:nvGrpSpPr>
          <p:grpSpPr>
            <a:xfrm rot="1882907">
              <a:off x="125055" y="4239858"/>
              <a:ext cx="537260" cy="480691"/>
              <a:chOff x="-4380581" y="7797838"/>
              <a:chExt cx="705425" cy="631150"/>
            </a:xfrm>
          </p:grpSpPr>
          <p:sp>
            <p:nvSpPr>
              <p:cNvPr id="2516" name="Google Shape;2516;p45"/>
              <p:cNvSpPr/>
              <p:nvPr/>
            </p:nvSpPr>
            <p:spPr>
              <a:xfrm>
                <a:off x="-4300581" y="8073213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45"/>
              <p:cNvSpPr/>
              <p:nvPr/>
            </p:nvSpPr>
            <p:spPr>
              <a:xfrm>
                <a:off x="-4380581" y="7947763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45"/>
              <p:cNvSpPr/>
              <p:nvPr/>
            </p:nvSpPr>
            <p:spPr>
              <a:xfrm>
                <a:off x="-4164206" y="7797838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45"/>
              <p:cNvSpPr/>
              <p:nvPr/>
            </p:nvSpPr>
            <p:spPr>
              <a:xfrm>
                <a:off x="-3958706" y="7827738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45"/>
              <p:cNvSpPr/>
              <p:nvPr/>
            </p:nvSpPr>
            <p:spPr>
              <a:xfrm>
                <a:off x="-3842331" y="8016338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1" name="Google Shape;2521;p45"/>
            <p:cNvGrpSpPr/>
            <p:nvPr/>
          </p:nvGrpSpPr>
          <p:grpSpPr>
            <a:xfrm rot="1882907">
              <a:off x="4155266" y="1092916"/>
              <a:ext cx="553792" cy="574477"/>
              <a:chOff x="-2151787" y="5278323"/>
              <a:chExt cx="727133" cy="754292"/>
            </a:xfrm>
          </p:grpSpPr>
          <p:sp>
            <p:nvSpPr>
              <p:cNvPr id="2522" name="Google Shape;2522;p45"/>
              <p:cNvSpPr/>
              <p:nvPr/>
            </p:nvSpPr>
            <p:spPr>
              <a:xfrm rot="-3804252">
                <a:off x="-1943080" y="5553121"/>
                <a:ext cx="496457" cy="355780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45"/>
              <p:cNvSpPr/>
              <p:nvPr/>
            </p:nvSpPr>
            <p:spPr>
              <a:xfrm rot="-3804252">
                <a:off x="-2089216" y="5757182"/>
                <a:ext cx="189128" cy="170102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45"/>
              <p:cNvSpPr/>
              <p:nvPr/>
            </p:nvSpPr>
            <p:spPr>
              <a:xfrm rot="-3804252">
                <a:off x="-2107873" y="5485094"/>
                <a:ext cx="170977" cy="203828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45"/>
              <p:cNvSpPr/>
              <p:nvPr/>
            </p:nvSpPr>
            <p:spPr>
              <a:xfrm rot="-3804252">
                <a:off x="-1989254" y="5330537"/>
                <a:ext cx="163677" cy="195628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45"/>
              <p:cNvSpPr/>
              <p:nvPr/>
            </p:nvSpPr>
            <p:spPr>
              <a:xfrm rot="-3804252">
                <a:off x="-1787484" y="5309213"/>
                <a:ext cx="167177" cy="158802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7" name="Google Shape;2527;p45"/>
            <p:cNvGrpSpPr/>
            <p:nvPr/>
          </p:nvGrpSpPr>
          <p:grpSpPr>
            <a:xfrm rot="-1882907" flipH="1">
              <a:off x="8466055" y="2070933"/>
              <a:ext cx="537260" cy="480691"/>
              <a:chOff x="-8043575" y="8494248"/>
              <a:chExt cx="705425" cy="631150"/>
            </a:xfrm>
          </p:grpSpPr>
          <p:sp>
            <p:nvSpPr>
              <p:cNvPr id="2528" name="Google Shape;2528;p45"/>
              <p:cNvSpPr/>
              <p:nvPr/>
            </p:nvSpPr>
            <p:spPr>
              <a:xfrm>
                <a:off x="-7963575" y="8769623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45"/>
              <p:cNvSpPr/>
              <p:nvPr/>
            </p:nvSpPr>
            <p:spPr>
              <a:xfrm>
                <a:off x="-8043575" y="8644173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45"/>
              <p:cNvSpPr/>
              <p:nvPr/>
            </p:nvSpPr>
            <p:spPr>
              <a:xfrm>
                <a:off x="-7827200" y="8494248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45"/>
              <p:cNvSpPr/>
              <p:nvPr/>
            </p:nvSpPr>
            <p:spPr>
              <a:xfrm>
                <a:off x="-7621700" y="8524148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45"/>
              <p:cNvSpPr/>
              <p:nvPr/>
            </p:nvSpPr>
            <p:spPr>
              <a:xfrm>
                <a:off x="-7505325" y="8712748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33" name="Google Shape;2533;p45"/>
            <p:cNvSpPr/>
            <p:nvPr/>
          </p:nvSpPr>
          <p:spPr>
            <a:xfrm flipH="1">
              <a:off x="6339375" y="219955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34" name="Google Shape;2534;p45"/>
            <p:cNvSpPr/>
            <p:nvPr/>
          </p:nvSpPr>
          <p:spPr>
            <a:xfrm flipH="1">
              <a:off x="7611669" y="4712072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35" name="Google Shape;2535;p45"/>
            <p:cNvSpPr/>
            <p:nvPr/>
          </p:nvSpPr>
          <p:spPr>
            <a:xfrm flipH="1">
              <a:off x="2344013" y="124785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36" name="Google Shape;2536;p45"/>
            <p:cNvSpPr/>
            <p:nvPr/>
          </p:nvSpPr>
          <p:spPr>
            <a:xfrm flipH="1">
              <a:off x="214054" y="1194918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37" name="Google Shape;2537;p45"/>
            <p:cNvSpPr/>
            <p:nvPr/>
          </p:nvSpPr>
          <p:spPr>
            <a:xfrm flipH="1">
              <a:off x="7814796" y="1339123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38" name="Google Shape;2538;p45"/>
            <p:cNvSpPr/>
            <p:nvPr/>
          </p:nvSpPr>
          <p:spPr>
            <a:xfrm flipH="1">
              <a:off x="304782" y="3812214"/>
              <a:ext cx="162240" cy="212808"/>
            </a:xfrm>
            <a:custGeom>
              <a:avLst/>
              <a:gdLst/>
              <a:ahLst/>
              <a:cxnLst/>
              <a:rect l="l" t="t" r="r" b="b"/>
              <a:pathLst>
                <a:path w="1846" h="2078" extrusionOk="0">
                  <a:moveTo>
                    <a:pt x="918" y="0"/>
                  </a:moveTo>
                  <a:cubicBezTo>
                    <a:pt x="802" y="0"/>
                    <a:pt x="715" y="348"/>
                    <a:pt x="686" y="812"/>
                  </a:cubicBezTo>
                  <a:cubicBezTo>
                    <a:pt x="290" y="841"/>
                    <a:pt x="0" y="928"/>
                    <a:pt x="0" y="1044"/>
                  </a:cubicBezTo>
                  <a:cubicBezTo>
                    <a:pt x="0" y="1150"/>
                    <a:pt x="290" y="1247"/>
                    <a:pt x="686" y="1276"/>
                  </a:cubicBezTo>
                  <a:cubicBezTo>
                    <a:pt x="715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60" y="1276"/>
                  </a:cubicBezTo>
                  <a:cubicBezTo>
                    <a:pt x="1556" y="1247"/>
                    <a:pt x="1846" y="1150"/>
                    <a:pt x="1846" y="1044"/>
                  </a:cubicBezTo>
                  <a:cubicBezTo>
                    <a:pt x="1846" y="928"/>
                    <a:pt x="1556" y="841"/>
                    <a:pt x="1160" y="812"/>
                  </a:cubicBezTo>
                  <a:cubicBezTo>
                    <a:pt x="1141" y="348"/>
                    <a:pt x="1044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39" name="Google Shape;2539;p45"/>
            <p:cNvSpPr/>
            <p:nvPr/>
          </p:nvSpPr>
          <p:spPr>
            <a:xfrm flipH="1">
              <a:off x="772481" y="4886809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33"/>
                    <a:pt x="464" y="552"/>
                  </a:cubicBezTo>
                  <a:cubicBezTo>
                    <a:pt x="194" y="571"/>
                    <a:pt x="0" y="629"/>
                    <a:pt x="0" y="706"/>
                  </a:cubicBezTo>
                  <a:cubicBezTo>
                    <a:pt x="0" y="784"/>
                    <a:pt x="194" y="851"/>
                    <a:pt x="46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80"/>
                    <a:pt x="783" y="871"/>
                  </a:cubicBezTo>
                  <a:cubicBezTo>
                    <a:pt x="1054" y="851"/>
                    <a:pt x="1257" y="784"/>
                    <a:pt x="1257" y="706"/>
                  </a:cubicBezTo>
                  <a:cubicBezTo>
                    <a:pt x="1257" y="629"/>
                    <a:pt x="1054" y="571"/>
                    <a:pt x="78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40" name="Google Shape;2540;p45"/>
            <p:cNvSpPr/>
            <p:nvPr/>
          </p:nvSpPr>
          <p:spPr>
            <a:xfrm flipH="1">
              <a:off x="8778949" y="467175"/>
              <a:ext cx="110475" cy="145627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41" name="Google Shape;2541;p45"/>
            <p:cNvSpPr/>
            <p:nvPr/>
          </p:nvSpPr>
          <p:spPr>
            <a:xfrm flipH="1">
              <a:off x="8063582" y="2594063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42" name="Google Shape;2542;p45"/>
            <p:cNvSpPr/>
            <p:nvPr/>
          </p:nvSpPr>
          <p:spPr>
            <a:xfrm flipH="1">
              <a:off x="984947" y="2504763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43" name="Google Shape;2543;p45"/>
            <p:cNvSpPr/>
            <p:nvPr/>
          </p:nvSpPr>
          <p:spPr>
            <a:xfrm flipH="1">
              <a:off x="8276375" y="1337765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44" name="Google Shape;2544;p45"/>
            <p:cNvSpPr/>
            <p:nvPr/>
          </p:nvSpPr>
          <p:spPr>
            <a:xfrm flipH="1">
              <a:off x="5360729" y="219964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45" name="Google Shape;2545;p45"/>
            <p:cNvSpPr/>
            <p:nvPr/>
          </p:nvSpPr>
          <p:spPr>
            <a:xfrm flipH="1">
              <a:off x="8889422" y="1456474"/>
              <a:ext cx="40516" cy="40452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46" name="Google Shape;2546;p45"/>
            <p:cNvSpPr/>
            <p:nvPr/>
          </p:nvSpPr>
          <p:spPr>
            <a:xfrm flipH="1">
              <a:off x="8963777" y="1751005"/>
              <a:ext cx="57039" cy="56838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47" name="Google Shape;2547;p45"/>
            <p:cNvSpPr/>
            <p:nvPr/>
          </p:nvSpPr>
          <p:spPr>
            <a:xfrm flipH="1">
              <a:off x="704447" y="1967273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48" name="Google Shape;2548;p45"/>
            <p:cNvSpPr/>
            <p:nvPr/>
          </p:nvSpPr>
          <p:spPr>
            <a:xfrm flipH="1">
              <a:off x="857390" y="4311727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2" y="1"/>
                  </a:moveTo>
                  <a:cubicBezTo>
                    <a:pt x="521" y="1"/>
                    <a:pt x="500" y="2"/>
                    <a:pt x="478" y="6"/>
                  </a:cubicBezTo>
                  <a:cubicBezTo>
                    <a:pt x="0" y="61"/>
                    <a:pt x="82" y="833"/>
                    <a:pt x="540" y="833"/>
                  </a:cubicBezTo>
                  <a:cubicBezTo>
                    <a:pt x="564" y="833"/>
                    <a:pt x="588" y="831"/>
                    <a:pt x="614" y="827"/>
                  </a:cubicBezTo>
                  <a:cubicBezTo>
                    <a:pt x="807" y="788"/>
                    <a:pt x="952" y="624"/>
                    <a:pt x="971" y="431"/>
                  </a:cubicBezTo>
                  <a:cubicBezTo>
                    <a:pt x="971" y="191"/>
                    <a:pt x="776" y="1"/>
                    <a:pt x="5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49" name="Google Shape;2549;p45"/>
            <p:cNvSpPr/>
            <p:nvPr/>
          </p:nvSpPr>
          <p:spPr>
            <a:xfrm flipH="1">
              <a:off x="4900089" y="456107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50" name="Google Shape;2550;p45"/>
            <p:cNvSpPr/>
            <p:nvPr/>
          </p:nvSpPr>
          <p:spPr>
            <a:xfrm flipH="1">
              <a:off x="4818132" y="4632688"/>
              <a:ext cx="57303" cy="56325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grpSp>
          <p:nvGrpSpPr>
            <p:cNvPr id="2551" name="Google Shape;2551;p45"/>
            <p:cNvGrpSpPr/>
            <p:nvPr/>
          </p:nvGrpSpPr>
          <p:grpSpPr>
            <a:xfrm flipH="1">
              <a:off x="8617067" y="3914525"/>
              <a:ext cx="419855" cy="458070"/>
              <a:chOff x="1782829" y="3104030"/>
              <a:chExt cx="362694" cy="339613"/>
            </a:xfrm>
          </p:grpSpPr>
          <p:sp>
            <p:nvSpPr>
              <p:cNvPr id="2552" name="Google Shape;2552;p45"/>
              <p:cNvSpPr/>
              <p:nvPr/>
            </p:nvSpPr>
            <p:spPr>
              <a:xfrm>
                <a:off x="2071192" y="3232116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2553" name="Google Shape;2553;p45"/>
              <p:cNvSpPr/>
              <p:nvPr/>
            </p:nvSpPr>
            <p:spPr>
              <a:xfrm>
                <a:off x="1782829" y="3135995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2554" name="Google Shape;2554;p45"/>
              <p:cNvSpPr/>
              <p:nvPr/>
            </p:nvSpPr>
            <p:spPr>
              <a:xfrm>
                <a:off x="1952370" y="3104030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2555" name="Google Shape;2555;p45"/>
              <p:cNvSpPr/>
              <p:nvPr/>
            </p:nvSpPr>
            <p:spPr>
              <a:xfrm>
                <a:off x="2040367" y="3413501"/>
                <a:ext cx="35761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2556" name="Google Shape;2556;p45"/>
              <p:cNvSpPr/>
              <p:nvPr/>
            </p:nvSpPr>
            <p:spPr>
              <a:xfrm>
                <a:off x="1873863" y="3322391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</p:grpSp>
        <p:grpSp>
          <p:nvGrpSpPr>
            <p:cNvPr id="2557" name="Google Shape;2557;p45"/>
            <p:cNvGrpSpPr/>
            <p:nvPr/>
          </p:nvGrpSpPr>
          <p:grpSpPr>
            <a:xfrm flipH="1">
              <a:off x="382778" y="55652"/>
              <a:ext cx="644290" cy="398451"/>
              <a:chOff x="5060325" y="3307700"/>
              <a:chExt cx="568458" cy="295433"/>
            </a:xfrm>
          </p:grpSpPr>
          <p:sp>
            <p:nvSpPr>
              <p:cNvPr id="2558" name="Google Shape;2558;p45"/>
              <p:cNvSpPr/>
              <p:nvPr/>
            </p:nvSpPr>
            <p:spPr>
              <a:xfrm>
                <a:off x="5554452" y="3540268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2559" name="Google Shape;2559;p45"/>
              <p:cNvSpPr/>
              <p:nvPr/>
            </p:nvSpPr>
            <p:spPr>
              <a:xfrm>
                <a:off x="5060325" y="3307700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</p:grpSp>
        <p:sp>
          <p:nvSpPr>
            <p:cNvPr id="2560" name="Google Shape;2560;p45"/>
            <p:cNvSpPr/>
            <p:nvPr/>
          </p:nvSpPr>
          <p:spPr>
            <a:xfrm flipH="1">
              <a:off x="103577" y="1937665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61" name="Google Shape;2561;p45"/>
            <p:cNvSpPr/>
            <p:nvPr/>
          </p:nvSpPr>
          <p:spPr>
            <a:xfrm flipH="1">
              <a:off x="1878382" y="4632703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62" name="Google Shape;2562;p45"/>
            <p:cNvSpPr/>
            <p:nvPr/>
          </p:nvSpPr>
          <p:spPr>
            <a:xfrm flipH="1">
              <a:off x="8929945" y="3068548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63" name="Google Shape;2563;p45"/>
            <p:cNvSpPr/>
            <p:nvPr/>
          </p:nvSpPr>
          <p:spPr>
            <a:xfrm flipH="1">
              <a:off x="8617086" y="3376919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64" name="Google Shape;2564;p45"/>
            <p:cNvSpPr/>
            <p:nvPr/>
          </p:nvSpPr>
          <p:spPr>
            <a:xfrm flipH="1">
              <a:off x="7277865" y="709868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65" name="Google Shape;2565;p45"/>
            <p:cNvSpPr/>
            <p:nvPr/>
          </p:nvSpPr>
          <p:spPr>
            <a:xfrm flipH="1">
              <a:off x="7611670" y="580217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66" name="Google Shape;2566;p45"/>
            <p:cNvSpPr/>
            <p:nvPr/>
          </p:nvSpPr>
          <p:spPr>
            <a:xfrm flipH="1">
              <a:off x="7460938" y="537102"/>
              <a:ext cx="40516" cy="40452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67" name="Google Shape;2567;p45"/>
            <p:cNvSpPr/>
            <p:nvPr/>
          </p:nvSpPr>
          <p:spPr>
            <a:xfrm flipH="1">
              <a:off x="7358195" y="954525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68" name="Google Shape;2568;p45"/>
            <p:cNvSpPr/>
            <p:nvPr/>
          </p:nvSpPr>
          <p:spPr>
            <a:xfrm flipH="1">
              <a:off x="7535293" y="831633"/>
              <a:ext cx="57039" cy="56838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69" name="Google Shape;2569;p45"/>
            <p:cNvSpPr/>
            <p:nvPr/>
          </p:nvSpPr>
          <p:spPr>
            <a:xfrm flipH="1">
              <a:off x="3039494" y="501634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70" name="Google Shape;2570;p45"/>
            <p:cNvSpPr/>
            <p:nvPr/>
          </p:nvSpPr>
          <p:spPr>
            <a:xfrm flipH="1">
              <a:off x="7611673" y="3040384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71" name="Google Shape;2571;p45"/>
            <p:cNvSpPr/>
            <p:nvPr/>
          </p:nvSpPr>
          <p:spPr>
            <a:xfrm flipH="1">
              <a:off x="3222567" y="328869"/>
              <a:ext cx="40516" cy="40452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72" name="Google Shape;2572;p45"/>
            <p:cNvSpPr/>
            <p:nvPr/>
          </p:nvSpPr>
          <p:spPr>
            <a:xfrm flipH="1">
              <a:off x="3549874" y="1429441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73" name="Google Shape;2573;p45"/>
            <p:cNvSpPr/>
            <p:nvPr/>
          </p:nvSpPr>
          <p:spPr>
            <a:xfrm flipH="1">
              <a:off x="3296922" y="623400"/>
              <a:ext cx="57039" cy="56838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74" name="Google Shape;2574;p45"/>
            <p:cNvSpPr/>
            <p:nvPr/>
          </p:nvSpPr>
          <p:spPr>
            <a:xfrm flipH="1">
              <a:off x="5624717" y="4746266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75" name="Google Shape;2575;p45"/>
            <p:cNvSpPr/>
            <p:nvPr/>
          </p:nvSpPr>
          <p:spPr>
            <a:xfrm>
              <a:off x="382785" y="2771028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76" name="Google Shape;2576;p45"/>
            <p:cNvSpPr/>
            <p:nvPr/>
          </p:nvSpPr>
          <p:spPr>
            <a:xfrm>
              <a:off x="3120901" y="4825077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77" name="Google Shape;2577;p45"/>
            <p:cNvSpPr/>
            <p:nvPr/>
          </p:nvSpPr>
          <p:spPr>
            <a:xfrm>
              <a:off x="7986810" y="3968116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578" name="Google Shape;2578;p45"/>
            <p:cNvSpPr/>
            <p:nvPr/>
          </p:nvSpPr>
          <p:spPr>
            <a:xfrm flipH="1">
              <a:off x="5762157" y="1138588"/>
              <a:ext cx="57303" cy="56325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</p:grpSp>
      <p:sp>
        <p:nvSpPr>
          <p:cNvPr id="2579" name="Google Shape;2579;p45"/>
          <p:cNvSpPr txBox="1">
            <a:spLocks noGrp="1"/>
          </p:cNvSpPr>
          <p:nvPr>
            <p:ph type="title"/>
          </p:nvPr>
        </p:nvSpPr>
        <p:spPr>
          <a:xfrm>
            <a:off x="311700" y="52643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0">
    <p:bg>
      <p:bgPr>
        <a:solidFill>
          <a:schemeClr val="accent1"/>
        </a:solidFill>
        <a:effectLst/>
      </p:bgPr>
    </p:bg>
    <p:spTree>
      <p:nvGrpSpPr>
        <p:cNvPr id="1" name="Shape 2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1" name="Google Shape;2941;p52"/>
          <p:cNvSpPr txBox="1">
            <a:spLocks noGrp="1"/>
          </p:cNvSpPr>
          <p:nvPr>
            <p:ph type="title"/>
          </p:nvPr>
        </p:nvSpPr>
        <p:spPr>
          <a:xfrm>
            <a:off x="4572000" y="1077725"/>
            <a:ext cx="3431400" cy="4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942" name="Google Shape;2942;p52"/>
          <p:cNvSpPr txBox="1">
            <a:spLocks noGrp="1"/>
          </p:cNvSpPr>
          <p:nvPr>
            <p:ph type="subTitle" idx="1"/>
          </p:nvPr>
        </p:nvSpPr>
        <p:spPr>
          <a:xfrm>
            <a:off x="4572000" y="1710433"/>
            <a:ext cx="3431400" cy="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43" name="Google Shape;2943;p52"/>
          <p:cNvSpPr txBox="1"/>
          <p:nvPr/>
        </p:nvSpPr>
        <p:spPr>
          <a:xfrm>
            <a:off x="4375500" y="2886425"/>
            <a:ext cx="38244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,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Muli"/>
                <a:ea typeface="Muli"/>
                <a:cs typeface="Muli"/>
                <a:sym typeface="Muli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endParaRPr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944" name="Google Shape;2944;p52"/>
          <p:cNvGrpSpPr/>
          <p:nvPr/>
        </p:nvGrpSpPr>
        <p:grpSpPr>
          <a:xfrm>
            <a:off x="103764" y="-468499"/>
            <a:ext cx="8909810" cy="5585084"/>
            <a:chOff x="122539" y="-453636"/>
            <a:chExt cx="8909810" cy="5585084"/>
          </a:xfrm>
        </p:grpSpPr>
        <p:sp>
          <p:nvSpPr>
            <p:cNvPr id="2945" name="Google Shape;2945;p52"/>
            <p:cNvSpPr/>
            <p:nvPr/>
          </p:nvSpPr>
          <p:spPr>
            <a:xfrm rot="-3371699" flipH="1">
              <a:off x="2988946" y="-277543"/>
              <a:ext cx="908874" cy="908476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2"/>
            <p:cNvSpPr/>
            <p:nvPr/>
          </p:nvSpPr>
          <p:spPr>
            <a:xfrm>
              <a:off x="3605673" y="4411135"/>
              <a:ext cx="720628" cy="720313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2"/>
            <p:cNvSpPr/>
            <p:nvPr/>
          </p:nvSpPr>
          <p:spPr>
            <a:xfrm rot="422608">
              <a:off x="6359542" y="301023"/>
              <a:ext cx="1071098" cy="723469"/>
            </a:xfrm>
            <a:custGeom>
              <a:avLst/>
              <a:gdLst/>
              <a:ahLst/>
              <a:cxnLst/>
              <a:rect l="l" t="t" r="r" b="b"/>
              <a:pathLst>
                <a:path w="67354" h="45494" extrusionOk="0">
                  <a:moveTo>
                    <a:pt x="20075" y="1818"/>
                  </a:moveTo>
                  <a:cubicBezTo>
                    <a:pt x="25967" y="2109"/>
                    <a:pt x="31640" y="3491"/>
                    <a:pt x="37386" y="4510"/>
                  </a:cubicBezTo>
                  <a:cubicBezTo>
                    <a:pt x="40878" y="5382"/>
                    <a:pt x="44296" y="6546"/>
                    <a:pt x="47715" y="7855"/>
                  </a:cubicBezTo>
                  <a:cubicBezTo>
                    <a:pt x="51642" y="9456"/>
                    <a:pt x="55497" y="11419"/>
                    <a:pt x="59134" y="13674"/>
                  </a:cubicBezTo>
                  <a:cubicBezTo>
                    <a:pt x="61462" y="15129"/>
                    <a:pt x="63425" y="16875"/>
                    <a:pt x="63935" y="18838"/>
                  </a:cubicBezTo>
                  <a:cubicBezTo>
                    <a:pt x="52370" y="11419"/>
                    <a:pt x="39350" y="9310"/>
                    <a:pt x="26040" y="6546"/>
                  </a:cubicBezTo>
                  <a:cubicBezTo>
                    <a:pt x="22529" y="5820"/>
                    <a:pt x="17453" y="4668"/>
                    <a:pt x="12671" y="4668"/>
                  </a:cubicBezTo>
                  <a:cubicBezTo>
                    <a:pt x="8833" y="4668"/>
                    <a:pt x="5186" y="5410"/>
                    <a:pt x="2692" y="7710"/>
                  </a:cubicBezTo>
                  <a:lnTo>
                    <a:pt x="2619" y="7783"/>
                  </a:lnTo>
                  <a:cubicBezTo>
                    <a:pt x="3201" y="2764"/>
                    <a:pt x="17530" y="1818"/>
                    <a:pt x="20075" y="1818"/>
                  </a:cubicBezTo>
                  <a:close/>
                  <a:moveTo>
                    <a:pt x="13653" y="6640"/>
                  </a:moveTo>
                  <a:cubicBezTo>
                    <a:pt x="18745" y="6640"/>
                    <a:pt x="24027" y="7901"/>
                    <a:pt x="28876" y="8946"/>
                  </a:cubicBezTo>
                  <a:lnTo>
                    <a:pt x="28876" y="9019"/>
                  </a:lnTo>
                  <a:cubicBezTo>
                    <a:pt x="41387" y="11783"/>
                    <a:pt x="53170" y="13747"/>
                    <a:pt x="63935" y="20948"/>
                  </a:cubicBezTo>
                  <a:cubicBezTo>
                    <a:pt x="63498" y="22257"/>
                    <a:pt x="62698" y="23348"/>
                    <a:pt x="61607" y="24221"/>
                  </a:cubicBezTo>
                  <a:cubicBezTo>
                    <a:pt x="59031" y="26451"/>
                    <a:pt x="55478" y="27136"/>
                    <a:pt x="51853" y="27136"/>
                  </a:cubicBezTo>
                  <a:cubicBezTo>
                    <a:pt x="48621" y="27136"/>
                    <a:pt x="45331" y="26592"/>
                    <a:pt x="42623" y="26112"/>
                  </a:cubicBezTo>
                  <a:cubicBezTo>
                    <a:pt x="36732" y="25094"/>
                    <a:pt x="30986" y="23275"/>
                    <a:pt x="25240" y="21457"/>
                  </a:cubicBezTo>
                  <a:cubicBezTo>
                    <a:pt x="18402" y="19348"/>
                    <a:pt x="6474" y="16584"/>
                    <a:pt x="3055" y="9601"/>
                  </a:cubicBezTo>
                  <a:cubicBezTo>
                    <a:pt x="2983" y="9528"/>
                    <a:pt x="2910" y="9456"/>
                    <a:pt x="2910" y="9310"/>
                  </a:cubicBezTo>
                  <a:cubicBezTo>
                    <a:pt x="6220" y="7331"/>
                    <a:pt x="9884" y="6640"/>
                    <a:pt x="13653" y="6640"/>
                  </a:cubicBezTo>
                  <a:close/>
                  <a:moveTo>
                    <a:pt x="2474" y="12510"/>
                  </a:moveTo>
                  <a:cubicBezTo>
                    <a:pt x="4437" y="14765"/>
                    <a:pt x="7929" y="16584"/>
                    <a:pt x="9892" y="17602"/>
                  </a:cubicBezTo>
                  <a:cubicBezTo>
                    <a:pt x="14911" y="20075"/>
                    <a:pt x="20075" y="22111"/>
                    <a:pt x="25385" y="23639"/>
                  </a:cubicBezTo>
                  <a:cubicBezTo>
                    <a:pt x="31642" y="25634"/>
                    <a:pt x="42279" y="29494"/>
                    <a:pt x="51378" y="29494"/>
                  </a:cubicBezTo>
                  <a:cubicBezTo>
                    <a:pt x="56876" y="29494"/>
                    <a:pt x="61812" y="28085"/>
                    <a:pt x="64880" y="24003"/>
                  </a:cubicBezTo>
                  <a:lnTo>
                    <a:pt x="64880" y="24075"/>
                  </a:lnTo>
                  <a:cubicBezTo>
                    <a:pt x="63670" y="30377"/>
                    <a:pt x="58137" y="32270"/>
                    <a:pt x="51712" y="32270"/>
                  </a:cubicBezTo>
                  <a:cubicBezTo>
                    <a:pt x="45011" y="32270"/>
                    <a:pt x="37339" y="30211"/>
                    <a:pt x="32586" y="28949"/>
                  </a:cubicBezTo>
                  <a:cubicBezTo>
                    <a:pt x="26549" y="27348"/>
                    <a:pt x="20512" y="26185"/>
                    <a:pt x="14693" y="24075"/>
                  </a:cubicBezTo>
                  <a:cubicBezTo>
                    <a:pt x="11202" y="22912"/>
                    <a:pt x="8001" y="21020"/>
                    <a:pt x="5310" y="18547"/>
                  </a:cubicBezTo>
                  <a:cubicBezTo>
                    <a:pt x="3710" y="16947"/>
                    <a:pt x="2692" y="14765"/>
                    <a:pt x="2474" y="12510"/>
                  </a:cubicBezTo>
                  <a:close/>
                  <a:moveTo>
                    <a:pt x="3055" y="19566"/>
                  </a:moveTo>
                  <a:lnTo>
                    <a:pt x="3055" y="19566"/>
                  </a:lnTo>
                  <a:cubicBezTo>
                    <a:pt x="9674" y="26694"/>
                    <a:pt x="25894" y="29385"/>
                    <a:pt x="32659" y="31058"/>
                  </a:cubicBezTo>
                  <a:cubicBezTo>
                    <a:pt x="37563" y="32296"/>
                    <a:pt x="44829" y="34007"/>
                    <a:pt x="51424" y="34007"/>
                  </a:cubicBezTo>
                  <a:cubicBezTo>
                    <a:pt x="54512" y="34007"/>
                    <a:pt x="57452" y="33632"/>
                    <a:pt x="59934" y="32658"/>
                  </a:cubicBezTo>
                  <a:lnTo>
                    <a:pt x="59934" y="32731"/>
                  </a:lnTo>
                  <a:cubicBezTo>
                    <a:pt x="57097" y="36877"/>
                    <a:pt x="54552" y="41314"/>
                    <a:pt x="49242" y="43059"/>
                  </a:cubicBezTo>
                  <a:lnTo>
                    <a:pt x="49097" y="43132"/>
                  </a:lnTo>
                  <a:cubicBezTo>
                    <a:pt x="35859" y="42914"/>
                    <a:pt x="24221" y="41241"/>
                    <a:pt x="11929" y="35931"/>
                  </a:cubicBezTo>
                  <a:lnTo>
                    <a:pt x="11784" y="35713"/>
                  </a:lnTo>
                  <a:cubicBezTo>
                    <a:pt x="6910" y="31131"/>
                    <a:pt x="5092" y="25385"/>
                    <a:pt x="3055" y="19566"/>
                  </a:cubicBezTo>
                  <a:close/>
                  <a:moveTo>
                    <a:pt x="18293" y="0"/>
                  </a:moveTo>
                  <a:cubicBezTo>
                    <a:pt x="16948" y="0"/>
                    <a:pt x="15602" y="73"/>
                    <a:pt x="14257" y="218"/>
                  </a:cubicBezTo>
                  <a:cubicBezTo>
                    <a:pt x="9674" y="727"/>
                    <a:pt x="1528" y="2691"/>
                    <a:pt x="946" y="8437"/>
                  </a:cubicBezTo>
                  <a:lnTo>
                    <a:pt x="946" y="8801"/>
                  </a:lnTo>
                  <a:cubicBezTo>
                    <a:pt x="146" y="10838"/>
                    <a:pt x="1" y="13165"/>
                    <a:pt x="582" y="15274"/>
                  </a:cubicBezTo>
                  <a:cubicBezTo>
                    <a:pt x="1383" y="23348"/>
                    <a:pt x="4219" y="31567"/>
                    <a:pt x="10111" y="37240"/>
                  </a:cubicBezTo>
                  <a:cubicBezTo>
                    <a:pt x="10353" y="37434"/>
                    <a:pt x="10628" y="37531"/>
                    <a:pt x="10892" y="37531"/>
                  </a:cubicBezTo>
                  <a:cubicBezTo>
                    <a:pt x="11024" y="37531"/>
                    <a:pt x="11153" y="37507"/>
                    <a:pt x="11274" y="37459"/>
                  </a:cubicBezTo>
                  <a:cubicBezTo>
                    <a:pt x="12511" y="38695"/>
                    <a:pt x="14038" y="39713"/>
                    <a:pt x="15639" y="40295"/>
                  </a:cubicBezTo>
                  <a:cubicBezTo>
                    <a:pt x="17675" y="41241"/>
                    <a:pt x="19784" y="41895"/>
                    <a:pt x="22039" y="42332"/>
                  </a:cubicBezTo>
                  <a:cubicBezTo>
                    <a:pt x="28518" y="44440"/>
                    <a:pt x="35251" y="45494"/>
                    <a:pt x="42032" y="45494"/>
                  </a:cubicBezTo>
                  <a:cubicBezTo>
                    <a:pt x="44844" y="45494"/>
                    <a:pt x="47665" y="45313"/>
                    <a:pt x="50479" y="44950"/>
                  </a:cubicBezTo>
                  <a:cubicBezTo>
                    <a:pt x="50624" y="44950"/>
                    <a:pt x="50842" y="44878"/>
                    <a:pt x="50988" y="44732"/>
                  </a:cubicBezTo>
                  <a:cubicBezTo>
                    <a:pt x="56952" y="42623"/>
                    <a:pt x="60880" y="36222"/>
                    <a:pt x="63716" y="30476"/>
                  </a:cubicBezTo>
                  <a:cubicBezTo>
                    <a:pt x="65971" y="28367"/>
                    <a:pt x="67353" y="25094"/>
                    <a:pt x="67135" y="20293"/>
                  </a:cubicBezTo>
                  <a:cubicBezTo>
                    <a:pt x="67062" y="20002"/>
                    <a:pt x="66989" y="19711"/>
                    <a:pt x="66771" y="19566"/>
                  </a:cubicBezTo>
                  <a:cubicBezTo>
                    <a:pt x="66626" y="15129"/>
                    <a:pt x="60225" y="11492"/>
                    <a:pt x="56952" y="9892"/>
                  </a:cubicBezTo>
                  <a:cubicBezTo>
                    <a:pt x="46115" y="4437"/>
                    <a:pt x="34404" y="1164"/>
                    <a:pt x="22330" y="218"/>
                  </a:cubicBezTo>
                  <a:cubicBezTo>
                    <a:pt x="20985" y="73"/>
                    <a:pt x="19639" y="0"/>
                    <a:pt x="18293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2"/>
            <p:cNvSpPr/>
            <p:nvPr/>
          </p:nvSpPr>
          <p:spPr>
            <a:xfrm rot="-1076704">
              <a:off x="448718" y="4391037"/>
              <a:ext cx="459250" cy="386316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49" name="Google Shape;2949;p52"/>
            <p:cNvGrpSpPr/>
            <p:nvPr/>
          </p:nvGrpSpPr>
          <p:grpSpPr>
            <a:xfrm rot="1882907">
              <a:off x="4836942" y="4326520"/>
              <a:ext cx="537260" cy="480691"/>
              <a:chOff x="97244" y="5199803"/>
              <a:chExt cx="705425" cy="631150"/>
            </a:xfrm>
          </p:grpSpPr>
          <p:sp>
            <p:nvSpPr>
              <p:cNvPr id="2950" name="Google Shape;2950;p52"/>
              <p:cNvSpPr/>
              <p:nvPr/>
            </p:nvSpPr>
            <p:spPr>
              <a:xfrm>
                <a:off x="177244" y="5475178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52"/>
              <p:cNvSpPr/>
              <p:nvPr/>
            </p:nvSpPr>
            <p:spPr>
              <a:xfrm>
                <a:off x="97244" y="5349728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52"/>
              <p:cNvSpPr/>
              <p:nvPr/>
            </p:nvSpPr>
            <p:spPr>
              <a:xfrm>
                <a:off x="313619" y="5199803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52"/>
              <p:cNvSpPr/>
              <p:nvPr/>
            </p:nvSpPr>
            <p:spPr>
              <a:xfrm>
                <a:off x="519119" y="5229703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52"/>
              <p:cNvSpPr/>
              <p:nvPr/>
            </p:nvSpPr>
            <p:spPr>
              <a:xfrm>
                <a:off x="635494" y="5418303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5" name="Google Shape;2955;p52"/>
            <p:cNvGrpSpPr/>
            <p:nvPr/>
          </p:nvGrpSpPr>
          <p:grpSpPr>
            <a:xfrm rot="2048194" flipH="1">
              <a:off x="277893" y="1573547"/>
              <a:ext cx="537270" cy="480701"/>
              <a:chOff x="2383976" y="3735753"/>
              <a:chExt cx="705425" cy="631150"/>
            </a:xfrm>
          </p:grpSpPr>
          <p:sp>
            <p:nvSpPr>
              <p:cNvPr id="2956" name="Google Shape;2956;p52"/>
              <p:cNvSpPr/>
              <p:nvPr/>
            </p:nvSpPr>
            <p:spPr>
              <a:xfrm>
                <a:off x="2463976" y="4011128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52"/>
              <p:cNvSpPr/>
              <p:nvPr/>
            </p:nvSpPr>
            <p:spPr>
              <a:xfrm>
                <a:off x="2383976" y="3885678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52"/>
              <p:cNvSpPr/>
              <p:nvPr/>
            </p:nvSpPr>
            <p:spPr>
              <a:xfrm>
                <a:off x="2600351" y="3735753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52"/>
              <p:cNvSpPr/>
              <p:nvPr/>
            </p:nvSpPr>
            <p:spPr>
              <a:xfrm>
                <a:off x="2805851" y="3765653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52"/>
              <p:cNvSpPr/>
              <p:nvPr/>
            </p:nvSpPr>
            <p:spPr>
              <a:xfrm>
                <a:off x="2922226" y="3954253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61" name="Google Shape;2961;p52"/>
            <p:cNvSpPr/>
            <p:nvPr/>
          </p:nvSpPr>
          <p:spPr>
            <a:xfrm rot="1076189">
              <a:off x="7599873" y="4540711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2"/>
            <p:cNvSpPr/>
            <p:nvPr/>
          </p:nvSpPr>
          <p:spPr>
            <a:xfrm rot="-1550640">
              <a:off x="1291575" y="179085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52"/>
            <p:cNvSpPr/>
            <p:nvPr/>
          </p:nvSpPr>
          <p:spPr>
            <a:xfrm>
              <a:off x="475415" y="907939"/>
              <a:ext cx="159461" cy="17949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52"/>
            <p:cNvSpPr/>
            <p:nvPr/>
          </p:nvSpPr>
          <p:spPr>
            <a:xfrm>
              <a:off x="4408289" y="448533"/>
              <a:ext cx="206168" cy="231982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2"/>
            <p:cNvSpPr/>
            <p:nvPr/>
          </p:nvSpPr>
          <p:spPr>
            <a:xfrm>
              <a:off x="8050613" y="3712938"/>
              <a:ext cx="159374" cy="179404"/>
            </a:xfrm>
            <a:custGeom>
              <a:avLst/>
              <a:gdLst/>
              <a:ahLst/>
              <a:cxnLst/>
              <a:rect l="l" t="t" r="r" b="b"/>
              <a:pathLst>
                <a:path w="1846" h="2078" extrusionOk="0">
                  <a:moveTo>
                    <a:pt x="918" y="0"/>
                  </a:moveTo>
                  <a:cubicBezTo>
                    <a:pt x="802" y="0"/>
                    <a:pt x="715" y="348"/>
                    <a:pt x="686" y="812"/>
                  </a:cubicBezTo>
                  <a:cubicBezTo>
                    <a:pt x="290" y="841"/>
                    <a:pt x="0" y="928"/>
                    <a:pt x="0" y="1044"/>
                  </a:cubicBezTo>
                  <a:cubicBezTo>
                    <a:pt x="0" y="1150"/>
                    <a:pt x="290" y="1247"/>
                    <a:pt x="686" y="1276"/>
                  </a:cubicBezTo>
                  <a:cubicBezTo>
                    <a:pt x="715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60" y="1276"/>
                  </a:cubicBezTo>
                  <a:cubicBezTo>
                    <a:pt x="1556" y="1247"/>
                    <a:pt x="1846" y="1150"/>
                    <a:pt x="1846" y="1044"/>
                  </a:cubicBezTo>
                  <a:cubicBezTo>
                    <a:pt x="1846" y="928"/>
                    <a:pt x="1556" y="841"/>
                    <a:pt x="1160" y="812"/>
                  </a:cubicBezTo>
                  <a:cubicBezTo>
                    <a:pt x="1141" y="348"/>
                    <a:pt x="1044" y="0"/>
                    <a:pt x="918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2"/>
            <p:cNvSpPr/>
            <p:nvPr/>
          </p:nvSpPr>
          <p:spPr>
            <a:xfrm>
              <a:off x="475424" y="3570987"/>
              <a:ext cx="159461" cy="17949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2"/>
            <p:cNvSpPr/>
            <p:nvPr/>
          </p:nvSpPr>
          <p:spPr>
            <a:xfrm>
              <a:off x="240515" y="115308"/>
              <a:ext cx="108523" cy="122768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2"/>
            <p:cNvSpPr/>
            <p:nvPr/>
          </p:nvSpPr>
          <p:spPr>
            <a:xfrm>
              <a:off x="5412585" y="448541"/>
              <a:ext cx="108523" cy="121905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2"/>
            <p:cNvSpPr/>
            <p:nvPr/>
          </p:nvSpPr>
          <p:spPr>
            <a:xfrm rot="-8973980">
              <a:off x="1065934" y="3161036"/>
              <a:ext cx="84523" cy="71486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52"/>
            <p:cNvSpPr/>
            <p:nvPr/>
          </p:nvSpPr>
          <p:spPr>
            <a:xfrm rot="-8973980">
              <a:off x="1293293" y="3421374"/>
              <a:ext cx="84523" cy="71486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52"/>
            <p:cNvSpPr/>
            <p:nvPr/>
          </p:nvSpPr>
          <p:spPr>
            <a:xfrm rot="-8973980">
              <a:off x="1140829" y="3401193"/>
              <a:ext cx="39801" cy="34103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52"/>
            <p:cNvSpPr/>
            <p:nvPr/>
          </p:nvSpPr>
          <p:spPr>
            <a:xfrm rot="-8973980">
              <a:off x="1232047" y="3046709"/>
              <a:ext cx="40664" cy="34275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52"/>
            <p:cNvSpPr/>
            <p:nvPr/>
          </p:nvSpPr>
          <p:spPr>
            <a:xfrm rot="-8973980">
              <a:off x="1331961" y="3215349"/>
              <a:ext cx="56032" cy="47916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74" name="Google Shape;2974;p52"/>
            <p:cNvGrpSpPr/>
            <p:nvPr/>
          </p:nvGrpSpPr>
          <p:grpSpPr>
            <a:xfrm>
              <a:off x="1230342" y="4578996"/>
              <a:ext cx="430296" cy="384589"/>
              <a:chOff x="-687586" y="4393423"/>
              <a:chExt cx="378415" cy="338219"/>
            </a:xfrm>
          </p:grpSpPr>
          <p:sp>
            <p:nvSpPr>
              <p:cNvPr id="2975" name="Google Shape;2975;p52"/>
              <p:cNvSpPr/>
              <p:nvPr/>
            </p:nvSpPr>
            <p:spPr>
              <a:xfrm rot="-4407576">
                <a:off x="-509802" y="4406566"/>
                <a:ext cx="74330" cy="6286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52"/>
              <p:cNvSpPr/>
              <p:nvPr/>
            </p:nvSpPr>
            <p:spPr>
              <a:xfrm rot="-4407576">
                <a:off x="-684038" y="4655633"/>
                <a:ext cx="74330" cy="6286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52"/>
              <p:cNvSpPr/>
              <p:nvPr/>
            </p:nvSpPr>
            <p:spPr>
              <a:xfrm rot="-4407576">
                <a:off x="-668106" y="4514617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52"/>
              <p:cNvSpPr/>
              <p:nvPr/>
            </p:nvSpPr>
            <p:spPr>
              <a:xfrm rot="-4407576">
                <a:off x="-346588" y="4517943"/>
                <a:ext cx="35760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52"/>
              <p:cNvSpPr/>
              <p:nvPr/>
            </p:nvSpPr>
            <p:spPr>
              <a:xfrm rot="-4407576">
                <a:off x="-480413" y="4640852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80" name="Google Shape;2980;p52"/>
            <p:cNvGrpSpPr/>
            <p:nvPr/>
          </p:nvGrpSpPr>
          <p:grpSpPr>
            <a:xfrm>
              <a:off x="8619930" y="4391116"/>
              <a:ext cx="412419" cy="386174"/>
              <a:chOff x="2173397" y="3627896"/>
              <a:chExt cx="362694" cy="339613"/>
            </a:xfrm>
          </p:grpSpPr>
          <p:sp>
            <p:nvSpPr>
              <p:cNvPr id="2981" name="Google Shape;2981;p52"/>
              <p:cNvSpPr/>
              <p:nvPr/>
            </p:nvSpPr>
            <p:spPr>
              <a:xfrm>
                <a:off x="2461761" y="3755982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52"/>
              <p:cNvSpPr/>
              <p:nvPr/>
            </p:nvSpPr>
            <p:spPr>
              <a:xfrm>
                <a:off x="2173397" y="3659861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52"/>
              <p:cNvSpPr/>
              <p:nvPr/>
            </p:nvSpPr>
            <p:spPr>
              <a:xfrm>
                <a:off x="2342938" y="3627896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52"/>
              <p:cNvSpPr/>
              <p:nvPr/>
            </p:nvSpPr>
            <p:spPr>
              <a:xfrm>
                <a:off x="2430935" y="3937367"/>
                <a:ext cx="35761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52"/>
              <p:cNvSpPr/>
              <p:nvPr/>
            </p:nvSpPr>
            <p:spPr>
              <a:xfrm>
                <a:off x="2264432" y="3846257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86" name="Google Shape;2986;p52"/>
            <p:cNvSpPr/>
            <p:nvPr/>
          </p:nvSpPr>
          <p:spPr>
            <a:xfrm>
              <a:off x="8652502" y="2020612"/>
              <a:ext cx="108523" cy="121905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52"/>
            <p:cNvSpPr/>
            <p:nvPr/>
          </p:nvSpPr>
          <p:spPr>
            <a:xfrm>
              <a:off x="8729911" y="3188291"/>
              <a:ext cx="108523" cy="121905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52"/>
            <p:cNvSpPr/>
            <p:nvPr/>
          </p:nvSpPr>
          <p:spPr>
            <a:xfrm>
              <a:off x="122539" y="2711228"/>
              <a:ext cx="108523" cy="121905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52"/>
            <p:cNvSpPr/>
            <p:nvPr/>
          </p:nvSpPr>
          <p:spPr>
            <a:xfrm>
              <a:off x="3550838" y="3178365"/>
              <a:ext cx="108523" cy="121905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52"/>
            <p:cNvSpPr/>
            <p:nvPr/>
          </p:nvSpPr>
          <p:spPr>
            <a:xfrm rot="-3558445">
              <a:off x="4456994" y="2045819"/>
              <a:ext cx="84521" cy="71484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52"/>
            <p:cNvSpPr/>
            <p:nvPr/>
          </p:nvSpPr>
          <p:spPr>
            <a:xfrm rot="-3558445">
              <a:off x="4195631" y="2272000"/>
              <a:ext cx="84521" cy="71484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52"/>
            <p:cNvSpPr/>
            <p:nvPr/>
          </p:nvSpPr>
          <p:spPr>
            <a:xfrm rot="-3558445">
              <a:off x="4257655" y="2116043"/>
              <a:ext cx="39800" cy="34102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52"/>
            <p:cNvSpPr/>
            <p:nvPr/>
          </p:nvSpPr>
          <p:spPr>
            <a:xfrm rot="-3558445">
              <a:off x="4611203" y="2209207"/>
              <a:ext cx="40663" cy="34275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52"/>
            <p:cNvSpPr/>
            <p:nvPr/>
          </p:nvSpPr>
          <p:spPr>
            <a:xfrm rot="-3558445">
              <a:off x="4525105" y="2470902"/>
              <a:ext cx="56031" cy="47915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52"/>
            <p:cNvSpPr/>
            <p:nvPr/>
          </p:nvSpPr>
          <p:spPr>
            <a:xfrm rot="-977317">
              <a:off x="8686617" y="487420"/>
              <a:ext cx="84522" cy="71486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2"/>
            <p:cNvSpPr/>
            <p:nvPr/>
          </p:nvSpPr>
          <p:spPr>
            <a:xfrm rot="-977317">
              <a:off x="8341217" y="474479"/>
              <a:ext cx="84522" cy="71486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2"/>
            <p:cNvSpPr/>
            <p:nvPr/>
          </p:nvSpPr>
          <p:spPr>
            <a:xfrm rot="-977317">
              <a:off x="8511727" y="392538"/>
              <a:ext cx="39801" cy="34102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52"/>
            <p:cNvSpPr/>
            <p:nvPr/>
          </p:nvSpPr>
          <p:spPr>
            <a:xfrm rot="-977317">
              <a:off x="8706486" y="702126"/>
              <a:ext cx="40664" cy="34275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52"/>
            <p:cNvSpPr/>
            <p:nvPr/>
          </p:nvSpPr>
          <p:spPr>
            <a:xfrm rot="-977317">
              <a:off x="8497296" y="653359"/>
              <a:ext cx="56032" cy="47916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2"/>
            <p:cNvSpPr/>
            <p:nvPr/>
          </p:nvSpPr>
          <p:spPr>
            <a:xfrm>
              <a:off x="2410025" y="4776365"/>
              <a:ext cx="108526" cy="92325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2"/>
            <p:cNvSpPr/>
            <p:nvPr/>
          </p:nvSpPr>
          <p:spPr>
            <a:xfrm>
              <a:off x="2410358" y="573024"/>
              <a:ext cx="159461" cy="17949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2"/>
            <p:cNvSpPr/>
            <p:nvPr/>
          </p:nvSpPr>
          <p:spPr>
            <a:xfrm flipH="1">
              <a:off x="6739387" y="4568766"/>
              <a:ext cx="108523" cy="121819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52"/>
            <p:cNvSpPr/>
            <p:nvPr/>
          </p:nvSpPr>
          <p:spPr>
            <a:xfrm flipH="1">
              <a:off x="6135647" y="4770284"/>
              <a:ext cx="159461" cy="17949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4" name="Google Shape;3004;p52"/>
          <p:cNvSpPr txBox="1">
            <a:spLocks noGrp="1"/>
          </p:cNvSpPr>
          <p:nvPr>
            <p:ph type="title" idx="2"/>
          </p:nvPr>
        </p:nvSpPr>
        <p:spPr>
          <a:xfrm>
            <a:off x="718850" y="3692623"/>
            <a:ext cx="3841200" cy="9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3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300" b="1"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300" b="1"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300" b="1"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300" b="1"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300" b="1"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300" b="1"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300" b="1"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300" b="1"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bg>
      <p:bgPr>
        <a:solidFill>
          <a:schemeClr val="accent1"/>
        </a:solidFill>
        <a:effectLst/>
      </p:bgPr>
    </p:bg>
    <p:spTree>
      <p:nvGrpSpPr>
        <p:cNvPr id="1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0" name="Google Shape;3070;p54"/>
          <p:cNvGrpSpPr/>
          <p:nvPr/>
        </p:nvGrpSpPr>
        <p:grpSpPr>
          <a:xfrm>
            <a:off x="103764" y="-468499"/>
            <a:ext cx="8909810" cy="5585084"/>
            <a:chOff x="122539" y="-453636"/>
            <a:chExt cx="8909810" cy="5585084"/>
          </a:xfrm>
        </p:grpSpPr>
        <p:sp>
          <p:nvSpPr>
            <p:cNvPr id="3071" name="Google Shape;3071;p54"/>
            <p:cNvSpPr/>
            <p:nvPr/>
          </p:nvSpPr>
          <p:spPr>
            <a:xfrm rot="-3371699" flipH="1">
              <a:off x="2988946" y="-277543"/>
              <a:ext cx="908874" cy="908476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54"/>
            <p:cNvSpPr/>
            <p:nvPr/>
          </p:nvSpPr>
          <p:spPr>
            <a:xfrm>
              <a:off x="3605673" y="4411135"/>
              <a:ext cx="720628" cy="720313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54"/>
            <p:cNvSpPr/>
            <p:nvPr/>
          </p:nvSpPr>
          <p:spPr>
            <a:xfrm rot="422608">
              <a:off x="6359542" y="301023"/>
              <a:ext cx="1071098" cy="723469"/>
            </a:xfrm>
            <a:custGeom>
              <a:avLst/>
              <a:gdLst/>
              <a:ahLst/>
              <a:cxnLst/>
              <a:rect l="l" t="t" r="r" b="b"/>
              <a:pathLst>
                <a:path w="67354" h="45494" extrusionOk="0">
                  <a:moveTo>
                    <a:pt x="20075" y="1818"/>
                  </a:moveTo>
                  <a:cubicBezTo>
                    <a:pt x="25967" y="2109"/>
                    <a:pt x="31640" y="3491"/>
                    <a:pt x="37386" y="4510"/>
                  </a:cubicBezTo>
                  <a:cubicBezTo>
                    <a:pt x="40878" y="5382"/>
                    <a:pt x="44296" y="6546"/>
                    <a:pt x="47715" y="7855"/>
                  </a:cubicBezTo>
                  <a:cubicBezTo>
                    <a:pt x="51642" y="9456"/>
                    <a:pt x="55497" y="11419"/>
                    <a:pt x="59134" y="13674"/>
                  </a:cubicBezTo>
                  <a:cubicBezTo>
                    <a:pt x="61462" y="15129"/>
                    <a:pt x="63425" y="16875"/>
                    <a:pt x="63935" y="18838"/>
                  </a:cubicBezTo>
                  <a:cubicBezTo>
                    <a:pt x="52370" y="11419"/>
                    <a:pt x="39350" y="9310"/>
                    <a:pt x="26040" y="6546"/>
                  </a:cubicBezTo>
                  <a:cubicBezTo>
                    <a:pt x="22529" y="5820"/>
                    <a:pt x="17453" y="4668"/>
                    <a:pt x="12671" y="4668"/>
                  </a:cubicBezTo>
                  <a:cubicBezTo>
                    <a:pt x="8833" y="4668"/>
                    <a:pt x="5186" y="5410"/>
                    <a:pt x="2692" y="7710"/>
                  </a:cubicBezTo>
                  <a:lnTo>
                    <a:pt x="2619" y="7783"/>
                  </a:lnTo>
                  <a:cubicBezTo>
                    <a:pt x="3201" y="2764"/>
                    <a:pt x="17530" y="1818"/>
                    <a:pt x="20075" y="1818"/>
                  </a:cubicBezTo>
                  <a:close/>
                  <a:moveTo>
                    <a:pt x="13653" y="6640"/>
                  </a:moveTo>
                  <a:cubicBezTo>
                    <a:pt x="18745" y="6640"/>
                    <a:pt x="24027" y="7901"/>
                    <a:pt x="28876" y="8946"/>
                  </a:cubicBezTo>
                  <a:lnTo>
                    <a:pt x="28876" y="9019"/>
                  </a:lnTo>
                  <a:cubicBezTo>
                    <a:pt x="41387" y="11783"/>
                    <a:pt x="53170" y="13747"/>
                    <a:pt x="63935" y="20948"/>
                  </a:cubicBezTo>
                  <a:cubicBezTo>
                    <a:pt x="63498" y="22257"/>
                    <a:pt x="62698" y="23348"/>
                    <a:pt x="61607" y="24221"/>
                  </a:cubicBezTo>
                  <a:cubicBezTo>
                    <a:pt x="59031" y="26451"/>
                    <a:pt x="55478" y="27136"/>
                    <a:pt x="51853" y="27136"/>
                  </a:cubicBezTo>
                  <a:cubicBezTo>
                    <a:pt x="48621" y="27136"/>
                    <a:pt x="45331" y="26592"/>
                    <a:pt x="42623" y="26112"/>
                  </a:cubicBezTo>
                  <a:cubicBezTo>
                    <a:pt x="36732" y="25094"/>
                    <a:pt x="30986" y="23275"/>
                    <a:pt x="25240" y="21457"/>
                  </a:cubicBezTo>
                  <a:cubicBezTo>
                    <a:pt x="18402" y="19348"/>
                    <a:pt x="6474" y="16584"/>
                    <a:pt x="3055" y="9601"/>
                  </a:cubicBezTo>
                  <a:cubicBezTo>
                    <a:pt x="2983" y="9528"/>
                    <a:pt x="2910" y="9456"/>
                    <a:pt x="2910" y="9310"/>
                  </a:cubicBezTo>
                  <a:cubicBezTo>
                    <a:pt x="6220" y="7331"/>
                    <a:pt x="9884" y="6640"/>
                    <a:pt x="13653" y="6640"/>
                  </a:cubicBezTo>
                  <a:close/>
                  <a:moveTo>
                    <a:pt x="2474" y="12510"/>
                  </a:moveTo>
                  <a:cubicBezTo>
                    <a:pt x="4437" y="14765"/>
                    <a:pt x="7929" y="16584"/>
                    <a:pt x="9892" y="17602"/>
                  </a:cubicBezTo>
                  <a:cubicBezTo>
                    <a:pt x="14911" y="20075"/>
                    <a:pt x="20075" y="22111"/>
                    <a:pt x="25385" y="23639"/>
                  </a:cubicBezTo>
                  <a:cubicBezTo>
                    <a:pt x="31642" y="25634"/>
                    <a:pt x="42279" y="29494"/>
                    <a:pt x="51378" y="29494"/>
                  </a:cubicBezTo>
                  <a:cubicBezTo>
                    <a:pt x="56876" y="29494"/>
                    <a:pt x="61812" y="28085"/>
                    <a:pt x="64880" y="24003"/>
                  </a:cubicBezTo>
                  <a:lnTo>
                    <a:pt x="64880" y="24075"/>
                  </a:lnTo>
                  <a:cubicBezTo>
                    <a:pt x="63670" y="30377"/>
                    <a:pt x="58137" y="32270"/>
                    <a:pt x="51712" y="32270"/>
                  </a:cubicBezTo>
                  <a:cubicBezTo>
                    <a:pt x="45011" y="32270"/>
                    <a:pt x="37339" y="30211"/>
                    <a:pt x="32586" y="28949"/>
                  </a:cubicBezTo>
                  <a:cubicBezTo>
                    <a:pt x="26549" y="27348"/>
                    <a:pt x="20512" y="26185"/>
                    <a:pt x="14693" y="24075"/>
                  </a:cubicBezTo>
                  <a:cubicBezTo>
                    <a:pt x="11202" y="22912"/>
                    <a:pt x="8001" y="21020"/>
                    <a:pt x="5310" y="18547"/>
                  </a:cubicBezTo>
                  <a:cubicBezTo>
                    <a:pt x="3710" y="16947"/>
                    <a:pt x="2692" y="14765"/>
                    <a:pt x="2474" y="12510"/>
                  </a:cubicBezTo>
                  <a:close/>
                  <a:moveTo>
                    <a:pt x="3055" y="19566"/>
                  </a:moveTo>
                  <a:lnTo>
                    <a:pt x="3055" y="19566"/>
                  </a:lnTo>
                  <a:cubicBezTo>
                    <a:pt x="9674" y="26694"/>
                    <a:pt x="25894" y="29385"/>
                    <a:pt x="32659" y="31058"/>
                  </a:cubicBezTo>
                  <a:cubicBezTo>
                    <a:pt x="37563" y="32296"/>
                    <a:pt x="44829" y="34007"/>
                    <a:pt x="51424" y="34007"/>
                  </a:cubicBezTo>
                  <a:cubicBezTo>
                    <a:pt x="54512" y="34007"/>
                    <a:pt x="57452" y="33632"/>
                    <a:pt x="59934" y="32658"/>
                  </a:cubicBezTo>
                  <a:lnTo>
                    <a:pt x="59934" y="32731"/>
                  </a:lnTo>
                  <a:cubicBezTo>
                    <a:pt x="57097" y="36877"/>
                    <a:pt x="54552" y="41314"/>
                    <a:pt x="49242" y="43059"/>
                  </a:cubicBezTo>
                  <a:lnTo>
                    <a:pt x="49097" y="43132"/>
                  </a:lnTo>
                  <a:cubicBezTo>
                    <a:pt x="35859" y="42914"/>
                    <a:pt x="24221" y="41241"/>
                    <a:pt x="11929" y="35931"/>
                  </a:cubicBezTo>
                  <a:lnTo>
                    <a:pt x="11784" y="35713"/>
                  </a:lnTo>
                  <a:cubicBezTo>
                    <a:pt x="6910" y="31131"/>
                    <a:pt x="5092" y="25385"/>
                    <a:pt x="3055" y="19566"/>
                  </a:cubicBezTo>
                  <a:close/>
                  <a:moveTo>
                    <a:pt x="18293" y="0"/>
                  </a:moveTo>
                  <a:cubicBezTo>
                    <a:pt x="16948" y="0"/>
                    <a:pt x="15602" y="73"/>
                    <a:pt x="14257" y="218"/>
                  </a:cubicBezTo>
                  <a:cubicBezTo>
                    <a:pt x="9674" y="727"/>
                    <a:pt x="1528" y="2691"/>
                    <a:pt x="946" y="8437"/>
                  </a:cubicBezTo>
                  <a:lnTo>
                    <a:pt x="946" y="8801"/>
                  </a:lnTo>
                  <a:cubicBezTo>
                    <a:pt x="146" y="10838"/>
                    <a:pt x="1" y="13165"/>
                    <a:pt x="582" y="15274"/>
                  </a:cubicBezTo>
                  <a:cubicBezTo>
                    <a:pt x="1383" y="23348"/>
                    <a:pt x="4219" y="31567"/>
                    <a:pt x="10111" y="37240"/>
                  </a:cubicBezTo>
                  <a:cubicBezTo>
                    <a:pt x="10353" y="37434"/>
                    <a:pt x="10628" y="37531"/>
                    <a:pt x="10892" y="37531"/>
                  </a:cubicBezTo>
                  <a:cubicBezTo>
                    <a:pt x="11024" y="37531"/>
                    <a:pt x="11153" y="37507"/>
                    <a:pt x="11274" y="37459"/>
                  </a:cubicBezTo>
                  <a:cubicBezTo>
                    <a:pt x="12511" y="38695"/>
                    <a:pt x="14038" y="39713"/>
                    <a:pt x="15639" y="40295"/>
                  </a:cubicBezTo>
                  <a:cubicBezTo>
                    <a:pt x="17675" y="41241"/>
                    <a:pt x="19784" y="41895"/>
                    <a:pt x="22039" y="42332"/>
                  </a:cubicBezTo>
                  <a:cubicBezTo>
                    <a:pt x="28518" y="44440"/>
                    <a:pt x="35251" y="45494"/>
                    <a:pt x="42032" y="45494"/>
                  </a:cubicBezTo>
                  <a:cubicBezTo>
                    <a:pt x="44844" y="45494"/>
                    <a:pt x="47665" y="45313"/>
                    <a:pt x="50479" y="44950"/>
                  </a:cubicBezTo>
                  <a:cubicBezTo>
                    <a:pt x="50624" y="44950"/>
                    <a:pt x="50842" y="44878"/>
                    <a:pt x="50988" y="44732"/>
                  </a:cubicBezTo>
                  <a:cubicBezTo>
                    <a:pt x="56952" y="42623"/>
                    <a:pt x="60880" y="36222"/>
                    <a:pt x="63716" y="30476"/>
                  </a:cubicBezTo>
                  <a:cubicBezTo>
                    <a:pt x="65971" y="28367"/>
                    <a:pt x="67353" y="25094"/>
                    <a:pt x="67135" y="20293"/>
                  </a:cubicBezTo>
                  <a:cubicBezTo>
                    <a:pt x="67062" y="20002"/>
                    <a:pt x="66989" y="19711"/>
                    <a:pt x="66771" y="19566"/>
                  </a:cubicBezTo>
                  <a:cubicBezTo>
                    <a:pt x="66626" y="15129"/>
                    <a:pt x="60225" y="11492"/>
                    <a:pt x="56952" y="9892"/>
                  </a:cubicBezTo>
                  <a:cubicBezTo>
                    <a:pt x="46115" y="4437"/>
                    <a:pt x="34404" y="1164"/>
                    <a:pt x="22330" y="218"/>
                  </a:cubicBezTo>
                  <a:cubicBezTo>
                    <a:pt x="20985" y="73"/>
                    <a:pt x="19639" y="0"/>
                    <a:pt x="18293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54"/>
            <p:cNvSpPr/>
            <p:nvPr/>
          </p:nvSpPr>
          <p:spPr>
            <a:xfrm rot="-1076704">
              <a:off x="448718" y="4391037"/>
              <a:ext cx="459250" cy="386316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75" name="Google Shape;3075;p54"/>
            <p:cNvGrpSpPr/>
            <p:nvPr/>
          </p:nvGrpSpPr>
          <p:grpSpPr>
            <a:xfrm rot="1882907">
              <a:off x="4836942" y="4326520"/>
              <a:ext cx="537260" cy="480691"/>
              <a:chOff x="97244" y="5199803"/>
              <a:chExt cx="705425" cy="631150"/>
            </a:xfrm>
          </p:grpSpPr>
          <p:sp>
            <p:nvSpPr>
              <p:cNvPr id="3076" name="Google Shape;3076;p54"/>
              <p:cNvSpPr/>
              <p:nvPr/>
            </p:nvSpPr>
            <p:spPr>
              <a:xfrm>
                <a:off x="177244" y="5475178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54"/>
              <p:cNvSpPr/>
              <p:nvPr/>
            </p:nvSpPr>
            <p:spPr>
              <a:xfrm>
                <a:off x="97244" y="5349728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54"/>
              <p:cNvSpPr/>
              <p:nvPr/>
            </p:nvSpPr>
            <p:spPr>
              <a:xfrm>
                <a:off x="313619" y="5199803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54"/>
              <p:cNvSpPr/>
              <p:nvPr/>
            </p:nvSpPr>
            <p:spPr>
              <a:xfrm>
                <a:off x="519119" y="5229703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54"/>
              <p:cNvSpPr/>
              <p:nvPr/>
            </p:nvSpPr>
            <p:spPr>
              <a:xfrm>
                <a:off x="635494" y="5418303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1" name="Google Shape;3081;p54"/>
            <p:cNvGrpSpPr/>
            <p:nvPr/>
          </p:nvGrpSpPr>
          <p:grpSpPr>
            <a:xfrm rot="2048194" flipH="1">
              <a:off x="277893" y="1573547"/>
              <a:ext cx="537270" cy="480701"/>
              <a:chOff x="2383976" y="3735753"/>
              <a:chExt cx="705425" cy="631150"/>
            </a:xfrm>
          </p:grpSpPr>
          <p:sp>
            <p:nvSpPr>
              <p:cNvPr id="3082" name="Google Shape;3082;p54"/>
              <p:cNvSpPr/>
              <p:nvPr/>
            </p:nvSpPr>
            <p:spPr>
              <a:xfrm>
                <a:off x="2463976" y="4011128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54"/>
              <p:cNvSpPr/>
              <p:nvPr/>
            </p:nvSpPr>
            <p:spPr>
              <a:xfrm>
                <a:off x="2383976" y="3885678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54"/>
              <p:cNvSpPr/>
              <p:nvPr/>
            </p:nvSpPr>
            <p:spPr>
              <a:xfrm>
                <a:off x="2600351" y="3735753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54"/>
              <p:cNvSpPr/>
              <p:nvPr/>
            </p:nvSpPr>
            <p:spPr>
              <a:xfrm>
                <a:off x="2805851" y="3765653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54"/>
              <p:cNvSpPr/>
              <p:nvPr/>
            </p:nvSpPr>
            <p:spPr>
              <a:xfrm>
                <a:off x="2922226" y="3954253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87" name="Google Shape;3087;p54"/>
            <p:cNvSpPr/>
            <p:nvPr/>
          </p:nvSpPr>
          <p:spPr>
            <a:xfrm rot="1076189">
              <a:off x="7599873" y="4540711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54"/>
            <p:cNvSpPr/>
            <p:nvPr/>
          </p:nvSpPr>
          <p:spPr>
            <a:xfrm rot="-1550640">
              <a:off x="1291575" y="179085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54"/>
            <p:cNvSpPr/>
            <p:nvPr/>
          </p:nvSpPr>
          <p:spPr>
            <a:xfrm>
              <a:off x="475415" y="907939"/>
              <a:ext cx="159461" cy="17949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54"/>
            <p:cNvSpPr/>
            <p:nvPr/>
          </p:nvSpPr>
          <p:spPr>
            <a:xfrm>
              <a:off x="4408289" y="448533"/>
              <a:ext cx="206168" cy="231982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54"/>
            <p:cNvSpPr/>
            <p:nvPr/>
          </p:nvSpPr>
          <p:spPr>
            <a:xfrm>
              <a:off x="8050613" y="3712938"/>
              <a:ext cx="159374" cy="179404"/>
            </a:xfrm>
            <a:custGeom>
              <a:avLst/>
              <a:gdLst/>
              <a:ahLst/>
              <a:cxnLst/>
              <a:rect l="l" t="t" r="r" b="b"/>
              <a:pathLst>
                <a:path w="1846" h="2078" extrusionOk="0">
                  <a:moveTo>
                    <a:pt x="918" y="0"/>
                  </a:moveTo>
                  <a:cubicBezTo>
                    <a:pt x="802" y="0"/>
                    <a:pt x="715" y="348"/>
                    <a:pt x="686" y="812"/>
                  </a:cubicBezTo>
                  <a:cubicBezTo>
                    <a:pt x="290" y="841"/>
                    <a:pt x="0" y="928"/>
                    <a:pt x="0" y="1044"/>
                  </a:cubicBezTo>
                  <a:cubicBezTo>
                    <a:pt x="0" y="1150"/>
                    <a:pt x="290" y="1247"/>
                    <a:pt x="686" y="1276"/>
                  </a:cubicBezTo>
                  <a:cubicBezTo>
                    <a:pt x="715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60" y="1276"/>
                  </a:cubicBezTo>
                  <a:cubicBezTo>
                    <a:pt x="1556" y="1247"/>
                    <a:pt x="1846" y="1150"/>
                    <a:pt x="1846" y="1044"/>
                  </a:cubicBezTo>
                  <a:cubicBezTo>
                    <a:pt x="1846" y="928"/>
                    <a:pt x="1556" y="841"/>
                    <a:pt x="1160" y="812"/>
                  </a:cubicBezTo>
                  <a:cubicBezTo>
                    <a:pt x="1141" y="348"/>
                    <a:pt x="1044" y="0"/>
                    <a:pt x="918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54"/>
            <p:cNvSpPr/>
            <p:nvPr/>
          </p:nvSpPr>
          <p:spPr>
            <a:xfrm>
              <a:off x="475424" y="3570987"/>
              <a:ext cx="159461" cy="17949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54"/>
            <p:cNvSpPr/>
            <p:nvPr/>
          </p:nvSpPr>
          <p:spPr>
            <a:xfrm>
              <a:off x="240515" y="115308"/>
              <a:ext cx="108523" cy="122768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54"/>
            <p:cNvSpPr/>
            <p:nvPr/>
          </p:nvSpPr>
          <p:spPr>
            <a:xfrm>
              <a:off x="5412585" y="448541"/>
              <a:ext cx="108523" cy="121905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54"/>
            <p:cNvSpPr/>
            <p:nvPr/>
          </p:nvSpPr>
          <p:spPr>
            <a:xfrm rot="-8973980">
              <a:off x="1065934" y="3161036"/>
              <a:ext cx="84523" cy="71486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54"/>
            <p:cNvSpPr/>
            <p:nvPr/>
          </p:nvSpPr>
          <p:spPr>
            <a:xfrm rot="-8973980">
              <a:off x="1293293" y="3421374"/>
              <a:ext cx="84523" cy="71486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54"/>
            <p:cNvSpPr/>
            <p:nvPr/>
          </p:nvSpPr>
          <p:spPr>
            <a:xfrm rot="-8973980">
              <a:off x="1140829" y="3401193"/>
              <a:ext cx="39801" cy="34103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54"/>
            <p:cNvSpPr/>
            <p:nvPr/>
          </p:nvSpPr>
          <p:spPr>
            <a:xfrm rot="-8973980">
              <a:off x="1232047" y="3046709"/>
              <a:ext cx="40664" cy="34275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54"/>
            <p:cNvSpPr/>
            <p:nvPr/>
          </p:nvSpPr>
          <p:spPr>
            <a:xfrm rot="-8973980">
              <a:off x="1331961" y="3215349"/>
              <a:ext cx="56032" cy="47916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0" name="Google Shape;3100;p54"/>
            <p:cNvGrpSpPr/>
            <p:nvPr/>
          </p:nvGrpSpPr>
          <p:grpSpPr>
            <a:xfrm>
              <a:off x="1230342" y="4578996"/>
              <a:ext cx="430296" cy="384589"/>
              <a:chOff x="-687586" y="4393423"/>
              <a:chExt cx="378415" cy="338219"/>
            </a:xfrm>
          </p:grpSpPr>
          <p:sp>
            <p:nvSpPr>
              <p:cNvPr id="3101" name="Google Shape;3101;p54"/>
              <p:cNvSpPr/>
              <p:nvPr/>
            </p:nvSpPr>
            <p:spPr>
              <a:xfrm rot="-4407576">
                <a:off x="-509802" y="4406566"/>
                <a:ext cx="74330" cy="6286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54"/>
              <p:cNvSpPr/>
              <p:nvPr/>
            </p:nvSpPr>
            <p:spPr>
              <a:xfrm rot="-4407576">
                <a:off x="-684038" y="4655633"/>
                <a:ext cx="74330" cy="6286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54"/>
              <p:cNvSpPr/>
              <p:nvPr/>
            </p:nvSpPr>
            <p:spPr>
              <a:xfrm rot="-4407576">
                <a:off x="-668106" y="4514617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54"/>
              <p:cNvSpPr/>
              <p:nvPr/>
            </p:nvSpPr>
            <p:spPr>
              <a:xfrm rot="-4407576">
                <a:off x="-346588" y="4517943"/>
                <a:ext cx="35760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54"/>
              <p:cNvSpPr/>
              <p:nvPr/>
            </p:nvSpPr>
            <p:spPr>
              <a:xfrm rot="-4407576">
                <a:off x="-480413" y="4640852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6" name="Google Shape;3106;p54"/>
            <p:cNvGrpSpPr/>
            <p:nvPr/>
          </p:nvGrpSpPr>
          <p:grpSpPr>
            <a:xfrm>
              <a:off x="8619930" y="4391116"/>
              <a:ext cx="412419" cy="386174"/>
              <a:chOff x="2173397" y="3627896"/>
              <a:chExt cx="362694" cy="339613"/>
            </a:xfrm>
          </p:grpSpPr>
          <p:sp>
            <p:nvSpPr>
              <p:cNvPr id="3107" name="Google Shape;3107;p54"/>
              <p:cNvSpPr/>
              <p:nvPr/>
            </p:nvSpPr>
            <p:spPr>
              <a:xfrm>
                <a:off x="2461761" y="3755982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54"/>
              <p:cNvSpPr/>
              <p:nvPr/>
            </p:nvSpPr>
            <p:spPr>
              <a:xfrm>
                <a:off x="2173397" y="3659861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54"/>
              <p:cNvSpPr/>
              <p:nvPr/>
            </p:nvSpPr>
            <p:spPr>
              <a:xfrm>
                <a:off x="2342938" y="3627896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54"/>
              <p:cNvSpPr/>
              <p:nvPr/>
            </p:nvSpPr>
            <p:spPr>
              <a:xfrm>
                <a:off x="2430935" y="3937367"/>
                <a:ext cx="35761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54"/>
              <p:cNvSpPr/>
              <p:nvPr/>
            </p:nvSpPr>
            <p:spPr>
              <a:xfrm>
                <a:off x="2264432" y="3846257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2">
                  <a:alpha val="656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12" name="Google Shape;3112;p54"/>
            <p:cNvSpPr/>
            <p:nvPr/>
          </p:nvSpPr>
          <p:spPr>
            <a:xfrm>
              <a:off x="8652502" y="2020612"/>
              <a:ext cx="108523" cy="121905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54"/>
            <p:cNvSpPr/>
            <p:nvPr/>
          </p:nvSpPr>
          <p:spPr>
            <a:xfrm>
              <a:off x="8729911" y="3188291"/>
              <a:ext cx="108523" cy="121905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54"/>
            <p:cNvSpPr/>
            <p:nvPr/>
          </p:nvSpPr>
          <p:spPr>
            <a:xfrm>
              <a:off x="122539" y="2711228"/>
              <a:ext cx="108523" cy="121905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54"/>
            <p:cNvSpPr/>
            <p:nvPr/>
          </p:nvSpPr>
          <p:spPr>
            <a:xfrm>
              <a:off x="3550838" y="3178365"/>
              <a:ext cx="108523" cy="121905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54"/>
            <p:cNvSpPr/>
            <p:nvPr/>
          </p:nvSpPr>
          <p:spPr>
            <a:xfrm rot="-3558445">
              <a:off x="4456994" y="2045819"/>
              <a:ext cx="84521" cy="71484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54"/>
            <p:cNvSpPr/>
            <p:nvPr/>
          </p:nvSpPr>
          <p:spPr>
            <a:xfrm rot="-3558445">
              <a:off x="4195631" y="2272000"/>
              <a:ext cx="84521" cy="71484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54"/>
            <p:cNvSpPr/>
            <p:nvPr/>
          </p:nvSpPr>
          <p:spPr>
            <a:xfrm rot="-3558445">
              <a:off x="4257655" y="2116043"/>
              <a:ext cx="39800" cy="34102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54"/>
            <p:cNvSpPr/>
            <p:nvPr/>
          </p:nvSpPr>
          <p:spPr>
            <a:xfrm rot="-3558445">
              <a:off x="4611203" y="2209207"/>
              <a:ext cx="40663" cy="34275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54"/>
            <p:cNvSpPr/>
            <p:nvPr/>
          </p:nvSpPr>
          <p:spPr>
            <a:xfrm rot="-3558445">
              <a:off x="4525105" y="2470902"/>
              <a:ext cx="56031" cy="47915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54"/>
            <p:cNvSpPr/>
            <p:nvPr/>
          </p:nvSpPr>
          <p:spPr>
            <a:xfrm rot="-977317">
              <a:off x="8686617" y="487420"/>
              <a:ext cx="84522" cy="71486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54"/>
            <p:cNvSpPr/>
            <p:nvPr/>
          </p:nvSpPr>
          <p:spPr>
            <a:xfrm rot="-977317">
              <a:off x="8341217" y="474479"/>
              <a:ext cx="84522" cy="71486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54"/>
            <p:cNvSpPr/>
            <p:nvPr/>
          </p:nvSpPr>
          <p:spPr>
            <a:xfrm rot="-977317">
              <a:off x="8511727" y="392538"/>
              <a:ext cx="39801" cy="34102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54"/>
            <p:cNvSpPr/>
            <p:nvPr/>
          </p:nvSpPr>
          <p:spPr>
            <a:xfrm rot="-977317">
              <a:off x="8706486" y="702126"/>
              <a:ext cx="40664" cy="34275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54"/>
            <p:cNvSpPr/>
            <p:nvPr/>
          </p:nvSpPr>
          <p:spPr>
            <a:xfrm rot="-977317">
              <a:off x="8497296" y="653359"/>
              <a:ext cx="56032" cy="47916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54"/>
            <p:cNvSpPr/>
            <p:nvPr/>
          </p:nvSpPr>
          <p:spPr>
            <a:xfrm>
              <a:off x="2410025" y="4776365"/>
              <a:ext cx="108526" cy="92325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54"/>
            <p:cNvSpPr/>
            <p:nvPr/>
          </p:nvSpPr>
          <p:spPr>
            <a:xfrm>
              <a:off x="2410358" y="573024"/>
              <a:ext cx="159461" cy="17949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54"/>
            <p:cNvSpPr/>
            <p:nvPr/>
          </p:nvSpPr>
          <p:spPr>
            <a:xfrm flipH="1">
              <a:off x="6739387" y="4568766"/>
              <a:ext cx="108523" cy="121819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54"/>
            <p:cNvSpPr/>
            <p:nvPr/>
          </p:nvSpPr>
          <p:spPr>
            <a:xfrm flipH="1">
              <a:off x="6135647" y="4770284"/>
              <a:ext cx="159461" cy="17949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chemeClr val="accent2">
                <a:alpha val="65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1" name="Google Shape;3131;p55"/>
          <p:cNvGrpSpPr/>
          <p:nvPr/>
        </p:nvGrpSpPr>
        <p:grpSpPr>
          <a:xfrm>
            <a:off x="105809" y="39877"/>
            <a:ext cx="8932368" cy="5002935"/>
            <a:chOff x="95815" y="363138"/>
            <a:chExt cx="8932368" cy="5002935"/>
          </a:xfrm>
        </p:grpSpPr>
        <p:sp>
          <p:nvSpPr>
            <p:cNvPr id="3132" name="Google Shape;3132;p55"/>
            <p:cNvSpPr/>
            <p:nvPr/>
          </p:nvSpPr>
          <p:spPr>
            <a:xfrm>
              <a:off x="4414581" y="947869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55"/>
            <p:cNvSpPr/>
            <p:nvPr/>
          </p:nvSpPr>
          <p:spPr>
            <a:xfrm>
              <a:off x="8831065" y="1022459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55"/>
            <p:cNvSpPr/>
            <p:nvPr/>
          </p:nvSpPr>
          <p:spPr>
            <a:xfrm>
              <a:off x="5871935" y="441463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55"/>
            <p:cNvSpPr/>
            <p:nvPr/>
          </p:nvSpPr>
          <p:spPr>
            <a:xfrm>
              <a:off x="1158931" y="1784346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55"/>
            <p:cNvSpPr/>
            <p:nvPr/>
          </p:nvSpPr>
          <p:spPr>
            <a:xfrm>
              <a:off x="7666672" y="3966857"/>
              <a:ext cx="152378" cy="171529"/>
            </a:xfrm>
            <a:custGeom>
              <a:avLst/>
              <a:gdLst/>
              <a:ahLst/>
              <a:cxnLst/>
              <a:rect l="l" t="t" r="r" b="b"/>
              <a:pathLst>
                <a:path w="1846" h="2078" extrusionOk="0">
                  <a:moveTo>
                    <a:pt x="918" y="0"/>
                  </a:moveTo>
                  <a:cubicBezTo>
                    <a:pt x="802" y="0"/>
                    <a:pt x="715" y="348"/>
                    <a:pt x="686" y="812"/>
                  </a:cubicBezTo>
                  <a:cubicBezTo>
                    <a:pt x="290" y="841"/>
                    <a:pt x="0" y="928"/>
                    <a:pt x="0" y="1044"/>
                  </a:cubicBezTo>
                  <a:cubicBezTo>
                    <a:pt x="0" y="1150"/>
                    <a:pt x="290" y="1247"/>
                    <a:pt x="686" y="1276"/>
                  </a:cubicBezTo>
                  <a:cubicBezTo>
                    <a:pt x="715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60" y="1276"/>
                  </a:cubicBezTo>
                  <a:cubicBezTo>
                    <a:pt x="1556" y="1247"/>
                    <a:pt x="1846" y="1150"/>
                    <a:pt x="1846" y="1044"/>
                  </a:cubicBezTo>
                  <a:cubicBezTo>
                    <a:pt x="1846" y="928"/>
                    <a:pt x="1556" y="841"/>
                    <a:pt x="1160" y="812"/>
                  </a:cubicBezTo>
                  <a:cubicBezTo>
                    <a:pt x="1141" y="348"/>
                    <a:pt x="1044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55"/>
            <p:cNvSpPr/>
            <p:nvPr/>
          </p:nvSpPr>
          <p:spPr>
            <a:xfrm>
              <a:off x="1309340" y="4931571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55"/>
            <p:cNvSpPr/>
            <p:nvPr/>
          </p:nvSpPr>
          <p:spPr>
            <a:xfrm>
              <a:off x="546478" y="719265"/>
              <a:ext cx="103759" cy="117379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55"/>
            <p:cNvSpPr/>
            <p:nvPr/>
          </p:nvSpPr>
          <p:spPr>
            <a:xfrm>
              <a:off x="6568810" y="2743338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55"/>
            <p:cNvSpPr/>
            <p:nvPr/>
          </p:nvSpPr>
          <p:spPr>
            <a:xfrm>
              <a:off x="1963092" y="3398611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55"/>
            <p:cNvSpPr/>
            <p:nvPr/>
          </p:nvSpPr>
          <p:spPr>
            <a:xfrm>
              <a:off x="2058762" y="3735068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55"/>
            <p:cNvSpPr/>
            <p:nvPr/>
          </p:nvSpPr>
          <p:spPr>
            <a:xfrm>
              <a:off x="1877740" y="3636013"/>
              <a:ext cx="53572" cy="45812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55"/>
            <p:cNvSpPr/>
            <p:nvPr/>
          </p:nvSpPr>
          <p:spPr>
            <a:xfrm>
              <a:off x="5352908" y="2976143"/>
              <a:ext cx="80234" cy="68843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55"/>
            <p:cNvSpPr/>
            <p:nvPr/>
          </p:nvSpPr>
          <p:spPr>
            <a:xfrm>
              <a:off x="4186336" y="2976140"/>
              <a:ext cx="80234" cy="68843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2" y="1"/>
                  </a:moveTo>
                  <a:cubicBezTo>
                    <a:pt x="521" y="1"/>
                    <a:pt x="500" y="2"/>
                    <a:pt x="478" y="6"/>
                  </a:cubicBezTo>
                  <a:cubicBezTo>
                    <a:pt x="0" y="61"/>
                    <a:pt x="82" y="833"/>
                    <a:pt x="540" y="833"/>
                  </a:cubicBezTo>
                  <a:cubicBezTo>
                    <a:pt x="564" y="833"/>
                    <a:pt x="588" y="831"/>
                    <a:pt x="614" y="827"/>
                  </a:cubicBezTo>
                  <a:cubicBezTo>
                    <a:pt x="807" y="788"/>
                    <a:pt x="952" y="624"/>
                    <a:pt x="971" y="431"/>
                  </a:cubicBezTo>
                  <a:cubicBezTo>
                    <a:pt x="971" y="191"/>
                    <a:pt x="776" y="1"/>
                    <a:pt x="5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55"/>
            <p:cNvSpPr/>
            <p:nvPr/>
          </p:nvSpPr>
          <p:spPr>
            <a:xfrm>
              <a:off x="5068242" y="3828664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55"/>
            <p:cNvSpPr/>
            <p:nvPr/>
          </p:nvSpPr>
          <p:spPr>
            <a:xfrm>
              <a:off x="5433149" y="4522684"/>
              <a:ext cx="38218" cy="32358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55"/>
            <p:cNvSpPr/>
            <p:nvPr/>
          </p:nvSpPr>
          <p:spPr>
            <a:xfrm>
              <a:off x="3615122" y="3861429"/>
              <a:ext cx="53819" cy="45400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48" name="Google Shape;3148;p55"/>
            <p:cNvGrpSpPr/>
            <p:nvPr/>
          </p:nvGrpSpPr>
          <p:grpSpPr>
            <a:xfrm>
              <a:off x="5203467" y="791361"/>
              <a:ext cx="394321" cy="369227"/>
              <a:chOff x="6435596" y="126332"/>
              <a:chExt cx="362694" cy="339613"/>
            </a:xfrm>
          </p:grpSpPr>
          <p:sp>
            <p:nvSpPr>
              <p:cNvPr id="3149" name="Google Shape;3149;p55"/>
              <p:cNvSpPr/>
              <p:nvPr/>
            </p:nvSpPr>
            <p:spPr>
              <a:xfrm>
                <a:off x="6723960" y="254418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55"/>
              <p:cNvSpPr/>
              <p:nvPr/>
            </p:nvSpPr>
            <p:spPr>
              <a:xfrm>
                <a:off x="6435596" y="158297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55"/>
              <p:cNvSpPr/>
              <p:nvPr/>
            </p:nvSpPr>
            <p:spPr>
              <a:xfrm>
                <a:off x="6605137" y="126332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55"/>
              <p:cNvSpPr/>
              <p:nvPr/>
            </p:nvSpPr>
            <p:spPr>
              <a:xfrm>
                <a:off x="6693134" y="435803"/>
                <a:ext cx="35761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55"/>
              <p:cNvSpPr/>
              <p:nvPr/>
            </p:nvSpPr>
            <p:spPr>
              <a:xfrm>
                <a:off x="6526630" y="344693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4" name="Google Shape;3154;p55"/>
            <p:cNvGrpSpPr/>
            <p:nvPr/>
          </p:nvGrpSpPr>
          <p:grpSpPr>
            <a:xfrm>
              <a:off x="8350765" y="4089479"/>
              <a:ext cx="619274" cy="1104957"/>
              <a:chOff x="2093844" y="3159920"/>
              <a:chExt cx="569604" cy="1016333"/>
            </a:xfrm>
          </p:grpSpPr>
          <p:sp>
            <p:nvSpPr>
              <p:cNvPr id="3155" name="Google Shape;3155;p55"/>
              <p:cNvSpPr/>
              <p:nvPr/>
            </p:nvSpPr>
            <p:spPr>
              <a:xfrm>
                <a:off x="2589118" y="3159920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55"/>
              <p:cNvSpPr/>
              <p:nvPr/>
            </p:nvSpPr>
            <p:spPr>
              <a:xfrm>
                <a:off x="2172351" y="4113388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55"/>
              <p:cNvSpPr/>
              <p:nvPr/>
            </p:nvSpPr>
            <p:spPr>
              <a:xfrm>
                <a:off x="2172351" y="3558267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55"/>
              <p:cNvSpPr/>
              <p:nvPr/>
            </p:nvSpPr>
            <p:spPr>
              <a:xfrm>
                <a:off x="2260348" y="3867738"/>
                <a:ext cx="35761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55"/>
              <p:cNvSpPr/>
              <p:nvPr/>
            </p:nvSpPr>
            <p:spPr>
              <a:xfrm>
                <a:off x="2093844" y="3776628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60" name="Google Shape;3160;p55"/>
            <p:cNvSpPr/>
            <p:nvPr/>
          </p:nvSpPr>
          <p:spPr>
            <a:xfrm>
              <a:off x="8646135" y="2373813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55"/>
            <p:cNvSpPr/>
            <p:nvPr/>
          </p:nvSpPr>
          <p:spPr>
            <a:xfrm>
              <a:off x="8542360" y="3448175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55"/>
            <p:cNvSpPr/>
            <p:nvPr/>
          </p:nvSpPr>
          <p:spPr>
            <a:xfrm>
              <a:off x="529435" y="2743325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55"/>
            <p:cNvSpPr/>
            <p:nvPr/>
          </p:nvSpPr>
          <p:spPr>
            <a:xfrm>
              <a:off x="3083110" y="3448175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55"/>
            <p:cNvSpPr/>
            <p:nvPr/>
          </p:nvSpPr>
          <p:spPr>
            <a:xfrm>
              <a:off x="3489826" y="1937779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55"/>
            <p:cNvSpPr/>
            <p:nvPr/>
          </p:nvSpPr>
          <p:spPr>
            <a:xfrm>
              <a:off x="1617492" y="441463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55"/>
            <p:cNvSpPr/>
            <p:nvPr/>
          </p:nvSpPr>
          <p:spPr>
            <a:xfrm>
              <a:off x="1801817" y="1244911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55"/>
            <p:cNvSpPr/>
            <p:nvPr/>
          </p:nvSpPr>
          <p:spPr>
            <a:xfrm>
              <a:off x="1897487" y="1581368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55"/>
            <p:cNvSpPr/>
            <p:nvPr/>
          </p:nvSpPr>
          <p:spPr>
            <a:xfrm>
              <a:off x="95815" y="1574838"/>
              <a:ext cx="53572" cy="45812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55"/>
            <p:cNvSpPr/>
            <p:nvPr/>
          </p:nvSpPr>
          <p:spPr>
            <a:xfrm>
              <a:off x="3968526" y="1266791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55"/>
            <p:cNvSpPr/>
            <p:nvPr/>
          </p:nvSpPr>
          <p:spPr>
            <a:xfrm>
              <a:off x="3279117" y="689263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55"/>
            <p:cNvSpPr/>
            <p:nvPr/>
          </p:nvSpPr>
          <p:spPr>
            <a:xfrm>
              <a:off x="4827467" y="4209461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55"/>
            <p:cNvSpPr/>
            <p:nvPr/>
          </p:nvSpPr>
          <p:spPr>
            <a:xfrm>
              <a:off x="6748562" y="1504668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55"/>
            <p:cNvSpPr/>
            <p:nvPr/>
          </p:nvSpPr>
          <p:spPr>
            <a:xfrm>
              <a:off x="7992115" y="363138"/>
              <a:ext cx="53572" cy="45812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55"/>
            <p:cNvSpPr/>
            <p:nvPr/>
          </p:nvSpPr>
          <p:spPr>
            <a:xfrm>
              <a:off x="2829006" y="5249602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55"/>
            <p:cNvSpPr/>
            <p:nvPr/>
          </p:nvSpPr>
          <p:spPr>
            <a:xfrm>
              <a:off x="4385002" y="4308321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55"/>
            <p:cNvSpPr/>
            <p:nvPr/>
          </p:nvSpPr>
          <p:spPr>
            <a:xfrm flipH="1">
              <a:off x="6471716" y="4891802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55"/>
            <p:cNvSpPr/>
            <p:nvPr/>
          </p:nvSpPr>
          <p:spPr>
            <a:xfrm flipH="1">
              <a:off x="5650818" y="5194446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8" name="Google Shape;3178;p55"/>
          <p:cNvGrpSpPr/>
          <p:nvPr/>
        </p:nvGrpSpPr>
        <p:grpSpPr>
          <a:xfrm>
            <a:off x="9994" y="-220034"/>
            <a:ext cx="8640556" cy="4902997"/>
            <a:chOff x="780019" y="-220034"/>
            <a:chExt cx="8640556" cy="4902997"/>
          </a:xfrm>
        </p:grpSpPr>
        <p:sp>
          <p:nvSpPr>
            <p:cNvPr id="3179" name="Google Shape;3179;p55"/>
            <p:cNvSpPr/>
            <p:nvPr/>
          </p:nvSpPr>
          <p:spPr>
            <a:xfrm>
              <a:off x="2506177" y="-220034"/>
              <a:ext cx="909146" cy="908748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55"/>
            <p:cNvSpPr/>
            <p:nvPr/>
          </p:nvSpPr>
          <p:spPr>
            <a:xfrm rot="422590">
              <a:off x="7115634" y="3910578"/>
              <a:ext cx="745679" cy="472616"/>
            </a:xfrm>
            <a:custGeom>
              <a:avLst/>
              <a:gdLst/>
              <a:ahLst/>
              <a:cxnLst/>
              <a:rect l="l" t="t" r="r" b="b"/>
              <a:pathLst>
                <a:path w="67354" h="45494" extrusionOk="0">
                  <a:moveTo>
                    <a:pt x="20075" y="1818"/>
                  </a:moveTo>
                  <a:cubicBezTo>
                    <a:pt x="25967" y="2109"/>
                    <a:pt x="31640" y="3491"/>
                    <a:pt x="37386" y="4510"/>
                  </a:cubicBezTo>
                  <a:cubicBezTo>
                    <a:pt x="40878" y="5382"/>
                    <a:pt x="44296" y="6546"/>
                    <a:pt x="47715" y="7855"/>
                  </a:cubicBezTo>
                  <a:cubicBezTo>
                    <a:pt x="51642" y="9456"/>
                    <a:pt x="55497" y="11419"/>
                    <a:pt x="59134" y="13674"/>
                  </a:cubicBezTo>
                  <a:cubicBezTo>
                    <a:pt x="61462" y="15129"/>
                    <a:pt x="63425" y="16875"/>
                    <a:pt x="63935" y="18838"/>
                  </a:cubicBezTo>
                  <a:cubicBezTo>
                    <a:pt x="52370" y="11419"/>
                    <a:pt x="39350" y="9310"/>
                    <a:pt x="26040" y="6546"/>
                  </a:cubicBezTo>
                  <a:cubicBezTo>
                    <a:pt x="22529" y="5820"/>
                    <a:pt x="17453" y="4668"/>
                    <a:pt x="12671" y="4668"/>
                  </a:cubicBezTo>
                  <a:cubicBezTo>
                    <a:pt x="8833" y="4668"/>
                    <a:pt x="5186" y="5410"/>
                    <a:pt x="2692" y="7710"/>
                  </a:cubicBezTo>
                  <a:lnTo>
                    <a:pt x="2619" y="7783"/>
                  </a:lnTo>
                  <a:cubicBezTo>
                    <a:pt x="3201" y="2764"/>
                    <a:pt x="17530" y="1818"/>
                    <a:pt x="20075" y="1818"/>
                  </a:cubicBezTo>
                  <a:close/>
                  <a:moveTo>
                    <a:pt x="13653" y="6640"/>
                  </a:moveTo>
                  <a:cubicBezTo>
                    <a:pt x="18745" y="6640"/>
                    <a:pt x="24027" y="7901"/>
                    <a:pt x="28876" y="8946"/>
                  </a:cubicBezTo>
                  <a:lnTo>
                    <a:pt x="28876" y="9019"/>
                  </a:lnTo>
                  <a:cubicBezTo>
                    <a:pt x="41387" y="11783"/>
                    <a:pt x="53170" y="13747"/>
                    <a:pt x="63935" y="20948"/>
                  </a:cubicBezTo>
                  <a:cubicBezTo>
                    <a:pt x="63498" y="22257"/>
                    <a:pt x="62698" y="23348"/>
                    <a:pt x="61607" y="24221"/>
                  </a:cubicBezTo>
                  <a:cubicBezTo>
                    <a:pt x="59031" y="26451"/>
                    <a:pt x="55478" y="27136"/>
                    <a:pt x="51853" y="27136"/>
                  </a:cubicBezTo>
                  <a:cubicBezTo>
                    <a:pt x="48621" y="27136"/>
                    <a:pt x="45331" y="26592"/>
                    <a:pt x="42623" y="26112"/>
                  </a:cubicBezTo>
                  <a:cubicBezTo>
                    <a:pt x="36732" y="25094"/>
                    <a:pt x="30986" y="23275"/>
                    <a:pt x="25240" y="21457"/>
                  </a:cubicBezTo>
                  <a:cubicBezTo>
                    <a:pt x="18402" y="19348"/>
                    <a:pt x="6474" y="16584"/>
                    <a:pt x="3055" y="9601"/>
                  </a:cubicBezTo>
                  <a:cubicBezTo>
                    <a:pt x="2983" y="9528"/>
                    <a:pt x="2910" y="9456"/>
                    <a:pt x="2910" y="9310"/>
                  </a:cubicBezTo>
                  <a:cubicBezTo>
                    <a:pt x="6220" y="7331"/>
                    <a:pt x="9884" y="6640"/>
                    <a:pt x="13653" y="6640"/>
                  </a:cubicBezTo>
                  <a:close/>
                  <a:moveTo>
                    <a:pt x="2474" y="12510"/>
                  </a:moveTo>
                  <a:cubicBezTo>
                    <a:pt x="4437" y="14765"/>
                    <a:pt x="7929" y="16584"/>
                    <a:pt x="9892" y="17602"/>
                  </a:cubicBezTo>
                  <a:cubicBezTo>
                    <a:pt x="14911" y="20075"/>
                    <a:pt x="20075" y="22111"/>
                    <a:pt x="25385" y="23639"/>
                  </a:cubicBezTo>
                  <a:cubicBezTo>
                    <a:pt x="31642" y="25634"/>
                    <a:pt x="42279" y="29494"/>
                    <a:pt x="51378" y="29494"/>
                  </a:cubicBezTo>
                  <a:cubicBezTo>
                    <a:pt x="56876" y="29494"/>
                    <a:pt x="61812" y="28085"/>
                    <a:pt x="64880" y="24003"/>
                  </a:cubicBezTo>
                  <a:lnTo>
                    <a:pt x="64880" y="24075"/>
                  </a:lnTo>
                  <a:cubicBezTo>
                    <a:pt x="63670" y="30377"/>
                    <a:pt x="58137" y="32270"/>
                    <a:pt x="51712" y="32270"/>
                  </a:cubicBezTo>
                  <a:cubicBezTo>
                    <a:pt x="45011" y="32270"/>
                    <a:pt x="37339" y="30211"/>
                    <a:pt x="32586" y="28949"/>
                  </a:cubicBezTo>
                  <a:cubicBezTo>
                    <a:pt x="26549" y="27348"/>
                    <a:pt x="20512" y="26185"/>
                    <a:pt x="14693" y="24075"/>
                  </a:cubicBezTo>
                  <a:cubicBezTo>
                    <a:pt x="11202" y="22912"/>
                    <a:pt x="8001" y="21020"/>
                    <a:pt x="5310" y="18547"/>
                  </a:cubicBezTo>
                  <a:cubicBezTo>
                    <a:pt x="3710" y="16947"/>
                    <a:pt x="2692" y="14765"/>
                    <a:pt x="2474" y="12510"/>
                  </a:cubicBezTo>
                  <a:close/>
                  <a:moveTo>
                    <a:pt x="3055" y="19566"/>
                  </a:moveTo>
                  <a:lnTo>
                    <a:pt x="3055" y="19566"/>
                  </a:lnTo>
                  <a:cubicBezTo>
                    <a:pt x="9674" y="26694"/>
                    <a:pt x="25894" y="29385"/>
                    <a:pt x="32659" y="31058"/>
                  </a:cubicBezTo>
                  <a:cubicBezTo>
                    <a:pt x="37563" y="32296"/>
                    <a:pt x="44829" y="34007"/>
                    <a:pt x="51424" y="34007"/>
                  </a:cubicBezTo>
                  <a:cubicBezTo>
                    <a:pt x="54512" y="34007"/>
                    <a:pt x="57452" y="33632"/>
                    <a:pt x="59934" y="32658"/>
                  </a:cubicBezTo>
                  <a:lnTo>
                    <a:pt x="59934" y="32731"/>
                  </a:lnTo>
                  <a:cubicBezTo>
                    <a:pt x="57097" y="36877"/>
                    <a:pt x="54552" y="41314"/>
                    <a:pt x="49242" y="43059"/>
                  </a:cubicBezTo>
                  <a:lnTo>
                    <a:pt x="49097" y="43132"/>
                  </a:lnTo>
                  <a:cubicBezTo>
                    <a:pt x="35859" y="42914"/>
                    <a:pt x="24221" y="41241"/>
                    <a:pt x="11929" y="35931"/>
                  </a:cubicBezTo>
                  <a:lnTo>
                    <a:pt x="11784" y="35713"/>
                  </a:lnTo>
                  <a:cubicBezTo>
                    <a:pt x="6910" y="31131"/>
                    <a:pt x="5092" y="25385"/>
                    <a:pt x="3055" y="19566"/>
                  </a:cubicBezTo>
                  <a:close/>
                  <a:moveTo>
                    <a:pt x="18293" y="0"/>
                  </a:moveTo>
                  <a:cubicBezTo>
                    <a:pt x="16948" y="0"/>
                    <a:pt x="15602" y="73"/>
                    <a:pt x="14257" y="218"/>
                  </a:cubicBezTo>
                  <a:cubicBezTo>
                    <a:pt x="9674" y="727"/>
                    <a:pt x="1528" y="2691"/>
                    <a:pt x="946" y="8437"/>
                  </a:cubicBezTo>
                  <a:lnTo>
                    <a:pt x="946" y="8801"/>
                  </a:lnTo>
                  <a:cubicBezTo>
                    <a:pt x="146" y="10838"/>
                    <a:pt x="1" y="13165"/>
                    <a:pt x="582" y="15274"/>
                  </a:cubicBezTo>
                  <a:cubicBezTo>
                    <a:pt x="1383" y="23348"/>
                    <a:pt x="4219" y="31567"/>
                    <a:pt x="10111" y="37240"/>
                  </a:cubicBezTo>
                  <a:cubicBezTo>
                    <a:pt x="10353" y="37434"/>
                    <a:pt x="10628" y="37531"/>
                    <a:pt x="10892" y="37531"/>
                  </a:cubicBezTo>
                  <a:cubicBezTo>
                    <a:pt x="11024" y="37531"/>
                    <a:pt x="11153" y="37507"/>
                    <a:pt x="11274" y="37459"/>
                  </a:cubicBezTo>
                  <a:cubicBezTo>
                    <a:pt x="12511" y="38695"/>
                    <a:pt x="14038" y="39713"/>
                    <a:pt x="15639" y="40295"/>
                  </a:cubicBezTo>
                  <a:cubicBezTo>
                    <a:pt x="17675" y="41241"/>
                    <a:pt x="19784" y="41895"/>
                    <a:pt x="22039" y="42332"/>
                  </a:cubicBezTo>
                  <a:cubicBezTo>
                    <a:pt x="28518" y="44440"/>
                    <a:pt x="35251" y="45494"/>
                    <a:pt x="42032" y="45494"/>
                  </a:cubicBezTo>
                  <a:cubicBezTo>
                    <a:pt x="44844" y="45494"/>
                    <a:pt x="47665" y="45313"/>
                    <a:pt x="50479" y="44950"/>
                  </a:cubicBezTo>
                  <a:cubicBezTo>
                    <a:pt x="50624" y="44950"/>
                    <a:pt x="50842" y="44878"/>
                    <a:pt x="50988" y="44732"/>
                  </a:cubicBezTo>
                  <a:cubicBezTo>
                    <a:pt x="56952" y="42623"/>
                    <a:pt x="60880" y="36222"/>
                    <a:pt x="63716" y="30476"/>
                  </a:cubicBezTo>
                  <a:cubicBezTo>
                    <a:pt x="65971" y="28367"/>
                    <a:pt x="67353" y="25094"/>
                    <a:pt x="67135" y="20293"/>
                  </a:cubicBezTo>
                  <a:cubicBezTo>
                    <a:pt x="67062" y="20002"/>
                    <a:pt x="66989" y="19711"/>
                    <a:pt x="66771" y="19566"/>
                  </a:cubicBezTo>
                  <a:cubicBezTo>
                    <a:pt x="66626" y="15129"/>
                    <a:pt x="60225" y="11492"/>
                    <a:pt x="56952" y="9892"/>
                  </a:cubicBezTo>
                  <a:cubicBezTo>
                    <a:pt x="46115" y="4437"/>
                    <a:pt x="34404" y="1164"/>
                    <a:pt x="22330" y="218"/>
                  </a:cubicBezTo>
                  <a:cubicBezTo>
                    <a:pt x="20985" y="73"/>
                    <a:pt x="19639" y="0"/>
                    <a:pt x="18293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55"/>
            <p:cNvSpPr/>
            <p:nvPr/>
          </p:nvSpPr>
          <p:spPr>
            <a:xfrm rot="-1550640">
              <a:off x="4342375" y="148560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82" name="Google Shape;3182;p55"/>
            <p:cNvGrpSpPr/>
            <p:nvPr/>
          </p:nvGrpSpPr>
          <p:grpSpPr>
            <a:xfrm rot="1882907">
              <a:off x="865880" y="3329633"/>
              <a:ext cx="537260" cy="480691"/>
              <a:chOff x="-5035662" y="6797500"/>
              <a:chExt cx="705425" cy="631150"/>
            </a:xfrm>
          </p:grpSpPr>
          <p:sp>
            <p:nvSpPr>
              <p:cNvPr id="3183" name="Google Shape;3183;p55"/>
              <p:cNvSpPr/>
              <p:nvPr/>
            </p:nvSpPr>
            <p:spPr>
              <a:xfrm>
                <a:off x="-4955662" y="7072875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55"/>
              <p:cNvSpPr/>
              <p:nvPr/>
            </p:nvSpPr>
            <p:spPr>
              <a:xfrm>
                <a:off x="-5035662" y="6947425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55"/>
              <p:cNvSpPr/>
              <p:nvPr/>
            </p:nvSpPr>
            <p:spPr>
              <a:xfrm>
                <a:off x="-4819287" y="6797500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6" name="Google Shape;3186;p55"/>
              <p:cNvSpPr/>
              <p:nvPr/>
            </p:nvSpPr>
            <p:spPr>
              <a:xfrm>
                <a:off x="-4613787" y="6827400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7" name="Google Shape;3187;p55"/>
              <p:cNvSpPr/>
              <p:nvPr/>
            </p:nvSpPr>
            <p:spPr>
              <a:xfrm>
                <a:off x="-4497412" y="7016000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8" name="Google Shape;3188;p55"/>
            <p:cNvGrpSpPr/>
            <p:nvPr/>
          </p:nvGrpSpPr>
          <p:grpSpPr>
            <a:xfrm rot="1882907">
              <a:off x="4080944" y="4051842"/>
              <a:ext cx="497534" cy="541159"/>
              <a:chOff x="-840792" y="8286064"/>
              <a:chExt cx="653266" cy="710545"/>
            </a:xfrm>
          </p:grpSpPr>
          <p:sp>
            <p:nvSpPr>
              <p:cNvPr id="3189" name="Google Shape;3189;p55"/>
              <p:cNvSpPr/>
              <p:nvPr/>
            </p:nvSpPr>
            <p:spPr>
              <a:xfrm rot="-5176049">
                <a:off x="-629430" y="8499853"/>
                <a:ext cx="496461" cy="355783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55"/>
              <p:cNvSpPr/>
              <p:nvPr/>
            </p:nvSpPr>
            <p:spPr>
              <a:xfrm rot="-5176049">
                <a:off x="-708799" y="8811657"/>
                <a:ext cx="189129" cy="170104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55"/>
              <p:cNvSpPr/>
              <p:nvPr/>
            </p:nvSpPr>
            <p:spPr>
              <a:xfrm rot="-5176049">
                <a:off x="-819017" y="8579277"/>
                <a:ext cx="170979" cy="203829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55"/>
              <p:cNvSpPr/>
              <p:nvPr/>
            </p:nvSpPr>
            <p:spPr>
              <a:xfrm rot="-5176049">
                <a:off x="-776490" y="8383633"/>
                <a:ext cx="163678" cy="195629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55"/>
              <p:cNvSpPr/>
              <p:nvPr/>
            </p:nvSpPr>
            <p:spPr>
              <a:xfrm rot="-5176049">
                <a:off x="-600728" y="8295243"/>
                <a:ext cx="167179" cy="158803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4" name="Google Shape;3194;p55"/>
            <p:cNvGrpSpPr/>
            <p:nvPr/>
          </p:nvGrpSpPr>
          <p:grpSpPr>
            <a:xfrm rot="-1882907" flipH="1">
              <a:off x="8797455" y="2346183"/>
              <a:ext cx="537260" cy="480691"/>
              <a:chOff x="-7363708" y="8502884"/>
              <a:chExt cx="705425" cy="631150"/>
            </a:xfrm>
          </p:grpSpPr>
          <p:sp>
            <p:nvSpPr>
              <p:cNvPr id="3195" name="Google Shape;3195;p55"/>
              <p:cNvSpPr/>
              <p:nvPr/>
            </p:nvSpPr>
            <p:spPr>
              <a:xfrm>
                <a:off x="-7283708" y="8778259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55"/>
              <p:cNvSpPr/>
              <p:nvPr/>
            </p:nvSpPr>
            <p:spPr>
              <a:xfrm>
                <a:off x="-7363708" y="8652809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55"/>
              <p:cNvSpPr/>
              <p:nvPr/>
            </p:nvSpPr>
            <p:spPr>
              <a:xfrm>
                <a:off x="-7147333" y="8502884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55"/>
              <p:cNvSpPr/>
              <p:nvPr/>
            </p:nvSpPr>
            <p:spPr>
              <a:xfrm>
                <a:off x="-6941833" y="8532784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55"/>
              <p:cNvSpPr/>
              <p:nvPr/>
            </p:nvSpPr>
            <p:spPr>
              <a:xfrm>
                <a:off x="-6825458" y="8721384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00" name="Google Shape;3200;p55"/>
            <p:cNvSpPr/>
            <p:nvPr/>
          </p:nvSpPr>
          <p:spPr>
            <a:xfrm rot="1076189">
              <a:off x="5861336" y="2004599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55"/>
            <p:cNvSpPr/>
            <p:nvPr/>
          </p:nvSpPr>
          <p:spPr>
            <a:xfrm rot="-1550640">
              <a:off x="1374725" y="1261873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2">
    <p:spTree>
      <p:nvGrpSpPr>
        <p:cNvPr id="1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3" name="Google Shape;3203;p56"/>
          <p:cNvGrpSpPr/>
          <p:nvPr/>
        </p:nvGrpSpPr>
        <p:grpSpPr>
          <a:xfrm>
            <a:off x="74589" y="62639"/>
            <a:ext cx="9073917" cy="5039060"/>
            <a:chOff x="74589" y="62639"/>
            <a:chExt cx="9073917" cy="5039060"/>
          </a:xfrm>
        </p:grpSpPr>
        <p:sp>
          <p:nvSpPr>
            <p:cNvPr id="3204" name="Google Shape;3204;p56"/>
            <p:cNvSpPr/>
            <p:nvPr/>
          </p:nvSpPr>
          <p:spPr>
            <a:xfrm>
              <a:off x="3695154" y="93784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56"/>
            <p:cNvSpPr/>
            <p:nvPr/>
          </p:nvSpPr>
          <p:spPr>
            <a:xfrm>
              <a:off x="284386" y="2905926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56"/>
            <p:cNvSpPr/>
            <p:nvPr/>
          </p:nvSpPr>
          <p:spPr>
            <a:xfrm>
              <a:off x="5737994" y="62639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56"/>
            <p:cNvSpPr/>
            <p:nvPr/>
          </p:nvSpPr>
          <p:spPr>
            <a:xfrm>
              <a:off x="7977841" y="2990060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56"/>
            <p:cNvSpPr/>
            <p:nvPr/>
          </p:nvSpPr>
          <p:spPr>
            <a:xfrm>
              <a:off x="1495462" y="4608577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56"/>
            <p:cNvSpPr/>
            <p:nvPr/>
          </p:nvSpPr>
          <p:spPr>
            <a:xfrm>
              <a:off x="986961" y="4749191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56"/>
            <p:cNvSpPr/>
            <p:nvPr/>
          </p:nvSpPr>
          <p:spPr>
            <a:xfrm>
              <a:off x="2408522" y="1158542"/>
              <a:ext cx="110475" cy="145627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56"/>
            <p:cNvSpPr/>
            <p:nvPr/>
          </p:nvSpPr>
          <p:spPr>
            <a:xfrm>
              <a:off x="7491363" y="4692868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56"/>
            <p:cNvSpPr/>
            <p:nvPr/>
          </p:nvSpPr>
          <p:spPr>
            <a:xfrm>
              <a:off x="8153549" y="4778740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56"/>
            <p:cNvSpPr/>
            <p:nvPr/>
          </p:nvSpPr>
          <p:spPr>
            <a:xfrm>
              <a:off x="4193475" y="4437852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56"/>
            <p:cNvSpPr/>
            <p:nvPr/>
          </p:nvSpPr>
          <p:spPr>
            <a:xfrm>
              <a:off x="3541603" y="3225070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56"/>
            <p:cNvSpPr/>
            <p:nvPr/>
          </p:nvSpPr>
          <p:spPr>
            <a:xfrm>
              <a:off x="3101523" y="4837380"/>
              <a:ext cx="57303" cy="56325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56"/>
            <p:cNvSpPr/>
            <p:nvPr/>
          </p:nvSpPr>
          <p:spPr>
            <a:xfrm>
              <a:off x="9038032" y="2761319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56"/>
            <p:cNvSpPr/>
            <p:nvPr/>
          </p:nvSpPr>
          <p:spPr>
            <a:xfrm>
              <a:off x="4107426" y="1412684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56"/>
            <p:cNvSpPr/>
            <p:nvPr/>
          </p:nvSpPr>
          <p:spPr>
            <a:xfrm>
              <a:off x="557046" y="1252021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56"/>
            <p:cNvSpPr/>
            <p:nvPr/>
          </p:nvSpPr>
          <p:spPr>
            <a:xfrm>
              <a:off x="2408518" y="346217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56"/>
            <p:cNvSpPr/>
            <p:nvPr/>
          </p:nvSpPr>
          <p:spPr>
            <a:xfrm>
              <a:off x="1611820" y="2512100"/>
              <a:ext cx="52249" cy="56850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1" name="Google Shape;3221;p56"/>
            <p:cNvGrpSpPr/>
            <p:nvPr/>
          </p:nvGrpSpPr>
          <p:grpSpPr>
            <a:xfrm>
              <a:off x="5084718" y="4083148"/>
              <a:ext cx="419846" cy="458079"/>
              <a:chOff x="5121781" y="1532506"/>
              <a:chExt cx="419846" cy="458079"/>
            </a:xfrm>
          </p:grpSpPr>
          <p:sp>
            <p:nvSpPr>
              <p:cNvPr id="3222" name="Google Shape;3222;p56"/>
              <p:cNvSpPr/>
              <p:nvPr/>
            </p:nvSpPr>
            <p:spPr>
              <a:xfrm>
                <a:off x="5455586" y="1705272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56"/>
              <p:cNvSpPr/>
              <p:nvPr/>
            </p:nvSpPr>
            <p:spPr>
              <a:xfrm>
                <a:off x="5121781" y="1575621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56"/>
              <p:cNvSpPr/>
              <p:nvPr/>
            </p:nvSpPr>
            <p:spPr>
              <a:xfrm>
                <a:off x="5318039" y="1532506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56"/>
              <p:cNvSpPr/>
              <p:nvPr/>
            </p:nvSpPr>
            <p:spPr>
              <a:xfrm>
                <a:off x="5419903" y="1949929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56"/>
              <p:cNvSpPr/>
              <p:nvPr/>
            </p:nvSpPr>
            <p:spPr>
              <a:xfrm>
                <a:off x="5227161" y="1827037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27" name="Google Shape;3227;p56"/>
            <p:cNvSpPr/>
            <p:nvPr/>
          </p:nvSpPr>
          <p:spPr>
            <a:xfrm>
              <a:off x="5588542" y="1251715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56"/>
            <p:cNvSpPr/>
            <p:nvPr/>
          </p:nvSpPr>
          <p:spPr>
            <a:xfrm>
              <a:off x="6044885" y="4893695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56"/>
            <p:cNvSpPr/>
            <p:nvPr/>
          </p:nvSpPr>
          <p:spPr>
            <a:xfrm rot="-1241947">
              <a:off x="8568820" y="3532762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56"/>
            <p:cNvSpPr/>
            <p:nvPr/>
          </p:nvSpPr>
          <p:spPr>
            <a:xfrm rot="-1241947">
              <a:off x="8719463" y="3747555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56"/>
            <p:cNvSpPr/>
            <p:nvPr/>
          </p:nvSpPr>
          <p:spPr>
            <a:xfrm>
              <a:off x="74589" y="249791"/>
              <a:ext cx="909146" cy="908748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56"/>
            <p:cNvSpPr/>
            <p:nvPr/>
          </p:nvSpPr>
          <p:spPr>
            <a:xfrm rot="422590">
              <a:off x="4652909" y="4585153"/>
              <a:ext cx="745679" cy="472616"/>
            </a:xfrm>
            <a:custGeom>
              <a:avLst/>
              <a:gdLst/>
              <a:ahLst/>
              <a:cxnLst/>
              <a:rect l="l" t="t" r="r" b="b"/>
              <a:pathLst>
                <a:path w="67354" h="45494" extrusionOk="0">
                  <a:moveTo>
                    <a:pt x="20075" y="1818"/>
                  </a:moveTo>
                  <a:cubicBezTo>
                    <a:pt x="25967" y="2109"/>
                    <a:pt x="31640" y="3491"/>
                    <a:pt x="37386" y="4510"/>
                  </a:cubicBezTo>
                  <a:cubicBezTo>
                    <a:pt x="40878" y="5382"/>
                    <a:pt x="44296" y="6546"/>
                    <a:pt x="47715" y="7855"/>
                  </a:cubicBezTo>
                  <a:cubicBezTo>
                    <a:pt x="51642" y="9456"/>
                    <a:pt x="55497" y="11419"/>
                    <a:pt x="59134" y="13674"/>
                  </a:cubicBezTo>
                  <a:cubicBezTo>
                    <a:pt x="61462" y="15129"/>
                    <a:pt x="63425" y="16875"/>
                    <a:pt x="63935" y="18838"/>
                  </a:cubicBezTo>
                  <a:cubicBezTo>
                    <a:pt x="52370" y="11419"/>
                    <a:pt x="39350" y="9310"/>
                    <a:pt x="26040" y="6546"/>
                  </a:cubicBezTo>
                  <a:cubicBezTo>
                    <a:pt x="22529" y="5820"/>
                    <a:pt x="17453" y="4668"/>
                    <a:pt x="12671" y="4668"/>
                  </a:cubicBezTo>
                  <a:cubicBezTo>
                    <a:pt x="8833" y="4668"/>
                    <a:pt x="5186" y="5410"/>
                    <a:pt x="2692" y="7710"/>
                  </a:cubicBezTo>
                  <a:lnTo>
                    <a:pt x="2619" y="7783"/>
                  </a:lnTo>
                  <a:cubicBezTo>
                    <a:pt x="3201" y="2764"/>
                    <a:pt x="17530" y="1818"/>
                    <a:pt x="20075" y="1818"/>
                  </a:cubicBezTo>
                  <a:close/>
                  <a:moveTo>
                    <a:pt x="13653" y="6640"/>
                  </a:moveTo>
                  <a:cubicBezTo>
                    <a:pt x="18745" y="6640"/>
                    <a:pt x="24027" y="7901"/>
                    <a:pt x="28876" y="8946"/>
                  </a:cubicBezTo>
                  <a:lnTo>
                    <a:pt x="28876" y="9019"/>
                  </a:lnTo>
                  <a:cubicBezTo>
                    <a:pt x="41387" y="11783"/>
                    <a:pt x="53170" y="13747"/>
                    <a:pt x="63935" y="20948"/>
                  </a:cubicBezTo>
                  <a:cubicBezTo>
                    <a:pt x="63498" y="22257"/>
                    <a:pt x="62698" y="23348"/>
                    <a:pt x="61607" y="24221"/>
                  </a:cubicBezTo>
                  <a:cubicBezTo>
                    <a:pt x="59031" y="26451"/>
                    <a:pt x="55478" y="27136"/>
                    <a:pt x="51853" y="27136"/>
                  </a:cubicBezTo>
                  <a:cubicBezTo>
                    <a:pt x="48621" y="27136"/>
                    <a:pt x="45331" y="26592"/>
                    <a:pt x="42623" y="26112"/>
                  </a:cubicBezTo>
                  <a:cubicBezTo>
                    <a:pt x="36732" y="25094"/>
                    <a:pt x="30986" y="23275"/>
                    <a:pt x="25240" y="21457"/>
                  </a:cubicBezTo>
                  <a:cubicBezTo>
                    <a:pt x="18402" y="19348"/>
                    <a:pt x="6474" y="16584"/>
                    <a:pt x="3055" y="9601"/>
                  </a:cubicBezTo>
                  <a:cubicBezTo>
                    <a:pt x="2983" y="9528"/>
                    <a:pt x="2910" y="9456"/>
                    <a:pt x="2910" y="9310"/>
                  </a:cubicBezTo>
                  <a:cubicBezTo>
                    <a:pt x="6220" y="7331"/>
                    <a:pt x="9884" y="6640"/>
                    <a:pt x="13653" y="6640"/>
                  </a:cubicBezTo>
                  <a:close/>
                  <a:moveTo>
                    <a:pt x="2474" y="12510"/>
                  </a:moveTo>
                  <a:cubicBezTo>
                    <a:pt x="4437" y="14765"/>
                    <a:pt x="7929" y="16584"/>
                    <a:pt x="9892" y="17602"/>
                  </a:cubicBezTo>
                  <a:cubicBezTo>
                    <a:pt x="14911" y="20075"/>
                    <a:pt x="20075" y="22111"/>
                    <a:pt x="25385" y="23639"/>
                  </a:cubicBezTo>
                  <a:cubicBezTo>
                    <a:pt x="31642" y="25634"/>
                    <a:pt x="42279" y="29494"/>
                    <a:pt x="51378" y="29494"/>
                  </a:cubicBezTo>
                  <a:cubicBezTo>
                    <a:pt x="56876" y="29494"/>
                    <a:pt x="61812" y="28085"/>
                    <a:pt x="64880" y="24003"/>
                  </a:cubicBezTo>
                  <a:lnTo>
                    <a:pt x="64880" y="24075"/>
                  </a:lnTo>
                  <a:cubicBezTo>
                    <a:pt x="63670" y="30377"/>
                    <a:pt x="58137" y="32270"/>
                    <a:pt x="51712" y="32270"/>
                  </a:cubicBezTo>
                  <a:cubicBezTo>
                    <a:pt x="45011" y="32270"/>
                    <a:pt x="37339" y="30211"/>
                    <a:pt x="32586" y="28949"/>
                  </a:cubicBezTo>
                  <a:cubicBezTo>
                    <a:pt x="26549" y="27348"/>
                    <a:pt x="20512" y="26185"/>
                    <a:pt x="14693" y="24075"/>
                  </a:cubicBezTo>
                  <a:cubicBezTo>
                    <a:pt x="11202" y="22912"/>
                    <a:pt x="8001" y="21020"/>
                    <a:pt x="5310" y="18547"/>
                  </a:cubicBezTo>
                  <a:cubicBezTo>
                    <a:pt x="3710" y="16947"/>
                    <a:pt x="2692" y="14765"/>
                    <a:pt x="2474" y="12510"/>
                  </a:cubicBezTo>
                  <a:close/>
                  <a:moveTo>
                    <a:pt x="3055" y="19566"/>
                  </a:moveTo>
                  <a:lnTo>
                    <a:pt x="3055" y="19566"/>
                  </a:lnTo>
                  <a:cubicBezTo>
                    <a:pt x="9674" y="26694"/>
                    <a:pt x="25894" y="29385"/>
                    <a:pt x="32659" y="31058"/>
                  </a:cubicBezTo>
                  <a:cubicBezTo>
                    <a:pt x="37563" y="32296"/>
                    <a:pt x="44829" y="34007"/>
                    <a:pt x="51424" y="34007"/>
                  </a:cubicBezTo>
                  <a:cubicBezTo>
                    <a:pt x="54512" y="34007"/>
                    <a:pt x="57452" y="33632"/>
                    <a:pt x="59934" y="32658"/>
                  </a:cubicBezTo>
                  <a:lnTo>
                    <a:pt x="59934" y="32731"/>
                  </a:lnTo>
                  <a:cubicBezTo>
                    <a:pt x="57097" y="36877"/>
                    <a:pt x="54552" y="41314"/>
                    <a:pt x="49242" y="43059"/>
                  </a:cubicBezTo>
                  <a:lnTo>
                    <a:pt x="49097" y="43132"/>
                  </a:lnTo>
                  <a:cubicBezTo>
                    <a:pt x="35859" y="42914"/>
                    <a:pt x="24221" y="41241"/>
                    <a:pt x="11929" y="35931"/>
                  </a:cubicBezTo>
                  <a:lnTo>
                    <a:pt x="11784" y="35713"/>
                  </a:lnTo>
                  <a:cubicBezTo>
                    <a:pt x="6910" y="31131"/>
                    <a:pt x="5092" y="25385"/>
                    <a:pt x="3055" y="19566"/>
                  </a:cubicBezTo>
                  <a:close/>
                  <a:moveTo>
                    <a:pt x="18293" y="0"/>
                  </a:moveTo>
                  <a:cubicBezTo>
                    <a:pt x="16948" y="0"/>
                    <a:pt x="15602" y="73"/>
                    <a:pt x="14257" y="218"/>
                  </a:cubicBezTo>
                  <a:cubicBezTo>
                    <a:pt x="9674" y="727"/>
                    <a:pt x="1528" y="2691"/>
                    <a:pt x="946" y="8437"/>
                  </a:cubicBezTo>
                  <a:lnTo>
                    <a:pt x="946" y="8801"/>
                  </a:lnTo>
                  <a:cubicBezTo>
                    <a:pt x="146" y="10838"/>
                    <a:pt x="1" y="13165"/>
                    <a:pt x="582" y="15274"/>
                  </a:cubicBezTo>
                  <a:cubicBezTo>
                    <a:pt x="1383" y="23348"/>
                    <a:pt x="4219" y="31567"/>
                    <a:pt x="10111" y="37240"/>
                  </a:cubicBezTo>
                  <a:cubicBezTo>
                    <a:pt x="10353" y="37434"/>
                    <a:pt x="10628" y="37531"/>
                    <a:pt x="10892" y="37531"/>
                  </a:cubicBezTo>
                  <a:cubicBezTo>
                    <a:pt x="11024" y="37531"/>
                    <a:pt x="11153" y="37507"/>
                    <a:pt x="11274" y="37459"/>
                  </a:cubicBezTo>
                  <a:cubicBezTo>
                    <a:pt x="12511" y="38695"/>
                    <a:pt x="14038" y="39713"/>
                    <a:pt x="15639" y="40295"/>
                  </a:cubicBezTo>
                  <a:cubicBezTo>
                    <a:pt x="17675" y="41241"/>
                    <a:pt x="19784" y="41895"/>
                    <a:pt x="22039" y="42332"/>
                  </a:cubicBezTo>
                  <a:cubicBezTo>
                    <a:pt x="28518" y="44440"/>
                    <a:pt x="35251" y="45494"/>
                    <a:pt x="42032" y="45494"/>
                  </a:cubicBezTo>
                  <a:cubicBezTo>
                    <a:pt x="44844" y="45494"/>
                    <a:pt x="47665" y="45313"/>
                    <a:pt x="50479" y="44950"/>
                  </a:cubicBezTo>
                  <a:cubicBezTo>
                    <a:pt x="50624" y="44950"/>
                    <a:pt x="50842" y="44878"/>
                    <a:pt x="50988" y="44732"/>
                  </a:cubicBezTo>
                  <a:cubicBezTo>
                    <a:pt x="56952" y="42623"/>
                    <a:pt x="60880" y="36222"/>
                    <a:pt x="63716" y="30476"/>
                  </a:cubicBezTo>
                  <a:cubicBezTo>
                    <a:pt x="65971" y="28367"/>
                    <a:pt x="67353" y="25094"/>
                    <a:pt x="67135" y="20293"/>
                  </a:cubicBezTo>
                  <a:cubicBezTo>
                    <a:pt x="67062" y="20002"/>
                    <a:pt x="66989" y="19711"/>
                    <a:pt x="66771" y="19566"/>
                  </a:cubicBezTo>
                  <a:cubicBezTo>
                    <a:pt x="66626" y="15129"/>
                    <a:pt x="60225" y="11492"/>
                    <a:pt x="56952" y="9892"/>
                  </a:cubicBezTo>
                  <a:cubicBezTo>
                    <a:pt x="46115" y="4437"/>
                    <a:pt x="34404" y="1164"/>
                    <a:pt x="22330" y="218"/>
                  </a:cubicBezTo>
                  <a:cubicBezTo>
                    <a:pt x="20985" y="73"/>
                    <a:pt x="19639" y="0"/>
                    <a:pt x="182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56"/>
            <p:cNvSpPr/>
            <p:nvPr/>
          </p:nvSpPr>
          <p:spPr>
            <a:xfrm rot="2700000">
              <a:off x="8539603" y="4572034"/>
              <a:ext cx="459226" cy="386296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34" name="Google Shape;3234;p56"/>
            <p:cNvGrpSpPr/>
            <p:nvPr/>
          </p:nvGrpSpPr>
          <p:grpSpPr>
            <a:xfrm rot="1882907">
              <a:off x="219780" y="4239858"/>
              <a:ext cx="537260" cy="480691"/>
              <a:chOff x="-4380581" y="7797838"/>
              <a:chExt cx="705425" cy="631150"/>
            </a:xfrm>
          </p:grpSpPr>
          <p:sp>
            <p:nvSpPr>
              <p:cNvPr id="3235" name="Google Shape;3235;p56"/>
              <p:cNvSpPr/>
              <p:nvPr/>
            </p:nvSpPr>
            <p:spPr>
              <a:xfrm>
                <a:off x="-4300581" y="8073213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56"/>
              <p:cNvSpPr/>
              <p:nvPr/>
            </p:nvSpPr>
            <p:spPr>
              <a:xfrm>
                <a:off x="-4380581" y="7947763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56"/>
              <p:cNvSpPr/>
              <p:nvPr/>
            </p:nvSpPr>
            <p:spPr>
              <a:xfrm>
                <a:off x="-4164206" y="7797838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56"/>
              <p:cNvSpPr/>
              <p:nvPr/>
            </p:nvSpPr>
            <p:spPr>
              <a:xfrm>
                <a:off x="-3958706" y="7827738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56"/>
              <p:cNvSpPr/>
              <p:nvPr/>
            </p:nvSpPr>
            <p:spPr>
              <a:xfrm>
                <a:off x="-3842331" y="8016338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0" name="Google Shape;3240;p56"/>
            <p:cNvGrpSpPr/>
            <p:nvPr/>
          </p:nvGrpSpPr>
          <p:grpSpPr>
            <a:xfrm flipH="1">
              <a:off x="7799497" y="446704"/>
              <a:ext cx="566578" cy="592413"/>
              <a:chOff x="4511781" y="1650104"/>
              <a:chExt cx="566578" cy="592413"/>
            </a:xfrm>
          </p:grpSpPr>
          <p:sp>
            <p:nvSpPr>
              <p:cNvPr id="3241" name="Google Shape;3241;p56"/>
              <p:cNvSpPr/>
              <p:nvPr/>
            </p:nvSpPr>
            <p:spPr>
              <a:xfrm rot="1921615" flipH="1">
                <a:off x="4554856" y="1891914"/>
                <a:ext cx="378106" cy="27096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56"/>
              <p:cNvSpPr/>
              <p:nvPr/>
            </p:nvSpPr>
            <p:spPr>
              <a:xfrm rot="1921615" flipH="1">
                <a:off x="4910928" y="1916047"/>
                <a:ext cx="144041" cy="129551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56"/>
              <p:cNvSpPr/>
              <p:nvPr/>
            </p:nvSpPr>
            <p:spPr>
              <a:xfrm rot="1921615" flipH="1">
                <a:off x="4834648" y="1726259"/>
                <a:ext cx="130218" cy="155237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56"/>
              <p:cNvSpPr/>
              <p:nvPr/>
            </p:nvSpPr>
            <p:spPr>
              <a:xfrm rot="1921615" flipH="1">
                <a:off x="4699752" y="1671820"/>
                <a:ext cx="124658" cy="148992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56"/>
              <p:cNvSpPr/>
              <p:nvPr/>
            </p:nvSpPr>
            <p:spPr>
              <a:xfrm rot="1921615" flipH="1">
                <a:off x="4550331" y="1740722"/>
                <a:ext cx="127324" cy="12094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46" name="Google Shape;3246;p56"/>
            <p:cNvGrpSpPr/>
            <p:nvPr/>
          </p:nvGrpSpPr>
          <p:grpSpPr>
            <a:xfrm rot="2700000" flipH="1">
              <a:off x="8330245" y="1119409"/>
              <a:ext cx="537219" cy="480655"/>
              <a:chOff x="-8043575" y="8494248"/>
              <a:chExt cx="705425" cy="631150"/>
            </a:xfrm>
          </p:grpSpPr>
          <p:sp>
            <p:nvSpPr>
              <p:cNvPr id="3247" name="Google Shape;3247;p56"/>
              <p:cNvSpPr/>
              <p:nvPr/>
            </p:nvSpPr>
            <p:spPr>
              <a:xfrm>
                <a:off x="-7963575" y="8769623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56"/>
              <p:cNvSpPr/>
              <p:nvPr/>
            </p:nvSpPr>
            <p:spPr>
              <a:xfrm>
                <a:off x="-8043575" y="8644173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56"/>
              <p:cNvSpPr/>
              <p:nvPr/>
            </p:nvSpPr>
            <p:spPr>
              <a:xfrm>
                <a:off x="-7827200" y="8494248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56"/>
              <p:cNvSpPr/>
              <p:nvPr/>
            </p:nvSpPr>
            <p:spPr>
              <a:xfrm>
                <a:off x="-7621700" y="8524148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56"/>
              <p:cNvSpPr/>
              <p:nvPr/>
            </p:nvSpPr>
            <p:spPr>
              <a:xfrm>
                <a:off x="-7505325" y="8712748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52" name="Google Shape;3252;p56"/>
            <p:cNvSpPr/>
            <p:nvPr/>
          </p:nvSpPr>
          <p:spPr>
            <a:xfrm>
              <a:off x="986961" y="1039126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56"/>
            <p:cNvSpPr/>
            <p:nvPr/>
          </p:nvSpPr>
          <p:spPr>
            <a:xfrm>
              <a:off x="4439192" y="3225065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56"/>
            <p:cNvSpPr/>
            <p:nvPr/>
          </p:nvSpPr>
          <p:spPr>
            <a:xfrm>
              <a:off x="4685750" y="3557952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>
            <a:spLocks noGrp="1"/>
          </p:cNvSpPr>
          <p:nvPr>
            <p:ph type="title"/>
          </p:nvPr>
        </p:nvSpPr>
        <p:spPr>
          <a:xfrm>
            <a:off x="720000" y="2254489"/>
            <a:ext cx="3282600" cy="13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>
            <a:off x="86652" y="55652"/>
            <a:ext cx="8943968" cy="4982335"/>
            <a:chOff x="-62673" y="67940"/>
            <a:chExt cx="8943968" cy="4982335"/>
          </a:xfrm>
        </p:grpSpPr>
        <p:sp>
          <p:nvSpPr>
            <p:cNvPr id="82" name="Google Shape;82;p3"/>
            <p:cNvSpPr/>
            <p:nvPr/>
          </p:nvSpPr>
          <p:spPr>
            <a:xfrm>
              <a:off x="2483168" y="232242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1210874" y="4724359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430983" y="137073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560942" y="1207206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077263" y="1546348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517850" y="3824501"/>
              <a:ext cx="162240" cy="212808"/>
            </a:xfrm>
            <a:custGeom>
              <a:avLst/>
              <a:gdLst/>
              <a:ahLst/>
              <a:cxnLst/>
              <a:rect l="l" t="t" r="r" b="b"/>
              <a:pathLst>
                <a:path w="1846" h="2078" extrusionOk="0">
                  <a:moveTo>
                    <a:pt x="918" y="0"/>
                  </a:moveTo>
                  <a:cubicBezTo>
                    <a:pt x="802" y="0"/>
                    <a:pt x="715" y="348"/>
                    <a:pt x="686" y="812"/>
                  </a:cubicBezTo>
                  <a:cubicBezTo>
                    <a:pt x="290" y="841"/>
                    <a:pt x="0" y="928"/>
                    <a:pt x="0" y="1044"/>
                  </a:cubicBezTo>
                  <a:cubicBezTo>
                    <a:pt x="0" y="1150"/>
                    <a:pt x="290" y="1247"/>
                    <a:pt x="686" y="1276"/>
                  </a:cubicBezTo>
                  <a:cubicBezTo>
                    <a:pt x="715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60" y="1276"/>
                  </a:cubicBezTo>
                  <a:cubicBezTo>
                    <a:pt x="1556" y="1247"/>
                    <a:pt x="1846" y="1150"/>
                    <a:pt x="1846" y="1044"/>
                  </a:cubicBezTo>
                  <a:cubicBezTo>
                    <a:pt x="1846" y="928"/>
                    <a:pt x="1556" y="841"/>
                    <a:pt x="1160" y="812"/>
                  </a:cubicBezTo>
                  <a:cubicBezTo>
                    <a:pt x="1141" y="348"/>
                    <a:pt x="1044" y="0"/>
                    <a:pt x="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8101916" y="4899096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33"/>
                    <a:pt x="464" y="552"/>
                  </a:cubicBezTo>
                  <a:cubicBezTo>
                    <a:pt x="194" y="571"/>
                    <a:pt x="0" y="629"/>
                    <a:pt x="0" y="706"/>
                  </a:cubicBezTo>
                  <a:cubicBezTo>
                    <a:pt x="0" y="784"/>
                    <a:pt x="194" y="851"/>
                    <a:pt x="46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80"/>
                    <a:pt x="783" y="871"/>
                  </a:cubicBezTo>
                  <a:cubicBezTo>
                    <a:pt x="1054" y="851"/>
                    <a:pt x="1257" y="784"/>
                    <a:pt x="1257" y="706"/>
                  </a:cubicBezTo>
                  <a:cubicBezTo>
                    <a:pt x="1257" y="629"/>
                    <a:pt x="1054" y="571"/>
                    <a:pt x="78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95448" y="479463"/>
              <a:ext cx="110475" cy="145627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98140" y="2174176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7889450" y="2517051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22455" y="1350052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538101" y="232252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54933" y="1468762"/>
              <a:ext cx="40516" cy="40452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-35945" y="1763293"/>
              <a:ext cx="57039" cy="56838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8194998" y="1979561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8042055" y="4324015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2" y="1"/>
                  </a:moveTo>
                  <a:cubicBezTo>
                    <a:pt x="521" y="1"/>
                    <a:pt x="500" y="2"/>
                    <a:pt x="478" y="6"/>
                  </a:cubicBezTo>
                  <a:cubicBezTo>
                    <a:pt x="0" y="61"/>
                    <a:pt x="82" y="833"/>
                    <a:pt x="540" y="833"/>
                  </a:cubicBezTo>
                  <a:cubicBezTo>
                    <a:pt x="564" y="833"/>
                    <a:pt x="588" y="831"/>
                    <a:pt x="614" y="827"/>
                  </a:cubicBezTo>
                  <a:cubicBezTo>
                    <a:pt x="807" y="788"/>
                    <a:pt x="952" y="624"/>
                    <a:pt x="971" y="431"/>
                  </a:cubicBezTo>
                  <a:cubicBezTo>
                    <a:pt x="971" y="191"/>
                    <a:pt x="776" y="1"/>
                    <a:pt x="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044091" y="4573365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109437" y="4644976"/>
              <a:ext cx="57303" cy="56325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grpSp>
          <p:nvGrpSpPr>
            <p:cNvPr id="100" name="Google Shape;100;p3"/>
            <p:cNvGrpSpPr/>
            <p:nvPr/>
          </p:nvGrpSpPr>
          <p:grpSpPr>
            <a:xfrm>
              <a:off x="202600" y="4539487"/>
              <a:ext cx="419855" cy="458070"/>
              <a:chOff x="2002810" y="3558267"/>
              <a:chExt cx="362694" cy="339613"/>
            </a:xfrm>
          </p:grpSpPr>
          <p:sp>
            <p:nvSpPr>
              <p:cNvPr id="101" name="Google Shape;101;p3"/>
              <p:cNvSpPr/>
              <p:nvPr/>
            </p:nvSpPr>
            <p:spPr>
              <a:xfrm>
                <a:off x="2291173" y="3686353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2002810" y="3590232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2172351" y="3558267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2260348" y="3867738"/>
                <a:ext cx="35761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2093844" y="3776628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7769022" y="67940"/>
              <a:ext cx="273028" cy="860751"/>
              <a:chOff x="4893763" y="3307700"/>
              <a:chExt cx="240893" cy="638208"/>
            </a:xfrm>
          </p:grpSpPr>
          <p:sp>
            <p:nvSpPr>
              <p:cNvPr id="107" name="Google Shape;107;p3"/>
              <p:cNvSpPr/>
              <p:nvPr/>
            </p:nvSpPr>
            <p:spPr>
              <a:xfrm>
                <a:off x="4893763" y="3883042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5060325" y="3307700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</p:grpSp>
        <p:sp>
          <p:nvSpPr>
            <p:cNvPr id="109" name="Google Shape;109;p3"/>
            <p:cNvSpPr/>
            <p:nvPr/>
          </p:nvSpPr>
          <p:spPr>
            <a:xfrm>
              <a:off x="8770820" y="1949953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6996015" y="4644990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-62673" y="2430186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57311" y="3389207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1620965" y="722155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1287160" y="592504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1483417" y="549390"/>
              <a:ext cx="40516" cy="40452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1585281" y="966812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1392540" y="843920"/>
              <a:ext cx="57039" cy="56838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859336" y="513922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1287156" y="3052671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21789" y="341156"/>
              <a:ext cx="40516" cy="40452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393603" y="1441729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630911" y="635687"/>
              <a:ext cx="57039" cy="56838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3249680" y="4758553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 flipH="1">
              <a:off x="2867062" y="1719466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 flipH="1">
              <a:off x="5701642" y="4837364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 flipH="1">
              <a:off x="887587" y="3980403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</p:grpSp>
      <p:sp>
        <p:nvSpPr>
          <p:cNvPr id="127" name="Google Shape;12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785950"/>
            <a:ext cx="3282600" cy="15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8" name="Google Shape;128;p3"/>
          <p:cNvSpPr txBox="1">
            <a:spLocks noGrp="1"/>
          </p:cNvSpPr>
          <p:nvPr>
            <p:ph type="subTitle" idx="1"/>
          </p:nvPr>
        </p:nvSpPr>
        <p:spPr>
          <a:xfrm>
            <a:off x="944250" y="3511075"/>
            <a:ext cx="2834100" cy="8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129" name="Google Shape;129;p3"/>
          <p:cNvGrpSpPr/>
          <p:nvPr/>
        </p:nvGrpSpPr>
        <p:grpSpPr>
          <a:xfrm>
            <a:off x="314269" y="-328724"/>
            <a:ext cx="9300493" cy="5604385"/>
            <a:chOff x="314269" y="-342474"/>
            <a:chExt cx="9300493" cy="5604385"/>
          </a:xfrm>
        </p:grpSpPr>
        <p:sp>
          <p:nvSpPr>
            <p:cNvPr id="130" name="Google Shape;130;p3"/>
            <p:cNvSpPr/>
            <p:nvPr/>
          </p:nvSpPr>
          <p:spPr>
            <a:xfrm rot="-159001" flipH="1">
              <a:off x="2003616" y="4332953"/>
              <a:ext cx="908832" cy="908434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 rot="-1009874">
              <a:off x="8593441" y="-230306"/>
              <a:ext cx="909220" cy="908822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Google Shape;132;p3"/>
            <p:cNvGrpSpPr/>
            <p:nvPr/>
          </p:nvGrpSpPr>
          <p:grpSpPr>
            <a:xfrm rot="572271">
              <a:off x="3580724" y="-140908"/>
              <a:ext cx="1064565" cy="1403349"/>
              <a:chOff x="9664928" y="380727"/>
              <a:chExt cx="1673600" cy="2206200"/>
            </a:xfrm>
          </p:grpSpPr>
          <p:sp>
            <p:nvSpPr>
              <p:cNvPr id="133" name="Google Shape;133;p3"/>
              <p:cNvSpPr/>
              <p:nvPr/>
            </p:nvSpPr>
            <p:spPr>
              <a:xfrm>
                <a:off x="10133778" y="631352"/>
                <a:ext cx="1079275" cy="810800"/>
              </a:xfrm>
              <a:custGeom>
                <a:avLst/>
                <a:gdLst/>
                <a:ahLst/>
                <a:cxnLst/>
                <a:rect l="l" t="t" r="r" b="b"/>
                <a:pathLst>
                  <a:path w="43171" h="32432" extrusionOk="0">
                    <a:moveTo>
                      <a:pt x="18236" y="2933"/>
                    </a:moveTo>
                    <a:cubicBezTo>
                      <a:pt x="21940" y="2933"/>
                      <a:pt x="25626" y="3920"/>
                      <a:pt x="28914" y="5791"/>
                    </a:cubicBezTo>
                    <a:cubicBezTo>
                      <a:pt x="33642" y="8482"/>
                      <a:pt x="35824" y="14228"/>
                      <a:pt x="34079" y="19393"/>
                    </a:cubicBezTo>
                    <a:cubicBezTo>
                      <a:pt x="32406" y="25066"/>
                      <a:pt x="26369" y="28485"/>
                      <a:pt x="20986" y="29648"/>
                    </a:cubicBezTo>
                    <a:cubicBezTo>
                      <a:pt x="19873" y="29897"/>
                      <a:pt x="18784" y="30014"/>
                      <a:pt x="17728" y="30014"/>
                    </a:cubicBezTo>
                    <a:cubicBezTo>
                      <a:pt x="9190" y="30014"/>
                      <a:pt x="2810" y="22320"/>
                      <a:pt x="3457" y="13647"/>
                    </a:cubicBezTo>
                    <a:cubicBezTo>
                      <a:pt x="3457" y="13065"/>
                      <a:pt x="3530" y="12483"/>
                      <a:pt x="3603" y="11974"/>
                    </a:cubicBezTo>
                    <a:cubicBezTo>
                      <a:pt x="6221" y="6809"/>
                      <a:pt x="9276" y="4118"/>
                      <a:pt x="15095" y="3173"/>
                    </a:cubicBezTo>
                    <a:cubicBezTo>
                      <a:pt x="16138" y="3012"/>
                      <a:pt x="17187" y="2933"/>
                      <a:pt x="18236" y="2933"/>
                    </a:cubicBezTo>
                    <a:close/>
                    <a:moveTo>
                      <a:pt x="18647" y="1"/>
                    </a:moveTo>
                    <a:cubicBezTo>
                      <a:pt x="17685" y="1"/>
                      <a:pt x="16717" y="63"/>
                      <a:pt x="15749" y="191"/>
                    </a:cubicBezTo>
                    <a:cubicBezTo>
                      <a:pt x="15107" y="74"/>
                      <a:pt x="14475" y="18"/>
                      <a:pt x="13856" y="18"/>
                    </a:cubicBezTo>
                    <a:cubicBezTo>
                      <a:pt x="8302" y="18"/>
                      <a:pt x="3755" y="4520"/>
                      <a:pt x="1857" y="10083"/>
                    </a:cubicBezTo>
                    <a:cubicBezTo>
                      <a:pt x="1784" y="10446"/>
                      <a:pt x="1639" y="10883"/>
                      <a:pt x="1493" y="11246"/>
                    </a:cubicBezTo>
                    <a:lnTo>
                      <a:pt x="1493" y="11464"/>
                    </a:lnTo>
                    <a:cubicBezTo>
                      <a:pt x="1275" y="12337"/>
                      <a:pt x="1130" y="13283"/>
                      <a:pt x="1057" y="14156"/>
                    </a:cubicBezTo>
                    <a:cubicBezTo>
                      <a:pt x="1" y="24965"/>
                      <a:pt x="8814" y="32432"/>
                      <a:pt x="18568" y="32432"/>
                    </a:cubicBezTo>
                    <a:cubicBezTo>
                      <a:pt x="20234" y="32432"/>
                      <a:pt x="21928" y="32214"/>
                      <a:pt x="23605" y="31758"/>
                    </a:cubicBezTo>
                    <a:cubicBezTo>
                      <a:pt x="36188" y="28339"/>
                      <a:pt x="43170" y="12701"/>
                      <a:pt x="31387" y="3973"/>
                    </a:cubicBezTo>
                    <a:cubicBezTo>
                      <a:pt x="27607" y="1393"/>
                      <a:pt x="23184" y="1"/>
                      <a:pt x="18647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9664928" y="380727"/>
                <a:ext cx="1673600" cy="2206200"/>
              </a:xfrm>
              <a:custGeom>
                <a:avLst/>
                <a:gdLst/>
                <a:ahLst/>
                <a:cxnLst/>
                <a:rect l="l" t="t" r="r" b="b"/>
                <a:pathLst>
                  <a:path w="66944" h="88248" extrusionOk="0">
                    <a:moveTo>
                      <a:pt x="37049" y="3815"/>
                    </a:moveTo>
                    <a:cubicBezTo>
                      <a:pt x="38358" y="4979"/>
                      <a:pt x="39740" y="5997"/>
                      <a:pt x="41195" y="7015"/>
                    </a:cubicBezTo>
                    <a:cubicBezTo>
                      <a:pt x="41425" y="7187"/>
                      <a:pt x="41699" y="7269"/>
                      <a:pt x="41975" y="7269"/>
                    </a:cubicBezTo>
                    <a:cubicBezTo>
                      <a:pt x="42398" y="7269"/>
                      <a:pt x="42822" y="7077"/>
                      <a:pt x="43086" y="6724"/>
                    </a:cubicBezTo>
                    <a:cubicBezTo>
                      <a:pt x="43813" y="5924"/>
                      <a:pt x="44614" y="5197"/>
                      <a:pt x="45414" y="4469"/>
                    </a:cubicBezTo>
                    <a:cubicBezTo>
                      <a:pt x="46068" y="5633"/>
                      <a:pt x="46650" y="6870"/>
                      <a:pt x="47087" y="8106"/>
                    </a:cubicBezTo>
                    <a:cubicBezTo>
                      <a:pt x="47299" y="8532"/>
                      <a:pt x="47707" y="8802"/>
                      <a:pt x="48167" y="8802"/>
                    </a:cubicBezTo>
                    <a:cubicBezTo>
                      <a:pt x="48336" y="8802"/>
                      <a:pt x="48511" y="8766"/>
                      <a:pt x="48687" y="8688"/>
                    </a:cubicBezTo>
                    <a:cubicBezTo>
                      <a:pt x="50069" y="8106"/>
                      <a:pt x="51378" y="7379"/>
                      <a:pt x="52542" y="6433"/>
                    </a:cubicBezTo>
                    <a:lnTo>
                      <a:pt x="52542" y="6433"/>
                    </a:lnTo>
                    <a:cubicBezTo>
                      <a:pt x="52396" y="7670"/>
                      <a:pt x="52323" y="8834"/>
                      <a:pt x="52323" y="9997"/>
                    </a:cubicBezTo>
                    <a:cubicBezTo>
                      <a:pt x="52258" y="10722"/>
                      <a:pt x="52788" y="11327"/>
                      <a:pt x="53483" y="11327"/>
                    </a:cubicBezTo>
                    <a:cubicBezTo>
                      <a:pt x="53555" y="11327"/>
                      <a:pt x="53630" y="11320"/>
                      <a:pt x="53705" y="11307"/>
                    </a:cubicBezTo>
                    <a:cubicBezTo>
                      <a:pt x="54869" y="11161"/>
                      <a:pt x="56033" y="11161"/>
                      <a:pt x="57197" y="11161"/>
                    </a:cubicBezTo>
                    <a:cubicBezTo>
                      <a:pt x="56906" y="12398"/>
                      <a:pt x="56688" y="13634"/>
                      <a:pt x="56324" y="14871"/>
                    </a:cubicBezTo>
                    <a:cubicBezTo>
                      <a:pt x="56033" y="15598"/>
                      <a:pt x="56397" y="16325"/>
                      <a:pt x="57124" y="16616"/>
                    </a:cubicBezTo>
                    <a:cubicBezTo>
                      <a:pt x="58506" y="16980"/>
                      <a:pt x="59815" y="17489"/>
                      <a:pt x="61124" y="18144"/>
                    </a:cubicBezTo>
                    <a:cubicBezTo>
                      <a:pt x="60470" y="19162"/>
                      <a:pt x="59815" y="20180"/>
                      <a:pt x="59015" y="21126"/>
                    </a:cubicBezTo>
                    <a:cubicBezTo>
                      <a:pt x="58579" y="21708"/>
                      <a:pt x="58651" y="22653"/>
                      <a:pt x="59306" y="23090"/>
                    </a:cubicBezTo>
                    <a:cubicBezTo>
                      <a:pt x="60615" y="24108"/>
                      <a:pt x="61852" y="25054"/>
                      <a:pt x="63015" y="26145"/>
                    </a:cubicBezTo>
                    <a:cubicBezTo>
                      <a:pt x="61779" y="27017"/>
                      <a:pt x="60542" y="27890"/>
                      <a:pt x="59306" y="28836"/>
                    </a:cubicBezTo>
                    <a:cubicBezTo>
                      <a:pt x="58942" y="29127"/>
                      <a:pt x="58724" y="29636"/>
                      <a:pt x="58797" y="30145"/>
                    </a:cubicBezTo>
                    <a:cubicBezTo>
                      <a:pt x="58069" y="30581"/>
                      <a:pt x="57851" y="31600"/>
                      <a:pt x="58360" y="32327"/>
                    </a:cubicBezTo>
                    <a:cubicBezTo>
                      <a:pt x="59524" y="33854"/>
                      <a:pt x="60542" y="35455"/>
                      <a:pt x="61488" y="37128"/>
                    </a:cubicBezTo>
                    <a:cubicBezTo>
                      <a:pt x="59379" y="37419"/>
                      <a:pt x="57269" y="37491"/>
                      <a:pt x="55087" y="37637"/>
                    </a:cubicBezTo>
                    <a:cubicBezTo>
                      <a:pt x="53924" y="37709"/>
                      <a:pt x="53633" y="39164"/>
                      <a:pt x="54142" y="39964"/>
                    </a:cubicBezTo>
                    <a:cubicBezTo>
                      <a:pt x="55233" y="41492"/>
                      <a:pt x="56324" y="42946"/>
                      <a:pt x="57488" y="44328"/>
                    </a:cubicBezTo>
                    <a:cubicBezTo>
                      <a:pt x="54796" y="44256"/>
                      <a:pt x="52105" y="43674"/>
                      <a:pt x="49560" y="42655"/>
                    </a:cubicBezTo>
                    <a:cubicBezTo>
                      <a:pt x="49405" y="42594"/>
                      <a:pt x="49245" y="42566"/>
                      <a:pt x="49086" y="42566"/>
                    </a:cubicBezTo>
                    <a:cubicBezTo>
                      <a:pt x="48119" y="42566"/>
                      <a:pt x="47179" y="43610"/>
                      <a:pt x="47741" y="44547"/>
                    </a:cubicBezTo>
                    <a:cubicBezTo>
                      <a:pt x="48541" y="45929"/>
                      <a:pt x="49414" y="47238"/>
                      <a:pt x="50287" y="48547"/>
                    </a:cubicBezTo>
                    <a:cubicBezTo>
                      <a:pt x="48832" y="48111"/>
                      <a:pt x="47523" y="47456"/>
                      <a:pt x="46286" y="46583"/>
                    </a:cubicBezTo>
                    <a:cubicBezTo>
                      <a:pt x="46035" y="46423"/>
                      <a:pt x="45713" y="46342"/>
                      <a:pt x="45391" y="46342"/>
                    </a:cubicBezTo>
                    <a:cubicBezTo>
                      <a:pt x="44685" y="46342"/>
                      <a:pt x="43982" y="46730"/>
                      <a:pt x="44032" y="47529"/>
                    </a:cubicBezTo>
                    <a:cubicBezTo>
                      <a:pt x="44032" y="48038"/>
                      <a:pt x="44032" y="48620"/>
                      <a:pt x="43959" y="49129"/>
                    </a:cubicBezTo>
                    <a:cubicBezTo>
                      <a:pt x="42868" y="48256"/>
                      <a:pt x="41850" y="47310"/>
                      <a:pt x="40831" y="46365"/>
                    </a:cubicBezTo>
                    <a:cubicBezTo>
                      <a:pt x="40558" y="46031"/>
                      <a:pt x="40170" y="45874"/>
                      <a:pt x="39785" y="45874"/>
                    </a:cubicBezTo>
                    <a:cubicBezTo>
                      <a:pt x="39248" y="45874"/>
                      <a:pt x="38716" y="46178"/>
                      <a:pt x="38504" y="46729"/>
                    </a:cubicBezTo>
                    <a:cubicBezTo>
                      <a:pt x="37995" y="47820"/>
                      <a:pt x="37485" y="48765"/>
                      <a:pt x="36976" y="49783"/>
                    </a:cubicBezTo>
                    <a:cubicBezTo>
                      <a:pt x="35813" y="48183"/>
                      <a:pt x="34722" y="46510"/>
                      <a:pt x="33776" y="44765"/>
                    </a:cubicBezTo>
                    <a:cubicBezTo>
                      <a:pt x="33588" y="44342"/>
                      <a:pt x="33158" y="44101"/>
                      <a:pt x="32700" y="44101"/>
                    </a:cubicBezTo>
                    <a:cubicBezTo>
                      <a:pt x="32449" y="44101"/>
                      <a:pt x="32190" y="44174"/>
                      <a:pt x="31958" y="44328"/>
                    </a:cubicBezTo>
                    <a:cubicBezTo>
                      <a:pt x="30648" y="45565"/>
                      <a:pt x="29266" y="46729"/>
                      <a:pt x="27812" y="47747"/>
                    </a:cubicBezTo>
                    <a:cubicBezTo>
                      <a:pt x="27303" y="46074"/>
                      <a:pt x="26721" y="44401"/>
                      <a:pt x="25993" y="42801"/>
                    </a:cubicBezTo>
                    <a:cubicBezTo>
                      <a:pt x="25725" y="42318"/>
                      <a:pt x="25220" y="42034"/>
                      <a:pt x="24711" y="42034"/>
                    </a:cubicBezTo>
                    <a:cubicBezTo>
                      <a:pt x="24529" y="42034"/>
                      <a:pt x="24347" y="42070"/>
                      <a:pt x="24175" y="42146"/>
                    </a:cubicBezTo>
                    <a:cubicBezTo>
                      <a:pt x="23302" y="42510"/>
                      <a:pt x="22429" y="42874"/>
                      <a:pt x="21557" y="43237"/>
                    </a:cubicBezTo>
                    <a:cubicBezTo>
                      <a:pt x="21287" y="39661"/>
                      <a:pt x="19702" y="37525"/>
                      <a:pt x="16397" y="37525"/>
                    </a:cubicBezTo>
                    <a:cubicBezTo>
                      <a:pt x="16139" y="37525"/>
                      <a:pt x="15871" y="37538"/>
                      <a:pt x="15592" y="37564"/>
                    </a:cubicBezTo>
                    <a:cubicBezTo>
                      <a:pt x="16029" y="36255"/>
                      <a:pt x="16465" y="34946"/>
                      <a:pt x="16974" y="33636"/>
                    </a:cubicBezTo>
                    <a:cubicBezTo>
                      <a:pt x="17192" y="32982"/>
                      <a:pt x="16902" y="32182"/>
                      <a:pt x="16247" y="31963"/>
                    </a:cubicBezTo>
                    <a:cubicBezTo>
                      <a:pt x="15083" y="31309"/>
                      <a:pt x="14138" y="30581"/>
                      <a:pt x="13119" y="30000"/>
                    </a:cubicBezTo>
                    <a:cubicBezTo>
                      <a:pt x="13701" y="28908"/>
                      <a:pt x="14429" y="27890"/>
                      <a:pt x="15156" y="26945"/>
                    </a:cubicBezTo>
                    <a:cubicBezTo>
                      <a:pt x="15190" y="26947"/>
                      <a:pt x="15224" y="26949"/>
                      <a:pt x="15258" y="26949"/>
                    </a:cubicBezTo>
                    <a:cubicBezTo>
                      <a:pt x="16079" y="26949"/>
                      <a:pt x="16672" y="26113"/>
                      <a:pt x="16392" y="25344"/>
                    </a:cubicBezTo>
                    <a:cubicBezTo>
                      <a:pt x="16101" y="24108"/>
                      <a:pt x="15738" y="22871"/>
                      <a:pt x="15374" y="21708"/>
                    </a:cubicBezTo>
                    <a:cubicBezTo>
                      <a:pt x="14574" y="18653"/>
                      <a:pt x="16756" y="17925"/>
                      <a:pt x="19084" y="16980"/>
                    </a:cubicBezTo>
                    <a:cubicBezTo>
                      <a:pt x="19956" y="16616"/>
                      <a:pt x="20247" y="15525"/>
                      <a:pt x="19665" y="14798"/>
                    </a:cubicBezTo>
                    <a:cubicBezTo>
                      <a:pt x="19229" y="14289"/>
                      <a:pt x="18938" y="13780"/>
                      <a:pt x="18647" y="13270"/>
                    </a:cubicBezTo>
                    <a:cubicBezTo>
                      <a:pt x="20102" y="12834"/>
                      <a:pt x="21557" y="12470"/>
                      <a:pt x="23084" y="12179"/>
                    </a:cubicBezTo>
                    <a:cubicBezTo>
                      <a:pt x="23884" y="12034"/>
                      <a:pt x="24393" y="11307"/>
                      <a:pt x="24248" y="10506"/>
                    </a:cubicBezTo>
                    <a:cubicBezTo>
                      <a:pt x="23884" y="8906"/>
                      <a:pt x="23520" y="7379"/>
                      <a:pt x="23157" y="5779"/>
                    </a:cubicBezTo>
                    <a:lnTo>
                      <a:pt x="23157" y="5779"/>
                    </a:lnTo>
                    <a:cubicBezTo>
                      <a:pt x="24466" y="6215"/>
                      <a:pt x="25702" y="6942"/>
                      <a:pt x="26721" y="7888"/>
                    </a:cubicBezTo>
                    <a:cubicBezTo>
                      <a:pt x="26970" y="8054"/>
                      <a:pt x="27249" y="8131"/>
                      <a:pt x="27524" y="8131"/>
                    </a:cubicBezTo>
                    <a:cubicBezTo>
                      <a:pt x="28211" y="8131"/>
                      <a:pt x="28872" y="7649"/>
                      <a:pt x="28976" y="6870"/>
                    </a:cubicBezTo>
                    <a:cubicBezTo>
                      <a:pt x="29194" y="5997"/>
                      <a:pt x="29485" y="5124"/>
                      <a:pt x="29848" y="4251"/>
                    </a:cubicBezTo>
                    <a:cubicBezTo>
                      <a:pt x="31303" y="5124"/>
                      <a:pt x="32758" y="5997"/>
                      <a:pt x="34140" y="7015"/>
                    </a:cubicBezTo>
                    <a:cubicBezTo>
                      <a:pt x="34395" y="7207"/>
                      <a:pt x="34675" y="7292"/>
                      <a:pt x="34947" y="7292"/>
                    </a:cubicBezTo>
                    <a:cubicBezTo>
                      <a:pt x="35606" y="7292"/>
                      <a:pt x="36219" y="6790"/>
                      <a:pt x="36322" y="6070"/>
                    </a:cubicBezTo>
                    <a:cubicBezTo>
                      <a:pt x="36467" y="5270"/>
                      <a:pt x="36685" y="4542"/>
                      <a:pt x="37049" y="3815"/>
                    </a:cubicBezTo>
                    <a:close/>
                    <a:moveTo>
                      <a:pt x="23957" y="45274"/>
                    </a:moveTo>
                    <a:cubicBezTo>
                      <a:pt x="24393" y="46292"/>
                      <a:pt x="24757" y="47383"/>
                      <a:pt x="25048" y="48474"/>
                    </a:cubicBezTo>
                    <a:cubicBezTo>
                      <a:pt x="25269" y="49137"/>
                      <a:pt x="25868" y="49548"/>
                      <a:pt x="26493" y="49548"/>
                    </a:cubicBezTo>
                    <a:cubicBezTo>
                      <a:pt x="26691" y="49548"/>
                      <a:pt x="26892" y="49507"/>
                      <a:pt x="27084" y="49420"/>
                    </a:cubicBezTo>
                    <a:cubicBezTo>
                      <a:pt x="27212" y="49505"/>
                      <a:pt x="27340" y="49540"/>
                      <a:pt x="27468" y="49540"/>
                    </a:cubicBezTo>
                    <a:cubicBezTo>
                      <a:pt x="27558" y="49540"/>
                      <a:pt x="27649" y="49523"/>
                      <a:pt x="27739" y="49493"/>
                    </a:cubicBezTo>
                    <a:cubicBezTo>
                      <a:pt x="29339" y="48838"/>
                      <a:pt x="30867" y="47965"/>
                      <a:pt x="32249" y="47020"/>
                    </a:cubicBezTo>
                    <a:cubicBezTo>
                      <a:pt x="33267" y="49056"/>
                      <a:pt x="34431" y="50947"/>
                      <a:pt x="35885" y="52693"/>
                    </a:cubicBezTo>
                    <a:cubicBezTo>
                      <a:pt x="32540" y="62585"/>
                      <a:pt x="29048" y="72986"/>
                      <a:pt x="23011" y="81569"/>
                    </a:cubicBezTo>
                    <a:cubicBezTo>
                      <a:pt x="21629" y="77641"/>
                      <a:pt x="19447" y="71459"/>
                      <a:pt x="15956" y="70949"/>
                    </a:cubicBezTo>
                    <a:cubicBezTo>
                      <a:pt x="15631" y="70910"/>
                      <a:pt x="15305" y="70891"/>
                      <a:pt x="14977" y="70891"/>
                    </a:cubicBezTo>
                    <a:cubicBezTo>
                      <a:pt x="11129" y="70891"/>
                      <a:pt x="7138" y="73504"/>
                      <a:pt x="3518" y="75314"/>
                    </a:cubicBezTo>
                    <a:cubicBezTo>
                      <a:pt x="8101" y="65203"/>
                      <a:pt x="14647" y="55820"/>
                      <a:pt x="18793" y="45419"/>
                    </a:cubicBezTo>
                    <a:lnTo>
                      <a:pt x="18793" y="45419"/>
                    </a:lnTo>
                    <a:cubicBezTo>
                      <a:pt x="18740" y="46316"/>
                      <a:pt x="19453" y="46946"/>
                      <a:pt x="20209" y="46946"/>
                    </a:cubicBezTo>
                    <a:cubicBezTo>
                      <a:pt x="20495" y="46946"/>
                      <a:pt x="20788" y="46856"/>
                      <a:pt x="21047" y="46656"/>
                    </a:cubicBezTo>
                    <a:cubicBezTo>
                      <a:pt x="21920" y="46074"/>
                      <a:pt x="22939" y="45638"/>
                      <a:pt x="23957" y="45274"/>
                    </a:cubicBezTo>
                    <a:close/>
                    <a:moveTo>
                      <a:pt x="40177" y="49565"/>
                    </a:moveTo>
                    <a:cubicBezTo>
                      <a:pt x="41413" y="50729"/>
                      <a:pt x="42795" y="51893"/>
                      <a:pt x="44250" y="52911"/>
                    </a:cubicBezTo>
                    <a:cubicBezTo>
                      <a:pt x="44499" y="53077"/>
                      <a:pt x="44778" y="53155"/>
                      <a:pt x="45053" y="53155"/>
                    </a:cubicBezTo>
                    <a:cubicBezTo>
                      <a:pt x="45740" y="53155"/>
                      <a:pt x="46401" y="52672"/>
                      <a:pt x="46505" y="51893"/>
                    </a:cubicBezTo>
                    <a:cubicBezTo>
                      <a:pt x="46505" y="51238"/>
                      <a:pt x="46650" y="50656"/>
                      <a:pt x="46723" y="50074"/>
                    </a:cubicBezTo>
                    <a:cubicBezTo>
                      <a:pt x="47087" y="50293"/>
                      <a:pt x="47450" y="50438"/>
                      <a:pt x="47814" y="50584"/>
                    </a:cubicBezTo>
                    <a:cubicBezTo>
                      <a:pt x="47814" y="59966"/>
                      <a:pt x="48323" y="69349"/>
                      <a:pt x="49196" y="78659"/>
                    </a:cubicBezTo>
                    <a:cubicBezTo>
                      <a:pt x="47159" y="77059"/>
                      <a:pt x="44977" y="75677"/>
                      <a:pt x="42795" y="74368"/>
                    </a:cubicBezTo>
                    <a:cubicBezTo>
                      <a:pt x="42650" y="74320"/>
                      <a:pt x="42502" y="74296"/>
                      <a:pt x="42356" y="74296"/>
                    </a:cubicBezTo>
                    <a:cubicBezTo>
                      <a:pt x="41844" y="74296"/>
                      <a:pt x="41365" y="74586"/>
                      <a:pt x="41195" y="75095"/>
                    </a:cubicBezTo>
                    <a:cubicBezTo>
                      <a:pt x="39522" y="78368"/>
                      <a:pt x="37631" y="81496"/>
                      <a:pt x="35449" y="84551"/>
                    </a:cubicBezTo>
                    <a:cubicBezTo>
                      <a:pt x="33412" y="78659"/>
                      <a:pt x="34503" y="72550"/>
                      <a:pt x="33776" y="66440"/>
                    </a:cubicBezTo>
                    <a:cubicBezTo>
                      <a:pt x="35594" y="62003"/>
                      <a:pt x="37049" y="57348"/>
                      <a:pt x="38577" y="52911"/>
                    </a:cubicBezTo>
                    <a:cubicBezTo>
                      <a:pt x="39013" y="51747"/>
                      <a:pt x="39522" y="50584"/>
                      <a:pt x="40177" y="49565"/>
                    </a:cubicBezTo>
                    <a:close/>
                    <a:moveTo>
                      <a:pt x="36405" y="0"/>
                    </a:moveTo>
                    <a:cubicBezTo>
                      <a:pt x="35861" y="0"/>
                      <a:pt x="35328" y="324"/>
                      <a:pt x="35085" y="905"/>
                    </a:cubicBezTo>
                    <a:cubicBezTo>
                      <a:pt x="34794" y="1778"/>
                      <a:pt x="34431" y="2724"/>
                      <a:pt x="34140" y="3597"/>
                    </a:cubicBezTo>
                    <a:cubicBezTo>
                      <a:pt x="32612" y="2651"/>
                      <a:pt x="31085" y="1706"/>
                      <a:pt x="29557" y="905"/>
                    </a:cubicBezTo>
                    <a:cubicBezTo>
                      <a:pt x="29387" y="837"/>
                      <a:pt x="29208" y="805"/>
                      <a:pt x="29032" y="805"/>
                    </a:cubicBezTo>
                    <a:cubicBezTo>
                      <a:pt x="28457" y="805"/>
                      <a:pt x="27906" y="1149"/>
                      <a:pt x="27739" y="1706"/>
                    </a:cubicBezTo>
                    <a:cubicBezTo>
                      <a:pt x="27448" y="2578"/>
                      <a:pt x="27084" y="3451"/>
                      <a:pt x="26793" y="4397"/>
                    </a:cubicBezTo>
                    <a:cubicBezTo>
                      <a:pt x="25193" y="3233"/>
                      <a:pt x="23302" y="2651"/>
                      <a:pt x="21411" y="2651"/>
                    </a:cubicBezTo>
                    <a:cubicBezTo>
                      <a:pt x="21371" y="2648"/>
                      <a:pt x="21331" y="2646"/>
                      <a:pt x="21292" y="2646"/>
                    </a:cubicBezTo>
                    <a:cubicBezTo>
                      <a:pt x="20405" y="2646"/>
                      <a:pt x="19744" y="3419"/>
                      <a:pt x="19884" y="4324"/>
                    </a:cubicBezTo>
                    <a:cubicBezTo>
                      <a:pt x="20247" y="6070"/>
                      <a:pt x="20684" y="7815"/>
                      <a:pt x="21120" y="9634"/>
                    </a:cubicBezTo>
                    <a:cubicBezTo>
                      <a:pt x="19229" y="10070"/>
                      <a:pt x="17483" y="10579"/>
                      <a:pt x="15738" y="11307"/>
                    </a:cubicBezTo>
                    <a:cubicBezTo>
                      <a:pt x="14719" y="11816"/>
                      <a:pt x="14574" y="13125"/>
                      <a:pt x="15447" y="13780"/>
                    </a:cubicBezTo>
                    <a:cubicBezTo>
                      <a:pt x="15810" y="14216"/>
                      <a:pt x="16101" y="14580"/>
                      <a:pt x="16320" y="15089"/>
                    </a:cubicBezTo>
                    <a:cubicBezTo>
                      <a:pt x="11592" y="17344"/>
                      <a:pt x="12101" y="20326"/>
                      <a:pt x="13556" y="25781"/>
                    </a:cubicBezTo>
                    <a:cubicBezTo>
                      <a:pt x="13556" y="25854"/>
                      <a:pt x="13628" y="25926"/>
                      <a:pt x="13628" y="25999"/>
                    </a:cubicBezTo>
                    <a:cubicBezTo>
                      <a:pt x="12319" y="27017"/>
                      <a:pt x="11228" y="28327"/>
                      <a:pt x="10355" y="29781"/>
                    </a:cubicBezTo>
                    <a:cubicBezTo>
                      <a:pt x="9919" y="30436"/>
                      <a:pt x="10210" y="31309"/>
                      <a:pt x="10937" y="31672"/>
                    </a:cubicBezTo>
                    <a:cubicBezTo>
                      <a:pt x="12028" y="32182"/>
                      <a:pt x="13119" y="32909"/>
                      <a:pt x="14138" y="33636"/>
                    </a:cubicBezTo>
                    <a:cubicBezTo>
                      <a:pt x="13410" y="35382"/>
                      <a:pt x="12828" y="37055"/>
                      <a:pt x="12319" y="38873"/>
                    </a:cubicBezTo>
                    <a:cubicBezTo>
                      <a:pt x="11950" y="39795"/>
                      <a:pt x="12673" y="40717"/>
                      <a:pt x="13608" y="40717"/>
                    </a:cubicBezTo>
                    <a:cubicBezTo>
                      <a:pt x="13779" y="40717"/>
                      <a:pt x="13957" y="40686"/>
                      <a:pt x="14138" y="40619"/>
                    </a:cubicBezTo>
                    <a:cubicBezTo>
                      <a:pt x="14932" y="40367"/>
                      <a:pt x="15597" y="40249"/>
                      <a:pt x="16153" y="40249"/>
                    </a:cubicBezTo>
                    <a:cubicBezTo>
                      <a:pt x="17683" y="40249"/>
                      <a:pt x="18380" y="41142"/>
                      <a:pt x="18647" y="42583"/>
                    </a:cubicBezTo>
                    <a:cubicBezTo>
                      <a:pt x="11810" y="53493"/>
                      <a:pt x="5264" y="65203"/>
                      <a:pt x="245" y="77132"/>
                    </a:cubicBezTo>
                    <a:cubicBezTo>
                      <a:pt x="1" y="77865"/>
                      <a:pt x="629" y="78599"/>
                      <a:pt x="1354" y="78599"/>
                    </a:cubicBezTo>
                    <a:cubicBezTo>
                      <a:pt x="1492" y="78599"/>
                      <a:pt x="1633" y="78572"/>
                      <a:pt x="1773" y="78514"/>
                    </a:cubicBezTo>
                    <a:cubicBezTo>
                      <a:pt x="6064" y="77059"/>
                      <a:pt x="9846" y="74441"/>
                      <a:pt x="14210" y="73350"/>
                    </a:cubicBezTo>
                    <a:cubicBezTo>
                      <a:pt x="14362" y="73312"/>
                      <a:pt x="14512" y="73295"/>
                      <a:pt x="14661" y="73295"/>
                    </a:cubicBezTo>
                    <a:cubicBezTo>
                      <a:pt x="17995" y="73295"/>
                      <a:pt x="20436" y="82329"/>
                      <a:pt x="21411" y="84696"/>
                    </a:cubicBezTo>
                    <a:cubicBezTo>
                      <a:pt x="21659" y="85192"/>
                      <a:pt x="22165" y="85453"/>
                      <a:pt x="22662" y="85453"/>
                    </a:cubicBezTo>
                    <a:cubicBezTo>
                      <a:pt x="23041" y="85453"/>
                      <a:pt x="23414" y="85302"/>
                      <a:pt x="23666" y="84987"/>
                    </a:cubicBezTo>
                    <a:cubicBezTo>
                      <a:pt x="26793" y="80841"/>
                      <a:pt x="29412" y="76405"/>
                      <a:pt x="31521" y="71677"/>
                    </a:cubicBezTo>
                    <a:lnTo>
                      <a:pt x="31521" y="71677"/>
                    </a:lnTo>
                    <a:cubicBezTo>
                      <a:pt x="31158" y="77205"/>
                      <a:pt x="31885" y="82951"/>
                      <a:pt x="34067" y="87533"/>
                    </a:cubicBezTo>
                    <a:cubicBezTo>
                      <a:pt x="34265" y="88009"/>
                      <a:pt x="34702" y="88247"/>
                      <a:pt x="35152" y="88247"/>
                    </a:cubicBezTo>
                    <a:cubicBezTo>
                      <a:pt x="35527" y="88247"/>
                      <a:pt x="35912" y="88082"/>
                      <a:pt x="36176" y="87751"/>
                    </a:cubicBezTo>
                    <a:cubicBezTo>
                      <a:pt x="38431" y="84260"/>
                      <a:pt x="40831" y="80841"/>
                      <a:pt x="42795" y="77132"/>
                    </a:cubicBezTo>
                    <a:cubicBezTo>
                      <a:pt x="45268" y="78587"/>
                      <a:pt x="47450" y="80550"/>
                      <a:pt x="49850" y="82005"/>
                    </a:cubicBezTo>
                    <a:cubicBezTo>
                      <a:pt x="50098" y="82177"/>
                      <a:pt x="50361" y="82253"/>
                      <a:pt x="50612" y="82253"/>
                    </a:cubicBezTo>
                    <a:cubicBezTo>
                      <a:pt x="51316" y="82253"/>
                      <a:pt x="51922" y="81646"/>
                      <a:pt x="51814" y="80841"/>
                    </a:cubicBezTo>
                    <a:cubicBezTo>
                      <a:pt x="50796" y="71022"/>
                      <a:pt x="50432" y="61203"/>
                      <a:pt x="50287" y="51311"/>
                    </a:cubicBezTo>
                    <a:lnTo>
                      <a:pt x="50287" y="51311"/>
                    </a:lnTo>
                    <a:cubicBezTo>
                      <a:pt x="51051" y="51475"/>
                      <a:pt x="51814" y="51556"/>
                      <a:pt x="52609" y="51556"/>
                    </a:cubicBezTo>
                    <a:cubicBezTo>
                      <a:pt x="52873" y="51556"/>
                      <a:pt x="53142" y="51547"/>
                      <a:pt x="53414" y="51529"/>
                    </a:cubicBezTo>
                    <a:cubicBezTo>
                      <a:pt x="54578" y="51529"/>
                      <a:pt x="54869" y="50002"/>
                      <a:pt x="54360" y="49274"/>
                    </a:cubicBezTo>
                    <a:cubicBezTo>
                      <a:pt x="53633" y="48329"/>
                      <a:pt x="52978" y="47310"/>
                      <a:pt x="52323" y="46438"/>
                    </a:cubicBezTo>
                    <a:lnTo>
                      <a:pt x="52323" y="46438"/>
                    </a:lnTo>
                    <a:cubicBezTo>
                      <a:pt x="54604" y="46964"/>
                      <a:pt x="56931" y="47208"/>
                      <a:pt x="59267" y="47208"/>
                    </a:cubicBezTo>
                    <a:cubicBezTo>
                      <a:pt x="59838" y="47208"/>
                      <a:pt x="60408" y="47194"/>
                      <a:pt x="60979" y="47165"/>
                    </a:cubicBezTo>
                    <a:cubicBezTo>
                      <a:pt x="62070" y="46947"/>
                      <a:pt x="62579" y="45710"/>
                      <a:pt x="61924" y="44837"/>
                    </a:cubicBezTo>
                    <a:cubicBezTo>
                      <a:pt x="60470" y="43383"/>
                      <a:pt x="59161" y="41855"/>
                      <a:pt x="57997" y="40255"/>
                    </a:cubicBezTo>
                    <a:cubicBezTo>
                      <a:pt x="59961" y="40182"/>
                      <a:pt x="61924" y="40037"/>
                      <a:pt x="63816" y="39746"/>
                    </a:cubicBezTo>
                    <a:cubicBezTo>
                      <a:pt x="64761" y="39528"/>
                      <a:pt x="65270" y="38582"/>
                      <a:pt x="64907" y="37709"/>
                    </a:cubicBezTo>
                    <a:cubicBezTo>
                      <a:pt x="63961" y="35382"/>
                      <a:pt x="62652" y="33127"/>
                      <a:pt x="61052" y="31163"/>
                    </a:cubicBezTo>
                    <a:lnTo>
                      <a:pt x="61124" y="31091"/>
                    </a:lnTo>
                    <a:cubicBezTo>
                      <a:pt x="62797" y="29854"/>
                      <a:pt x="64470" y="28618"/>
                      <a:pt x="66216" y="27454"/>
                    </a:cubicBezTo>
                    <a:cubicBezTo>
                      <a:pt x="66798" y="26945"/>
                      <a:pt x="66943" y="26072"/>
                      <a:pt x="66434" y="25417"/>
                    </a:cubicBezTo>
                    <a:cubicBezTo>
                      <a:pt x="65052" y="24108"/>
                      <a:pt x="63670" y="22871"/>
                      <a:pt x="62143" y="21708"/>
                    </a:cubicBezTo>
                    <a:cubicBezTo>
                      <a:pt x="62943" y="20617"/>
                      <a:pt x="63525" y="19453"/>
                      <a:pt x="64470" y="18362"/>
                    </a:cubicBezTo>
                    <a:cubicBezTo>
                      <a:pt x="64979" y="17635"/>
                      <a:pt x="64688" y="16616"/>
                      <a:pt x="63816" y="16253"/>
                    </a:cubicBezTo>
                    <a:cubicBezTo>
                      <a:pt x="62215" y="15598"/>
                      <a:pt x="60761" y="14943"/>
                      <a:pt x="59161" y="14434"/>
                    </a:cubicBezTo>
                    <a:cubicBezTo>
                      <a:pt x="59379" y="13052"/>
                      <a:pt x="59742" y="11598"/>
                      <a:pt x="60179" y="10288"/>
                    </a:cubicBezTo>
                    <a:cubicBezTo>
                      <a:pt x="60517" y="9408"/>
                      <a:pt x="59847" y="8528"/>
                      <a:pt x="58990" y="8528"/>
                    </a:cubicBezTo>
                    <a:cubicBezTo>
                      <a:pt x="58927" y="8528"/>
                      <a:pt x="58862" y="8533"/>
                      <a:pt x="58797" y="8543"/>
                    </a:cubicBezTo>
                    <a:cubicBezTo>
                      <a:pt x="57342" y="8761"/>
                      <a:pt x="55960" y="8615"/>
                      <a:pt x="54505" y="8761"/>
                    </a:cubicBezTo>
                    <a:cubicBezTo>
                      <a:pt x="54433" y="7815"/>
                      <a:pt x="54360" y="6797"/>
                      <a:pt x="54287" y="5851"/>
                    </a:cubicBezTo>
                    <a:cubicBezTo>
                      <a:pt x="54360" y="5415"/>
                      <a:pt x="54069" y="4979"/>
                      <a:pt x="53560" y="4906"/>
                    </a:cubicBezTo>
                    <a:cubicBezTo>
                      <a:pt x="53507" y="4799"/>
                      <a:pt x="53375" y="4732"/>
                      <a:pt x="53223" y="4732"/>
                    </a:cubicBezTo>
                    <a:cubicBezTo>
                      <a:pt x="53168" y="4732"/>
                      <a:pt x="53109" y="4741"/>
                      <a:pt x="53051" y="4760"/>
                    </a:cubicBezTo>
                    <a:cubicBezTo>
                      <a:pt x="51669" y="5197"/>
                      <a:pt x="50287" y="5633"/>
                      <a:pt x="48905" y="6070"/>
                    </a:cubicBezTo>
                    <a:cubicBezTo>
                      <a:pt x="48396" y="4615"/>
                      <a:pt x="47596" y="3233"/>
                      <a:pt x="46941" y="1778"/>
                    </a:cubicBezTo>
                    <a:cubicBezTo>
                      <a:pt x="46756" y="1269"/>
                      <a:pt x="46276" y="995"/>
                      <a:pt x="45782" y="995"/>
                    </a:cubicBezTo>
                    <a:cubicBezTo>
                      <a:pt x="45501" y="995"/>
                      <a:pt x="45215" y="1084"/>
                      <a:pt x="44977" y="1269"/>
                    </a:cubicBezTo>
                    <a:cubicBezTo>
                      <a:pt x="43959" y="2287"/>
                      <a:pt x="42868" y="3160"/>
                      <a:pt x="41850" y="4179"/>
                    </a:cubicBezTo>
                    <a:cubicBezTo>
                      <a:pt x="40249" y="2942"/>
                      <a:pt x="38722" y="1633"/>
                      <a:pt x="37195" y="251"/>
                    </a:cubicBezTo>
                    <a:cubicBezTo>
                      <a:pt x="36952" y="81"/>
                      <a:pt x="36677" y="0"/>
                      <a:pt x="36405" y="0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10445678" y="845377"/>
                <a:ext cx="296050" cy="431350"/>
              </a:xfrm>
              <a:custGeom>
                <a:avLst/>
                <a:gdLst/>
                <a:ahLst/>
                <a:cxnLst/>
                <a:rect l="l" t="t" r="r" b="b"/>
                <a:pathLst>
                  <a:path w="11842" h="17254" extrusionOk="0">
                    <a:moveTo>
                      <a:pt x="9516" y="1"/>
                    </a:moveTo>
                    <a:cubicBezTo>
                      <a:pt x="9253" y="1"/>
                      <a:pt x="8980" y="88"/>
                      <a:pt x="8728" y="285"/>
                    </a:cubicBezTo>
                    <a:cubicBezTo>
                      <a:pt x="6474" y="2103"/>
                      <a:pt x="4146" y="3704"/>
                      <a:pt x="1964" y="5667"/>
                    </a:cubicBezTo>
                    <a:cubicBezTo>
                      <a:pt x="1600" y="5958"/>
                      <a:pt x="0" y="7559"/>
                      <a:pt x="1091" y="7995"/>
                    </a:cubicBezTo>
                    <a:cubicBezTo>
                      <a:pt x="1223" y="8036"/>
                      <a:pt x="1358" y="8055"/>
                      <a:pt x="1493" y="8055"/>
                    </a:cubicBezTo>
                    <a:cubicBezTo>
                      <a:pt x="2547" y="8055"/>
                      <a:pt x="3663" y="6911"/>
                      <a:pt x="4437" y="6395"/>
                    </a:cubicBezTo>
                    <a:cubicBezTo>
                      <a:pt x="5383" y="5813"/>
                      <a:pt x="6328" y="5158"/>
                      <a:pt x="7274" y="4504"/>
                    </a:cubicBezTo>
                    <a:lnTo>
                      <a:pt x="7274" y="4504"/>
                    </a:lnTo>
                    <a:cubicBezTo>
                      <a:pt x="6474" y="7486"/>
                      <a:pt x="5892" y="10541"/>
                      <a:pt x="5674" y="13668"/>
                    </a:cubicBezTo>
                    <a:cubicBezTo>
                      <a:pt x="4655" y="13523"/>
                      <a:pt x="3637" y="13377"/>
                      <a:pt x="2619" y="13377"/>
                    </a:cubicBezTo>
                    <a:cubicBezTo>
                      <a:pt x="2594" y="13375"/>
                      <a:pt x="2569" y="13374"/>
                      <a:pt x="2545" y="13374"/>
                    </a:cubicBezTo>
                    <a:cubicBezTo>
                      <a:pt x="1863" y="13374"/>
                      <a:pt x="1477" y="14340"/>
                      <a:pt x="2110" y="14832"/>
                    </a:cubicBezTo>
                    <a:cubicBezTo>
                      <a:pt x="4219" y="16287"/>
                      <a:pt x="7347" y="16796"/>
                      <a:pt x="9892" y="17232"/>
                    </a:cubicBezTo>
                    <a:cubicBezTo>
                      <a:pt x="9983" y="17247"/>
                      <a:pt x="10070" y="17254"/>
                      <a:pt x="10152" y="17254"/>
                    </a:cubicBezTo>
                    <a:cubicBezTo>
                      <a:pt x="11727" y="17254"/>
                      <a:pt x="11842" y="14741"/>
                      <a:pt x="10183" y="14396"/>
                    </a:cubicBezTo>
                    <a:lnTo>
                      <a:pt x="8292" y="14032"/>
                    </a:lnTo>
                    <a:cubicBezTo>
                      <a:pt x="9383" y="10032"/>
                      <a:pt x="9529" y="5740"/>
                      <a:pt x="10692" y="1740"/>
                    </a:cubicBezTo>
                    <a:cubicBezTo>
                      <a:pt x="11021" y="808"/>
                      <a:pt x="10318" y="1"/>
                      <a:pt x="9516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1882907">
              <a:off x="8393805" y="2728958"/>
              <a:ext cx="537260" cy="480691"/>
              <a:chOff x="3064658" y="3846582"/>
              <a:chExt cx="705425" cy="631150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144658" y="4121957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064658" y="3996507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3281033" y="3846582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3486533" y="3876482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3602908" y="4065082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" name="Google Shape;142;p3"/>
            <p:cNvGrpSpPr/>
            <p:nvPr/>
          </p:nvGrpSpPr>
          <p:grpSpPr>
            <a:xfrm rot="-1882907" flipH="1">
              <a:off x="400130" y="2649370"/>
              <a:ext cx="537260" cy="480691"/>
              <a:chOff x="2256445" y="3101215"/>
              <a:chExt cx="705425" cy="631150"/>
            </a:xfrm>
          </p:grpSpPr>
          <p:sp>
            <p:nvSpPr>
              <p:cNvPr id="143" name="Google Shape;143;p3"/>
              <p:cNvSpPr/>
              <p:nvPr/>
            </p:nvSpPr>
            <p:spPr>
              <a:xfrm>
                <a:off x="2336445" y="3376590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2256445" y="3251140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2472820" y="3101215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2678320" y="3131115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2794695" y="3319715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" name="Google Shape;148;p3"/>
            <p:cNvSpPr/>
            <p:nvPr/>
          </p:nvSpPr>
          <p:spPr>
            <a:xfrm rot="1076189">
              <a:off x="5021811" y="4373749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 rot="-1550640">
              <a:off x="582300" y="268360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3">
    <p:bg>
      <p:bgPr>
        <a:solidFill>
          <a:schemeClr val="accent1"/>
        </a:solidFill>
        <a:effectLst/>
      </p:bgPr>
    </p:bg>
    <p:spTree>
      <p:nvGrpSpPr>
        <p:cNvPr id="1" name="Shape 3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6" name="Google Shape;3256;p57"/>
          <p:cNvGrpSpPr/>
          <p:nvPr/>
        </p:nvGrpSpPr>
        <p:grpSpPr>
          <a:xfrm>
            <a:off x="-107409" y="-6"/>
            <a:ext cx="9251410" cy="5172743"/>
            <a:chOff x="-107409" y="-6"/>
            <a:chExt cx="9251410" cy="5172743"/>
          </a:xfrm>
        </p:grpSpPr>
        <p:sp>
          <p:nvSpPr>
            <p:cNvPr id="3257" name="Google Shape;3257;p57"/>
            <p:cNvSpPr/>
            <p:nvPr/>
          </p:nvSpPr>
          <p:spPr>
            <a:xfrm rot="159001">
              <a:off x="5647343" y="4243778"/>
              <a:ext cx="908832" cy="908434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57"/>
            <p:cNvSpPr/>
            <p:nvPr/>
          </p:nvSpPr>
          <p:spPr>
            <a:xfrm rot="1009874" flipH="1">
              <a:off x="4692" y="1780894"/>
              <a:ext cx="909220" cy="908822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9" name="Google Shape;3259;p57"/>
            <p:cNvGrpSpPr/>
            <p:nvPr/>
          </p:nvGrpSpPr>
          <p:grpSpPr>
            <a:xfrm rot="572271">
              <a:off x="7970526" y="78493"/>
              <a:ext cx="1064565" cy="1403349"/>
              <a:chOff x="4308246" y="3238442"/>
              <a:chExt cx="1673600" cy="2206200"/>
            </a:xfrm>
          </p:grpSpPr>
          <p:sp>
            <p:nvSpPr>
              <p:cNvPr id="3260" name="Google Shape;3260;p57"/>
              <p:cNvSpPr/>
              <p:nvPr/>
            </p:nvSpPr>
            <p:spPr>
              <a:xfrm>
                <a:off x="4777096" y="3489067"/>
                <a:ext cx="1079275" cy="810800"/>
              </a:xfrm>
              <a:custGeom>
                <a:avLst/>
                <a:gdLst/>
                <a:ahLst/>
                <a:cxnLst/>
                <a:rect l="l" t="t" r="r" b="b"/>
                <a:pathLst>
                  <a:path w="43171" h="32432" extrusionOk="0">
                    <a:moveTo>
                      <a:pt x="18236" y="2933"/>
                    </a:moveTo>
                    <a:cubicBezTo>
                      <a:pt x="21940" y="2933"/>
                      <a:pt x="25626" y="3920"/>
                      <a:pt x="28914" y="5791"/>
                    </a:cubicBezTo>
                    <a:cubicBezTo>
                      <a:pt x="33642" y="8482"/>
                      <a:pt x="35824" y="14228"/>
                      <a:pt x="34079" y="19393"/>
                    </a:cubicBezTo>
                    <a:cubicBezTo>
                      <a:pt x="32406" y="25066"/>
                      <a:pt x="26369" y="28485"/>
                      <a:pt x="20986" y="29648"/>
                    </a:cubicBezTo>
                    <a:cubicBezTo>
                      <a:pt x="19873" y="29897"/>
                      <a:pt x="18784" y="30014"/>
                      <a:pt x="17728" y="30014"/>
                    </a:cubicBezTo>
                    <a:cubicBezTo>
                      <a:pt x="9190" y="30014"/>
                      <a:pt x="2810" y="22320"/>
                      <a:pt x="3457" y="13647"/>
                    </a:cubicBezTo>
                    <a:cubicBezTo>
                      <a:pt x="3457" y="13065"/>
                      <a:pt x="3530" y="12483"/>
                      <a:pt x="3603" y="11974"/>
                    </a:cubicBezTo>
                    <a:cubicBezTo>
                      <a:pt x="6221" y="6809"/>
                      <a:pt x="9276" y="4118"/>
                      <a:pt x="15095" y="3173"/>
                    </a:cubicBezTo>
                    <a:cubicBezTo>
                      <a:pt x="16138" y="3012"/>
                      <a:pt x="17187" y="2933"/>
                      <a:pt x="18236" y="2933"/>
                    </a:cubicBezTo>
                    <a:close/>
                    <a:moveTo>
                      <a:pt x="18647" y="1"/>
                    </a:moveTo>
                    <a:cubicBezTo>
                      <a:pt x="17685" y="1"/>
                      <a:pt x="16717" y="63"/>
                      <a:pt x="15749" y="191"/>
                    </a:cubicBezTo>
                    <a:cubicBezTo>
                      <a:pt x="15107" y="74"/>
                      <a:pt x="14475" y="18"/>
                      <a:pt x="13856" y="18"/>
                    </a:cubicBezTo>
                    <a:cubicBezTo>
                      <a:pt x="8302" y="18"/>
                      <a:pt x="3755" y="4520"/>
                      <a:pt x="1857" y="10083"/>
                    </a:cubicBezTo>
                    <a:cubicBezTo>
                      <a:pt x="1784" y="10446"/>
                      <a:pt x="1639" y="10883"/>
                      <a:pt x="1493" y="11246"/>
                    </a:cubicBezTo>
                    <a:lnTo>
                      <a:pt x="1493" y="11464"/>
                    </a:lnTo>
                    <a:cubicBezTo>
                      <a:pt x="1275" y="12337"/>
                      <a:pt x="1130" y="13283"/>
                      <a:pt x="1057" y="14156"/>
                    </a:cubicBezTo>
                    <a:cubicBezTo>
                      <a:pt x="1" y="24965"/>
                      <a:pt x="8814" y="32432"/>
                      <a:pt x="18568" y="32432"/>
                    </a:cubicBezTo>
                    <a:cubicBezTo>
                      <a:pt x="20234" y="32432"/>
                      <a:pt x="21928" y="32214"/>
                      <a:pt x="23605" y="31758"/>
                    </a:cubicBezTo>
                    <a:cubicBezTo>
                      <a:pt x="36188" y="28339"/>
                      <a:pt x="43170" y="12701"/>
                      <a:pt x="31387" y="3973"/>
                    </a:cubicBezTo>
                    <a:cubicBezTo>
                      <a:pt x="27607" y="1393"/>
                      <a:pt x="23184" y="1"/>
                      <a:pt x="18647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57"/>
              <p:cNvSpPr/>
              <p:nvPr/>
            </p:nvSpPr>
            <p:spPr>
              <a:xfrm>
                <a:off x="4308246" y="3238442"/>
                <a:ext cx="1673600" cy="2206200"/>
              </a:xfrm>
              <a:custGeom>
                <a:avLst/>
                <a:gdLst/>
                <a:ahLst/>
                <a:cxnLst/>
                <a:rect l="l" t="t" r="r" b="b"/>
                <a:pathLst>
                  <a:path w="66944" h="88248" extrusionOk="0">
                    <a:moveTo>
                      <a:pt x="37049" y="3815"/>
                    </a:moveTo>
                    <a:cubicBezTo>
                      <a:pt x="38358" y="4979"/>
                      <a:pt x="39740" y="5997"/>
                      <a:pt x="41195" y="7015"/>
                    </a:cubicBezTo>
                    <a:cubicBezTo>
                      <a:pt x="41425" y="7187"/>
                      <a:pt x="41699" y="7269"/>
                      <a:pt x="41975" y="7269"/>
                    </a:cubicBezTo>
                    <a:cubicBezTo>
                      <a:pt x="42398" y="7269"/>
                      <a:pt x="42822" y="7077"/>
                      <a:pt x="43086" y="6724"/>
                    </a:cubicBezTo>
                    <a:cubicBezTo>
                      <a:pt x="43813" y="5924"/>
                      <a:pt x="44614" y="5197"/>
                      <a:pt x="45414" y="4469"/>
                    </a:cubicBezTo>
                    <a:cubicBezTo>
                      <a:pt x="46068" y="5633"/>
                      <a:pt x="46650" y="6870"/>
                      <a:pt x="47087" y="8106"/>
                    </a:cubicBezTo>
                    <a:cubicBezTo>
                      <a:pt x="47299" y="8532"/>
                      <a:pt x="47707" y="8802"/>
                      <a:pt x="48167" y="8802"/>
                    </a:cubicBezTo>
                    <a:cubicBezTo>
                      <a:pt x="48336" y="8802"/>
                      <a:pt x="48511" y="8766"/>
                      <a:pt x="48687" y="8688"/>
                    </a:cubicBezTo>
                    <a:cubicBezTo>
                      <a:pt x="50069" y="8106"/>
                      <a:pt x="51378" y="7379"/>
                      <a:pt x="52542" y="6433"/>
                    </a:cubicBezTo>
                    <a:lnTo>
                      <a:pt x="52542" y="6433"/>
                    </a:lnTo>
                    <a:cubicBezTo>
                      <a:pt x="52396" y="7670"/>
                      <a:pt x="52323" y="8834"/>
                      <a:pt x="52323" y="9997"/>
                    </a:cubicBezTo>
                    <a:cubicBezTo>
                      <a:pt x="52258" y="10722"/>
                      <a:pt x="52788" y="11327"/>
                      <a:pt x="53483" y="11327"/>
                    </a:cubicBezTo>
                    <a:cubicBezTo>
                      <a:pt x="53555" y="11327"/>
                      <a:pt x="53630" y="11320"/>
                      <a:pt x="53705" y="11307"/>
                    </a:cubicBezTo>
                    <a:cubicBezTo>
                      <a:pt x="54869" y="11161"/>
                      <a:pt x="56033" y="11161"/>
                      <a:pt x="57197" y="11161"/>
                    </a:cubicBezTo>
                    <a:cubicBezTo>
                      <a:pt x="56906" y="12398"/>
                      <a:pt x="56688" y="13634"/>
                      <a:pt x="56324" y="14871"/>
                    </a:cubicBezTo>
                    <a:cubicBezTo>
                      <a:pt x="56033" y="15598"/>
                      <a:pt x="56397" y="16325"/>
                      <a:pt x="57124" y="16616"/>
                    </a:cubicBezTo>
                    <a:cubicBezTo>
                      <a:pt x="58506" y="16980"/>
                      <a:pt x="59815" y="17489"/>
                      <a:pt x="61124" y="18144"/>
                    </a:cubicBezTo>
                    <a:cubicBezTo>
                      <a:pt x="60470" y="19162"/>
                      <a:pt x="59815" y="20180"/>
                      <a:pt x="59015" y="21126"/>
                    </a:cubicBezTo>
                    <a:cubicBezTo>
                      <a:pt x="58579" y="21708"/>
                      <a:pt x="58651" y="22653"/>
                      <a:pt x="59306" y="23090"/>
                    </a:cubicBezTo>
                    <a:cubicBezTo>
                      <a:pt x="60615" y="24108"/>
                      <a:pt x="61852" y="25054"/>
                      <a:pt x="63015" y="26145"/>
                    </a:cubicBezTo>
                    <a:cubicBezTo>
                      <a:pt x="61779" y="27017"/>
                      <a:pt x="60542" y="27890"/>
                      <a:pt x="59306" y="28836"/>
                    </a:cubicBezTo>
                    <a:cubicBezTo>
                      <a:pt x="58942" y="29127"/>
                      <a:pt x="58724" y="29636"/>
                      <a:pt x="58797" y="30145"/>
                    </a:cubicBezTo>
                    <a:cubicBezTo>
                      <a:pt x="58069" y="30581"/>
                      <a:pt x="57851" y="31600"/>
                      <a:pt x="58360" y="32327"/>
                    </a:cubicBezTo>
                    <a:cubicBezTo>
                      <a:pt x="59524" y="33854"/>
                      <a:pt x="60542" y="35455"/>
                      <a:pt x="61488" y="37128"/>
                    </a:cubicBezTo>
                    <a:cubicBezTo>
                      <a:pt x="59379" y="37419"/>
                      <a:pt x="57269" y="37491"/>
                      <a:pt x="55087" y="37637"/>
                    </a:cubicBezTo>
                    <a:cubicBezTo>
                      <a:pt x="53924" y="37709"/>
                      <a:pt x="53633" y="39164"/>
                      <a:pt x="54142" y="39964"/>
                    </a:cubicBezTo>
                    <a:cubicBezTo>
                      <a:pt x="55233" y="41492"/>
                      <a:pt x="56324" y="42946"/>
                      <a:pt x="57488" y="44328"/>
                    </a:cubicBezTo>
                    <a:cubicBezTo>
                      <a:pt x="54796" y="44256"/>
                      <a:pt x="52105" y="43674"/>
                      <a:pt x="49560" y="42655"/>
                    </a:cubicBezTo>
                    <a:cubicBezTo>
                      <a:pt x="49405" y="42594"/>
                      <a:pt x="49245" y="42566"/>
                      <a:pt x="49086" y="42566"/>
                    </a:cubicBezTo>
                    <a:cubicBezTo>
                      <a:pt x="48119" y="42566"/>
                      <a:pt x="47179" y="43610"/>
                      <a:pt x="47741" y="44547"/>
                    </a:cubicBezTo>
                    <a:cubicBezTo>
                      <a:pt x="48541" y="45929"/>
                      <a:pt x="49414" y="47238"/>
                      <a:pt x="50287" y="48547"/>
                    </a:cubicBezTo>
                    <a:cubicBezTo>
                      <a:pt x="48832" y="48111"/>
                      <a:pt x="47523" y="47456"/>
                      <a:pt x="46286" y="46583"/>
                    </a:cubicBezTo>
                    <a:cubicBezTo>
                      <a:pt x="46035" y="46423"/>
                      <a:pt x="45713" y="46342"/>
                      <a:pt x="45391" y="46342"/>
                    </a:cubicBezTo>
                    <a:cubicBezTo>
                      <a:pt x="44685" y="46342"/>
                      <a:pt x="43982" y="46730"/>
                      <a:pt x="44032" y="47529"/>
                    </a:cubicBezTo>
                    <a:cubicBezTo>
                      <a:pt x="44032" y="48038"/>
                      <a:pt x="44032" y="48620"/>
                      <a:pt x="43959" y="49129"/>
                    </a:cubicBezTo>
                    <a:cubicBezTo>
                      <a:pt x="42868" y="48256"/>
                      <a:pt x="41850" y="47310"/>
                      <a:pt x="40831" y="46365"/>
                    </a:cubicBezTo>
                    <a:cubicBezTo>
                      <a:pt x="40558" y="46031"/>
                      <a:pt x="40170" y="45874"/>
                      <a:pt x="39785" y="45874"/>
                    </a:cubicBezTo>
                    <a:cubicBezTo>
                      <a:pt x="39248" y="45874"/>
                      <a:pt x="38716" y="46178"/>
                      <a:pt x="38504" y="46729"/>
                    </a:cubicBezTo>
                    <a:cubicBezTo>
                      <a:pt x="37995" y="47820"/>
                      <a:pt x="37485" y="48765"/>
                      <a:pt x="36976" y="49783"/>
                    </a:cubicBezTo>
                    <a:cubicBezTo>
                      <a:pt x="35813" y="48183"/>
                      <a:pt x="34722" y="46510"/>
                      <a:pt x="33776" y="44765"/>
                    </a:cubicBezTo>
                    <a:cubicBezTo>
                      <a:pt x="33588" y="44342"/>
                      <a:pt x="33158" y="44101"/>
                      <a:pt x="32700" y="44101"/>
                    </a:cubicBezTo>
                    <a:cubicBezTo>
                      <a:pt x="32449" y="44101"/>
                      <a:pt x="32190" y="44174"/>
                      <a:pt x="31958" y="44328"/>
                    </a:cubicBezTo>
                    <a:cubicBezTo>
                      <a:pt x="30648" y="45565"/>
                      <a:pt x="29266" y="46729"/>
                      <a:pt x="27812" y="47747"/>
                    </a:cubicBezTo>
                    <a:cubicBezTo>
                      <a:pt x="27303" y="46074"/>
                      <a:pt x="26721" y="44401"/>
                      <a:pt x="25993" y="42801"/>
                    </a:cubicBezTo>
                    <a:cubicBezTo>
                      <a:pt x="25725" y="42318"/>
                      <a:pt x="25220" y="42034"/>
                      <a:pt x="24711" y="42034"/>
                    </a:cubicBezTo>
                    <a:cubicBezTo>
                      <a:pt x="24529" y="42034"/>
                      <a:pt x="24347" y="42070"/>
                      <a:pt x="24175" y="42146"/>
                    </a:cubicBezTo>
                    <a:cubicBezTo>
                      <a:pt x="23302" y="42510"/>
                      <a:pt x="22429" y="42874"/>
                      <a:pt x="21557" y="43237"/>
                    </a:cubicBezTo>
                    <a:cubicBezTo>
                      <a:pt x="21287" y="39661"/>
                      <a:pt x="19702" y="37525"/>
                      <a:pt x="16397" y="37525"/>
                    </a:cubicBezTo>
                    <a:cubicBezTo>
                      <a:pt x="16139" y="37525"/>
                      <a:pt x="15871" y="37538"/>
                      <a:pt x="15592" y="37564"/>
                    </a:cubicBezTo>
                    <a:cubicBezTo>
                      <a:pt x="16029" y="36255"/>
                      <a:pt x="16465" y="34946"/>
                      <a:pt x="16974" y="33636"/>
                    </a:cubicBezTo>
                    <a:cubicBezTo>
                      <a:pt x="17192" y="32982"/>
                      <a:pt x="16902" y="32182"/>
                      <a:pt x="16247" y="31963"/>
                    </a:cubicBezTo>
                    <a:cubicBezTo>
                      <a:pt x="15083" y="31309"/>
                      <a:pt x="14138" y="30581"/>
                      <a:pt x="13119" y="30000"/>
                    </a:cubicBezTo>
                    <a:cubicBezTo>
                      <a:pt x="13701" y="28908"/>
                      <a:pt x="14429" y="27890"/>
                      <a:pt x="15156" y="26945"/>
                    </a:cubicBezTo>
                    <a:cubicBezTo>
                      <a:pt x="15190" y="26947"/>
                      <a:pt x="15224" y="26949"/>
                      <a:pt x="15258" y="26949"/>
                    </a:cubicBezTo>
                    <a:cubicBezTo>
                      <a:pt x="16079" y="26949"/>
                      <a:pt x="16672" y="26113"/>
                      <a:pt x="16392" y="25344"/>
                    </a:cubicBezTo>
                    <a:cubicBezTo>
                      <a:pt x="16101" y="24108"/>
                      <a:pt x="15738" y="22871"/>
                      <a:pt x="15374" y="21708"/>
                    </a:cubicBezTo>
                    <a:cubicBezTo>
                      <a:pt x="14574" y="18653"/>
                      <a:pt x="16756" y="17925"/>
                      <a:pt x="19084" y="16980"/>
                    </a:cubicBezTo>
                    <a:cubicBezTo>
                      <a:pt x="19956" y="16616"/>
                      <a:pt x="20247" y="15525"/>
                      <a:pt x="19665" y="14798"/>
                    </a:cubicBezTo>
                    <a:cubicBezTo>
                      <a:pt x="19229" y="14289"/>
                      <a:pt x="18938" y="13780"/>
                      <a:pt x="18647" y="13270"/>
                    </a:cubicBezTo>
                    <a:cubicBezTo>
                      <a:pt x="20102" y="12834"/>
                      <a:pt x="21557" y="12470"/>
                      <a:pt x="23084" y="12179"/>
                    </a:cubicBezTo>
                    <a:cubicBezTo>
                      <a:pt x="23884" y="12034"/>
                      <a:pt x="24393" y="11307"/>
                      <a:pt x="24248" y="10506"/>
                    </a:cubicBezTo>
                    <a:cubicBezTo>
                      <a:pt x="23884" y="8906"/>
                      <a:pt x="23520" y="7379"/>
                      <a:pt x="23157" y="5779"/>
                    </a:cubicBezTo>
                    <a:lnTo>
                      <a:pt x="23157" y="5779"/>
                    </a:lnTo>
                    <a:cubicBezTo>
                      <a:pt x="24466" y="6215"/>
                      <a:pt x="25702" y="6942"/>
                      <a:pt x="26721" y="7888"/>
                    </a:cubicBezTo>
                    <a:cubicBezTo>
                      <a:pt x="26970" y="8054"/>
                      <a:pt x="27249" y="8131"/>
                      <a:pt x="27524" y="8131"/>
                    </a:cubicBezTo>
                    <a:cubicBezTo>
                      <a:pt x="28211" y="8131"/>
                      <a:pt x="28872" y="7649"/>
                      <a:pt x="28976" y="6870"/>
                    </a:cubicBezTo>
                    <a:cubicBezTo>
                      <a:pt x="29194" y="5997"/>
                      <a:pt x="29485" y="5124"/>
                      <a:pt x="29848" y="4251"/>
                    </a:cubicBezTo>
                    <a:cubicBezTo>
                      <a:pt x="31303" y="5124"/>
                      <a:pt x="32758" y="5997"/>
                      <a:pt x="34140" y="7015"/>
                    </a:cubicBezTo>
                    <a:cubicBezTo>
                      <a:pt x="34395" y="7207"/>
                      <a:pt x="34675" y="7292"/>
                      <a:pt x="34947" y="7292"/>
                    </a:cubicBezTo>
                    <a:cubicBezTo>
                      <a:pt x="35606" y="7292"/>
                      <a:pt x="36219" y="6790"/>
                      <a:pt x="36322" y="6070"/>
                    </a:cubicBezTo>
                    <a:cubicBezTo>
                      <a:pt x="36467" y="5270"/>
                      <a:pt x="36685" y="4542"/>
                      <a:pt x="37049" y="3815"/>
                    </a:cubicBezTo>
                    <a:close/>
                    <a:moveTo>
                      <a:pt x="23957" y="45274"/>
                    </a:moveTo>
                    <a:cubicBezTo>
                      <a:pt x="24393" y="46292"/>
                      <a:pt x="24757" y="47383"/>
                      <a:pt x="25048" y="48474"/>
                    </a:cubicBezTo>
                    <a:cubicBezTo>
                      <a:pt x="25269" y="49137"/>
                      <a:pt x="25868" y="49548"/>
                      <a:pt x="26493" y="49548"/>
                    </a:cubicBezTo>
                    <a:cubicBezTo>
                      <a:pt x="26691" y="49548"/>
                      <a:pt x="26892" y="49507"/>
                      <a:pt x="27084" y="49420"/>
                    </a:cubicBezTo>
                    <a:cubicBezTo>
                      <a:pt x="27212" y="49505"/>
                      <a:pt x="27340" y="49540"/>
                      <a:pt x="27468" y="49540"/>
                    </a:cubicBezTo>
                    <a:cubicBezTo>
                      <a:pt x="27558" y="49540"/>
                      <a:pt x="27649" y="49523"/>
                      <a:pt x="27739" y="49493"/>
                    </a:cubicBezTo>
                    <a:cubicBezTo>
                      <a:pt x="29339" y="48838"/>
                      <a:pt x="30867" y="47965"/>
                      <a:pt x="32249" y="47020"/>
                    </a:cubicBezTo>
                    <a:cubicBezTo>
                      <a:pt x="33267" y="49056"/>
                      <a:pt x="34431" y="50947"/>
                      <a:pt x="35885" y="52693"/>
                    </a:cubicBezTo>
                    <a:cubicBezTo>
                      <a:pt x="32540" y="62585"/>
                      <a:pt x="29048" y="72986"/>
                      <a:pt x="23011" y="81569"/>
                    </a:cubicBezTo>
                    <a:cubicBezTo>
                      <a:pt x="21629" y="77641"/>
                      <a:pt x="19447" y="71459"/>
                      <a:pt x="15956" y="70949"/>
                    </a:cubicBezTo>
                    <a:cubicBezTo>
                      <a:pt x="15631" y="70910"/>
                      <a:pt x="15305" y="70891"/>
                      <a:pt x="14977" y="70891"/>
                    </a:cubicBezTo>
                    <a:cubicBezTo>
                      <a:pt x="11129" y="70891"/>
                      <a:pt x="7138" y="73504"/>
                      <a:pt x="3518" y="75314"/>
                    </a:cubicBezTo>
                    <a:cubicBezTo>
                      <a:pt x="8101" y="65203"/>
                      <a:pt x="14647" y="55820"/>
                      <a:pt x="18793" y="45419"/>
                    </a:cubicBezTo>
                    <a:lnTo>
                      <a:pt x="18793" y="45419"/>
                    </a:lnTo>
                    <a:cubicBezTo>
                      <a:pt x="18740" y="46316"/>
                      <a:pt x="19453" y="46946"/>
                      <a:pt x="20209" y="46946"/>
                    </a:cubicBezTo>
                    <a:cubicBezTo>
                      <a:pt x="20495" y="46946"/>
                      <a:pt x="20788" y="46856"/>
                      <a:pt x="21047" y="46656"/>
                    </a:cubicBezTo>
                    <a:cubicBezTo>
                      <a:pt x="21920" y="46074"/>
                      <a:pt x="22939" y="45638"/>
                      <a:pt x="23957" y="45274"/>
                    </a:cubicBezTo>
                    <a:close/>
                    <a:moveTo>
                      <a:pt x="40177" y="49565"/>
                    </a:moveTo>
                    <a:cubicBezTo>
                      <a:pt x="41413" y="50729"/>
                      <a:pt x="42795" y="51893"/>
                      <a:pt x="44250" y="52911"/>
                    </a:cubicBezTo>
                    <a:cubicBezTo>
                      <a:pt x="44499" y="53077"/>
                      <a:pt x="44778" y="53155"/>
                      <a:pt x="45053" y="53155"/>
                    </a:cubicBezTo>
                    <a:cubicBezTo>
                      <a:pt x="45740" y="53155"/>
                      <a:pt x="46401" y="52672"/>
                      <a:pt x="46505" y="51893"/>
                    </a:cubicBezTo>
                    <a:cubicBezTo>
                      <a:pt x="46505" y="51238"/>
                      <a:pt x="46650" y="50656"/>
                      <a:pt x="46723" y="50074"/>
                    </a:cubicBezTo>
                    <a:cubicBezTo>
                      <a:pt x="47087" y="50293"/>
                      <a:pt x="47450" y="50438"/>
                      <a:pt x="47814" y="50584"/>
                    </a:cubicBezTo>
                    <a:cubicBezTo>
                      <a:pt x="47814" y="59966"/>
                      <a:pt x="48323" y="69349"/>
                      <a:pt x="49196" y="78659"/>
                    </a:cubicBezTo>
                    <a:cubicBezTo>
                      <a:pt x="47159" y="77059"/>
                      <a:pt x="44977" y="75677"/>
                      <a:pt x="42795" y="74368"/>
                    </a:cubicBezTo>
                    <a:cubicBezTo>
                      <a:pt x="42650" y="74320"/>
                      <a:pt x="42502" y="74296"/>
                      <a:pt x="42356" y="74296"/>
                    </a:cubicBezTo>
                    <a:cubicBezTo>
                      <a:pt x="41844" y="74296"/>
                      <a:pt x="41365" y="74586"/>
                      <a:pt x="41195" y="75095"/>
                    </a:cubicBezTo>
                    <a:cubicBezTo>
                      <a:pt x="39522" y="78368"/>
                      <a:pt x="37631" y="81496"/>
                      <a:pt x="35449" y="84551"/>
                    </a:cubicBezTo>
                    <a:cubicBezTo>
                      <a:pt x="33412" y="78659"/>
                      <a:pt x="34503" y="72550"/>
                      <a:pt x="33776" y="66440"/>
                    </a:cubicBezTo>
                    <a:cubicBezTo>
                      <a:pt x="35594" y="62003"/>
                      <a:pt x="37049" y="57348"/>
                      <a:pt x="38577" y="52911"/>
                    </a:cubicBezTo>
                    <a:cubicBezTo>
                      <a:pt x="39013" y="51747"/>
                      <a:pt x="39522" y="50584"/>
                      <a:pt x="40177" y="49565"/>
                    </a:cubicBezTo>
                    <a:close/>
                    <a:moveTo>
                      <a:pt x="36405" y="0"/>
                    </a:moveTo>
                    <a:cubicBezTo>
                      <a:pt x="35861" y="0"/>
                      <a:pt x="35328" y="324"/>
                      <a:pt x="35085" y="905"/>
                    </a:cubicBezTo>
                    <a:cubicBezTo>
                      <a:pt x="34794" y="1778"/>
                      <a:pt x="34431" y="2724"/>
                      <a:pt x="34140" y="3597"/>
                    </a:cubicBezTo>
                    <a:cubicBezTo>
                      <a:pt x="32612" y="2651"/>
                      <a:pt x="31085" y="1706"/>
                      <a:pt x="29557" y="905"/>
                    </a:cubicBezTo>
                    <a:cubicBezTo>
                      <a:pt x="29387" y="837"/>
                      <a:pt x="29208" y="805"/>
                      <a:pt x="29032" y="805"/>
                    </a:cubicBezTo>
                    <a:cubicBezTo>
                      <a:pt x="28457" y="805"/>
                      <a:pt x="27906" y="1149"/>
                      <a:pt x="27739" y="1706"/>
                    </a:cubicBezTo>
                    <a:cubicBezTo>
                      <a:pt x="27448" y="2578"/>
                      <a:pt x="27084" y="3451"/>
                      <a:pt x="26793" y="4397"/>
                    </a:cubicBezTo>
                    <a:cubicBezTo>
                      <a:pt x="25193" y="3233"/>
                      <a:pt x="23302" y="2651"/>
                      <a:pt x="21411" y="2651"/>
                    </a:cubicBezTo>
                    <a:cubicBezTo>
                      <a:pt x="21371" y="2648"/>
                      <a:pt x="21331" y="2646"/>
                      <a:pt x="21292" y="2646"/>
                    </a:cubicBezTo>
                    <a:cubicBezTo>
                      <a:pt x="20405" y="2646"/>
                      <a:pt x="19744" y="3419"/>
                      <a:pt x="19884" y="4324"/>
                    </a:cubicBezTo>
                    <a:cubicBezTo>
                      <a:pt x="20247" y="6070"/>
                      <a:pt x="20684" y="7815"/>
                      <a:pt x="21120" y="9634"/>
                    </a:cubicBezTo>
                    <a:cubicBezTo>
                      <a:pt x="19229" y="10070"/>
                      <a:pt x="17483" y="10579"/>
                      <a:pt x="15738" y="11307"/>
                    </a:cubicBezTo>
                    <a:cubicBezTo>
                      <a:pt x="14719" y="11816"/>
                      <a:pt x="14574" y="13125"/>
                      <a:pt x="15447" y="13780"/>
                    </a:cubicBezTo>
                    <a:cubicBezTo>
                      <a:pt x="15810" y="14216"/>
                      <a:pt x="16101" y="14580"/>
                      <a:pt x="16320" y="15089"/>
                    </a:cubicBezTo>
                    <a:cubicBezTo>
                      <a:pt x="11592" y="17344"/>
                      <a:pt x="12101" y="20326"/>
                      <a:pt x="13556" y="25781"/>
                    </a:cubicBezTo>
                    <a:cubicBezTo>
                      <a:pt x="13556" y="25854"/>
                      <a:pt x="13628" y="25926"/>
                      <a:pt x="13628" y="25999"/>
                    </a:cubicBezTo>
                    <a:cubicBezTo>
                      <a:pt x="12319" y="27017"/>
                      <a:pt x="11228" y="28327"/>
                      <a:pt x="10355" y="29781"/>
                    </a:cubicBezTo>
                    <a:cubicBezTo>
                      <a:pt x="9919" y="30436"/>
                      <a:pt x="10210" y="31309"/>
                      <a:pt x="10937" y="31672"/>
                    </a:cubicBezTo>
                    <a:cubicBezTo>
                      <a:pt x="12028" y="32182"/>
                      <a:pt x="13119" y="32909"/>
                      <a:pt x="14138" y="33636"/>
                    </a:cubicBezTo>
                    <a:cubicBezTo>
                      <a:pt x="13410" y="35382"/>
                      <a:pt x="12828" y="37055"/>
                      <a:pt x="12319" y="38873"/>
                    </a:cubicBezTo>
                    <a:cubicBezTo>
                      <a:pt x="11950" y="39795"/>
                      <a:pt x="12673" y="40717"/>
                      <a:pt x="13608" y="40717"/>
                    </a:cubicBezTo>
                    <a:cubicBezTo>
                      <a:pt x="13779" y="40717"/>
                      <a:pt x="13957" y="40686"/>
                      <a:pt x="14138" y="40619"/>
                    </a:cubicBezTo>
                    <a:cubicBezTo>
                      <a:pt x="14932" y="40367"/>
                      <a:pt x="15597" y="40249"/>
                      <a:pt x="16153" y="40249"/>
                    </a:cubicBezTo>
                    <a:cubicBezTo>
                      <a:pt x="17683" y="40249"/>
                      <a:pt x="18380" y="41142"/>
                      <a:pt x="18647" y="42583"/>
                    </a:cubicBezTo>
                    <a:cubicBezTo>
                      <a:pt x="11810" y="53493"/>
                      <a:pt x="5264" y="65203"/>
                      <a:pt x="245" y="77132"/>
                    </a:cubicBezTo>
                    <a:cubicBezTo>
                      <a:pt x="1" y="77865"/>
                      <a:pt x="629" y="78599"/>
                      <a:pt x="1354" y="78599"/>
                    </a:cubicBezTo>
                    <a:cubicBezTo>
                      <a:pt x="1492" y="78599"/>
                      <a:pt x="1633" y="78572"/>
                      <a:pt x="1773" y="78514"/>
                    </a:cubicBezTo>
                    <a:cubicBezTo>
                      <a:pt x="6064" y="77059"/>
                      <a:pt x="9846" y="74441"/>
                      <a:pt x="14210" y="73350"/>
                    </a:cubicBezTo>
                    <a:cubicBezTo>
                      <a:pt x="14362" y="73312"/>
                      <a:pt x="14512" y="73295"/>
                      <a:pt x="14661" y="73295"/>
                    </a:cubicBezTo>
                    <a:cubicBezTo>
                      <a:pt x="17995" y="73295"/>
                      <a:pt x="20436" y="82329"/>
                      <a:pt x="21411" y="84696"/>
                    </a:cubicBezTo>
                    <a:cubicBezTo>
                      <a:pt x="21659" y="85192"/>
                      <a:pt x="22165" y="85453"/>
                      <a:pt x="22662" y="85453"/>
                    </a:cubicBezTo>
                    <a:cubicBezTo>
                      <a:pt x="23041" y="85453"/>
                      <a:pt x="23414" y="85302"/>
                      <a:pt x="23666" y="84987"/>
                    </a:cubicBezTo>
                    <a:cubicBezTo>
                      <a:pt x="26793" y="80841"/>
                      <a:pt x="29412" y="76405"/>
                      <a:pt x="31521" y="71677"/>
                    </a:cubicBezTo>
                    <a:lnTo>
                      <a:pt x="31521" y="71677"/>
                    </a:lnTo>
                    <a:cubicBezTo>
                      <a:pt x="31158" y="77205"/>
                      <a:pt x="31885" y="82951"/>
                      <a:pt x="34067" y="87533"/>
                    </a:cubicBezTo>
                    <a:cubicBezTo>
                      <a:pt x="34265" y="88009"/>
                      <a:pt x="34702" y="88247"/>
                      <a:pt x="35152" y="88247"/>
                    </a:cubicBezTo>
                    <a:cubicBezTo>
                      <a:pt x="35527" y="88247"/>
                      <a:pt x="35912" y="88082"/>
                      <a:pt x="36176" y="87751"/>
                    </a:cubicBezTo>
                    <a:cubicBezTo>
                      <a:pt x="38431" y="84260"/>
                      <a:pt x="40831" y="80841"/>
                      <a:pt x="42795" y="77132"/>
                    </a:cubicBezTo>
                    <a:cubicBezTo>
                      <a:pt x="45268" y="78587"/>
                      <a:pt x="47450" y="80550"/>
                      <a:pt x="49850" y="82005"/>
                    </a:cubicBezTo>
                    <a:cubicBezTo>
                      <a:pt x="50098" y="82177"/>
                      <a:pt x="50361" y="82253"/>
                      <a:pt x="50612" y="82253"/>
                    </a:cubicBezTo>
                    <a:cubicBezTo>
                      <a:pt x="51316" y="82253"/>
                      <a:pt x="51922" y="81646"/>
                      <a:pt x="51814" y="80841"/>
                    </a:cubicBezTo>
                    <a:cubicBezTo>
                      <a:pt x="50796" y="71022"/>
                      <a:pt x="50432" y="61203"/>
                      <a:pt x="50287" y="51311"/>
                    </a:cubicBezTo>
                    <a:lnTo>
                      <a:pt x="50287" y="51311"/>
                    </a:lnTo>
                    <a:cubicBezTo>
                      <a:pt x="51051" y="51475"/>
                      <a:pt x="51814" y="51556"/>
                      <a:pt x="52609" y="51556"/>
                    </a:cubicBezTo>
                    <a:cubicBezTo>
                      <a:pt x="52873" y="51556"/>
                      <a:pt x="53142" y="51547"/>
                      <a:pt x="53414" y="51529"/>
                    </a:cubicBezTo>
                    <a:cubicBezTo>
                      <a:pt x="54578" y="51529"/>
                      <a:pt x="54869" y="50002"/>
                      <a:pt x="54360" y="49274"/>
                    </a:cubicBezTo>
                    <a:cubicBezTo>
                      <a:pt x="53633" y="48329"/>
                      <a:pt x="52978" y="47310"/>
                      <a:pt x="52323" y="46438"/>
                    </a:cubicBezTo>
                    <a:lnTo>
                      <a:pt x="52323" y="46438"/>
                    </a:lnTo>
                    <a:cubicBezTo>
                      <a:pt x="54604" y="46964"/>
                      <a:pt x="56931" y="47208"/>
                      <a:pt x="59267" y="47208"/>
                    </a:cubicBezTo>
                    <a:cubicBezTo>
                      <a:pt x="59838" y="47208"/>
                      <a:pt x="60408" y="47194"/>
                      <a:pt x="60979" y="47165"/>
                    </a:cubicBezTo>
                    <a:cubicBezTo>
                      <a:pt x="62070" y="46947"/>
                      <a:pt x="62579" y="45710"/>
                      <a:pt x="61924" y="44837"/>
                    </a:cubicBezTo>
                    <a:cubicBezTo>
                      <a:pt x="60470" y="43383"/>
                      <a:pt x="59161" y="41855"/>
                      <a:pt x="57997" y="40255"/>
                    </a:cubicBezTo>
                    <a:cubicBezTo>
                      <a:pt x="59961" y="40182"/>
                      <a:pt x="61924" y="40037"/>
                      <a:pt x="63816" y="39746"/>
                    </a:cubicBezTo>
                    <a:cubicBezTo>
                      <a:pt x="64761" y="39528"/>
                      <a:pt x="65270" y="38582"/>
                      <a:pt x="64907" y="37709"/>
                    </a:cubicBezTo>
                    <a:cubicBezTo>
                      <a:pt x="63961" y="35382"/>
                      <a:pt x="62652" y="33127"/>
                      <a:pt x="61052" y="31163"/>
                    </a:cubicBezTo>
                    <a:lnTo>
                      <a:pt x="61124" y="31091"/>
                    </a:lnTo>
                    <a:cubicBezTo>
                      <a:pt x="62797" y="29854"/>
                      <a:pt x="64470" y="28618"/>
                      <a:pt x="66216" y="27454"/>
                    </a:cubicBezTo>
                    <a:cubicBezTo>
                      <a:pt x="66798" y="26945"/>
                      <a:pt x="66943" y="26072"/>
                      <a:pt x="66434" y="25417"/>
                    </a:cubicBezTo>
                    <a:cubicBezTo>
                      <a:pt x="65052" y="24108"/>
                      <a:pt x="63670" y="22871"/>
                      <a:pt x="62143" y="21708"/>
                    </a:cubicBezTo>
                    <a:cubicBezTo>
                      <a:pt x="62943" y="20617"/>
                      <a:pt x="63525" y="19453"/>
                      <a:pt x="64470" y="18362"/>
                    </a:cubicBezTo>
                    <a:cubicBezTo>
                      <a:pt x="64979" y="17635"/>
                      <a:pt x="64688" y="16616"/>
                      <a:pt x="63816" y="16253"/>
                    </a:cubicBezTo>
                    <a:cubicBezTo>
                      <a:pt x="62215" y="15598"/>
                      <a:pt x="60761" y="14943"/>
                      <a:pt x="59161" y="14434"/>
                    </a:cubicBezTo>
                    <a:cubicBezTo>
                      <a:pt x="59379" y="13052"/>
                      <a:pt x="59742" y="11598"/>
                      <a:pt x="60179" y="10288"/>
                    </a:cubicBezTo>
                    <a:cubicBezTo>
                      <a:pt x="60517" y="9408"/>
                      <a:pt x="59847" y="8528"/>
                      <a:pt x="58990" y="8528"/>
                    </a:cubicBezTo>
                    <a:cubicBezTo>
                      <a:pt x="58927" y="8528"/>
                      <a:pt x="58862" y="8533"/>
                      <a:pt x="58797" y="8543"/>
                    </a:cubicBezTo>
                    <a:cubicBezTo>
                      <a:pt x="57342" y="8761"/>
                      <a:pt x="55960" y="8615"/>
                      <a:pt x="54505" y="8761"/>
                    </a:cubicBezTo>
                    <a:cubicBezTo>
                      <a:pt x="54433" y="7815"/>
                      <a:pt x="54360" y="6797"/>
                      <a:pt x="54287" y="5851"/>
                    </a:cubicBezTo>
                    <a:cubicBezTo>
                      <a:pt x="54360" y="5415"/>
                      <a:pt x="54069" y="4979"/>
                      <a:pt x="53560" y="4906"/>
                    </a:cubicBezTo>
                    <a:cubicBezTo>
                      <a:pt x="53507" y="4799"/>
                      <a:pt x="53375" y="4732"/>
                      <a:pt x="53223" y="4732"/>
                    </a:cubicBezTo>
                    <a:cubicBezTo>
                      <a:pt x="53168" y="4732"/>
                      <a:pt x="53109" y="4741"/>
                      <a:pt x="53051" y="4760"/>
                    </a:cubicBezTo>
                    <a:cubicBezTo>
                      <a:pt x="51669" y="5197"/>
                      <a:pt x="50287" y="5633"/>
                      <a:pt x="48905" y="6070"/>
                    </a:cubicBezTo>
                    <a:cubicBezTo>
                      <a:pt x="48396" y="4615"/>
                      <a:pt x="47596" y="3233"/>
                      <a:pt x="46941" y="1778"/>
                    </a:cubicBezTo>
                    <a:cubicBezTo>
                      <a:pt x="46756" y="1269"/>
                      <a:pt x="46276" y="995"/>
                      <a:pt x="45782" y="995"/>
                    </a:cubicBezTo>
                    <a:cubicBezTo>
                      <a:pt x="45501" y="995"/>
                      <a:pt x="45215" y="1084"/>
                      <a:pt x="44977" y="1269"/>
                    </a:cubicBezTo>
                    <a:cubicBezTo>
                      <a:pt x="43959" y="2287"/>
                      <a:pt x="42868" y="3160"/>
                      <a:pt x="41850" y="4179"/>
                    </a:cubicBezTo>
                    <a:cubicBezTo>
                      <a:pt x="40249" y="2942"/>
                      <a:pt x="38722" y="1633"/>
                      <a:pt x="37195" y="251"/>
                    </a:cubicBezTo>
                    <a:cubicBezTo>
                      <a:pt x="36952" y="81"/>
                      <a:pt x="36677" y="0"/>
                      <a:pt x="36405" y="0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57"/>
              <p:cNvSpPr/>
              <p:nvPr/>
            </p:nvSpPr>
            <p:spPr>
              <a:xfrm>
                <a:off x="5088996" y="3703092"/>
                <a:ext cx="296050" cy="431350"/>
              </a:xfrm>
              <a:custGeom>
                <a:avLst/>
                <a:gdLst/>
                <a:ahLst/>
                <a:cxnLst/>
                <a:rect l="l" t="t" r="r" b="b"/>
                <a:pathLst>
                  <a:path w="11842" h="17254" extrusionOk="0">
                    <a:moveTo>
                      <a:pt x="9516" y="1"/>
                    </a:moveTo>
                    <a:cubicBezTo>
                      <a:pt x="9253" y="1"/>
                      <a:pt x="8980" y="88"/>
                      <a:pt x="8728" y="285"/>
                    </a:cubicBezTo>
                    <a:cubicBezTo>
                      <a:pt x="6474" y="2103"/>
                      <a:pt x="4146" y="3704"/>
                      <a:pt x="1964" y="5667"/>
                    </a:cubicBezTo>
                    <a:cubicBezTo>
                      <a:pt x="1600" y="5958"/>
                      <a:pt x="0" y="7559"/>
                      <a:pt x="1091" y="7995"/>
                    </a:cubicBezTo>
                    <a:cubicBezTo>
                      <a:pt x="1223" y="8036"/>
                      <a:pt x="1358" y="8055"/>
                      <a:pt x="1493" y="8055"/>
                    </a:cubicBezTo>
                    <a:cubicBezTo>
                      <a:pt x="2547" y="8055"/>
                      <a:pt x="3663" y="6911"/>
                      <a:pt x="4437" y="6395"/>
                    </a:cubicBezTo>
                    <a:cubicBezTo>
                      <a:pt x="5383" y="5813"/>
                      <a:pt x="6328" y="5158"/>
                      <a:pt x="7274" y="4504"/>
                    </a:cubicBezTo>
                    <a:lnTo>
                      <a:pt x="7274" y="4504"/>
                    </a:lnTo>
                    <a:cubicBezTo>
                      <a:pt x="6474" y="7486"/>
                      <a:pt x="5892" y="10541"/>
                      <a:pt x="5674" y="13668"/>
                    </a:cubicBezTo>
                    <a:cubicBezTo>
                      <a:pt x="4655" y="13523"/>
                      <a:pt x="3637" y="13377"/>
                      <a:pt x="2619" y="13377"/>
                    </a:cubicBezTo>
                    <a:cubicBezTo>
                      <a:pt x="2594" y="13375"/>
                      <a:pt x="2569" y="13374"/>
                      <a:pt x="2545" y="13374"/>
                    </a:cubicBezTo>
                    <a:cubicBezTo>
                      <a:pt x="1863" y="13374"/>
                      <a:pt x="1477" y="14340"/>
                      <a:pt x="2110" y="14832"/>
                    </a:cubicBezTo>
                    <a:cubicBezTo>
                      <a:pt x="4219" y="16287"/>
                      <a:pt x="7347" y="16796"/>
                      <a:pt x="9892" y="17232"/>
                    </a:cubicBezTo>
                    <a:cubicBezTo>
                      <a:pt x="9983" y="17247"/>
                      <a:pt x="10070" y="17254"/>
                      <a:pt x="10152" y="17254"/>
                    </a:cubicBezTo>
                    <a:cubicBezTo>
                      <a:pt x="11727" y="17254"/>
                      <a:pt x="11842" y="14741"/>
                      <a:pt x="10183" y="14396"/>
                    </a:cubicBezTo>
                    <a:lnTo>
                      <a:pt x="8292" y="14032"/>
                    </a:lnTo>
                    <a:cubicBezTo>
                      <a:pt x="9383" y="10032"/>
                      <a:pt x="9529" y="5740"/>
                      <a:pt x="10692" y="1740"/>
                    </a:cubicBezTo>
                    <a:cubicBezTo>
                      <a:pt x="11021" y="808"/>
                      <a:pt x="10318" y="1"/>
                      <a:pt x="9516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3" name="Google Shape;3263;p57"/>
            <p:cNvSpPr/>
            <p:nvPr/>
          </p:nvSpPr>
          <p:spPr>
            <a:xfrm rot="1550640" flipH="1">
              <a:off x="7815783" y="4642286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4" name="Google Shape;3264;p57"/>
            <p:cNvGrpSpPr/>
            <p:nvPr/>
          </p:nvGrpSpPr>
          <p:grpSpPr>
            <a:xfrm rot="-1882907" flipH="1">
              <a:off x="960076" y="4491708"/>
              <a:ext cx="537260" cy="480691"/>
              <a:chOff x="1949642" y="2454226"/>
              <a:chExt cx="705425" cy="631150"/>
            </a:xfrm>
          </p:grpSpPr>
          <p:sp>
            <p:nvSpPr>
              <p:cNvPr id="3265" name="Google Shape;3265;p57"/>
              <p:cNvSpPr/>
              <p:nvPr/>
            </p:nvSpPr>
            <p:spPr>
              <a:xfrm>
                <a:off x="2029642" y="2729601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57"/>
              <p:cNvSpPr/>
              <p:nvPr/>
            </p:nvSpPr>
            <p:spPr>
              <a:xfrm>
                <a:off x="1949642" y="2604151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57"/>
              <p:cNvSpPr/>
              <p:nvPr/>
            </p:nvSpPr>
            <p:spPr>
              <a:xfrm>
                <a:off x="2166017" y="2454226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57"/>
              <p:cNvSpPr/>
              <p:nvPr/>
            </p:nvSpPr>
            <p:spPr>
              <a:xfrm>
                <a:off x="2371517" y="2484126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57"/>
              <p:cNvSpPr/>
              <p:nvPr/>
            </p:nvSpPr>
            <p:spPr>
              <a:xfrm>
                <a:off x="2487892" y="2672726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70" name="Google Shape;3270;p57"/>
            <p:cNvGrpSpPr/>
            <p:nvPr/>
          </p:nvGrpSpPr>
          <p:grpSpPr>
            <a:xfrm rot="1882907">
              <a:off x="8383401" y="2591995"/>
              <a:ext cx="537260" cy="480691"/>
              <a:chOff x="1765141" y="3262282"/>
              <a:chExt cx="705425" cy="631150"/>
            </a:xfrm>
          </p:grpSpPr>
          <p:sp>
            <p:nvSpPr>
              <p:cNvPr id="3271" name="Google Shape;3271;p57"/>
              <p:cNvSpPr/>
              <p:nvPr/>
            </p:nvSpPr>
            <p:spPr>
              <a:xfrm>
                <a:off x="1845141" y="3537657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57"/>
              <p:cNvSpPr/>
              <p:nvPr/>
            </p:nvSpPr>
            <p:spPr>
              <a:xfrm>
                <a:off x="1765141" y="3412207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57"/>
              <p:cNvSpPr/>
              <p:nvPr/>
            </p:nvSpPr>
            <p:spPr>
              <a:xfrm>
                <a:off x="1981516" y="3262282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57"/>
              <p:cNvSpPr/>
              <p:nvPr/>
            </p:nvSpPr>
            <p:spPr>
              <a:xfrm>
                <a:off x="2187016" y="3292182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57"/>
              <p:cNvSpPr/>
              <p:nvPr/>
            </p:nvSpPr>
            <p:spPr>
              <a:xfrm>
                <a:off x="2303391" y="3480782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76" name="Google Shape;3276;p57"/>
            <p:cNvSpPr/>
            <p:nvPr/>
          </p:nvSpPr>
          <p:spPr>
            <a:xfrm rot="-1076189" flipH="1">
              <a:off x="5358426" y="115974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57"/>
            <p:cNvSpPr/>
            <p:nvPr/>
          </p:nvSpPr>
          <p:spPr>
            <a:xfrm rot="1550640" flipH="1">
              <a:off x="253408" y="203761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8" name="Google Shape;3278;p57"/>
            <p:cNvGrpSpPr/>
            <p:nvPr/>
          </p:nvGrpSpPr>
          <p:grpSpPr>
            <a:xfrm>
              <a:off x="86652" y="55652"/>
              <a:ext cx="8943968" cy="4975760"/>
              <a:chOff x="-62673" y="67940"/>
              <a:chExt cx="8943968" cy="4975760"/>
            </a:xfrm>
          </p:grpSpPr>
          <p:sp>
            <p:nvSpPr>
              <p:cNvPr id="3279" name="Google Shape;3279;p57"/>
              <p:cNvSpPr/>
              <p:nvPr/>
            </p:nvSpPr>
            <p:spPr>
              <a:xfrm>
                <a:off x="2483168" y="232242"/>
                <a:ext cx="162328" cy="21291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2079" extrusionOk="0">
                    <a:moveTo>
                      <a:pt x="919" y="1"/>
                    </a:moveTo>
                    <a:cubicBezTo>
                      <a:pt x="812" y="1"/>
                      <a:pt x="716" y="349"/>
                      <a:pt x="687" y="803"/>
                    </a:cubicBezTo>
                    <a:cubicBezTo>
                      <a:pt x="290" y="832"/>
                      <a:pt x="1" y="928"/>
                      <a:pt x="1" y="1035"/>
                    </a:cubicBezTo>
                    <a:cubicBezTo>
                      <a:pt x="1" y="1151"/>
                      <a:pt x="290" y="1247"/>
                      <a:pt x="687" y="1276"/>
                    </a:cubicBezTo>
                    <a:cubicBezTo>
                      <a:pt x="716" y="1730"/>
                      <a:pt x="812" y="2078"/>
                      <a:pt x="919" y="2078"/>
                    </a:cubicBezTo>
                    <a:cubicBezTo>
                      <a:pt x="1035" y="2078"/>
                      <a:pt x="1131" y="1730"/>
                      <a:pt x="1160" y="1276"/>
                    </a:cubicBezTo>
                    <a:cubicBezTo>
                      <a:pt x="1556" y="1247"/>
                      <a:pt x="1846" y="1151"/>
                      <a:pt x="1846" y="1035"/>
                    </a:cubicBezTo>
                    <a:cubicBezTo>
                      <a:pt x="1846" y="928"/>
                      <a:pt x="1556" y="832"/>
                      <a:pt x="1160" y="803"/>
                    </a:cubicBezTo>
                    <a:cubicBezTo>
                      <a:pt x="1131" y="349"/>
                      <a:pt x="1035" y="1"/>
                      <a:pt x="9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280" name="Google Shape;3280;p57"/>
              <p:cNvSpPr/>
              <p:nvPr/>
            </p:nvSpPr>
            <p:spPr>
              <a:xfrm>
                <a:off x="1210874" y="4724359"/>
                <a:ext cx="162328" cy="21291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2079" extrusionOk="0">
                    <a:moveTo>
                      <a:pt x="919" y="0"/>
                    </a:moveTo>
                    <a:cubicBezTo>
                      <a:pt x="813" y="0"/>
                      <a:pt x="716" y="348"/>
                      <a:pt x="687" y="812"/>
                    </a:cubicBezTo>
                    <a:cubicBezTo>
                      <a:pt x="291" y="832"/>
                      <a:pt x="1" y="928"/>
                      <a:pt x="1" y="1044"/>
                    </a:cubicBezTo>
                    <a:cubicBezTo>
                      <a:pt x="1" y="1150"/>
                      <a:pt x="291" y="1247"/>
                      <a:pt x="687" y="1276"/>
                    </a:cubicBezTo>
                    <a:cubicBezTo>
                      <a:pt x="716" y="1740"/>
                      <a:pt x="813" y="2078"/>
                      <a:pt x="919" y="2078"/>
                    </a:cubicBezTo>
                    <a:cubicBezTo>
                      <a:pt x="1035" y="2078"/>
                      <a:pt x="1132" y="1740"/>
                      <a:pt x="1161" y="1276"/>
                    </a:cubicBezTo>
                    <a:cubicBezTo>
                      <a:pt x="1557" y="1247"/>
                      <a:pt x="1847" y="1150"/>
                      <a:pt x="1847" y="1044"/>
                    </a:cubicBezTo>
                    <a:cubicBezTo>
                      <a:pt x="1847" y="928"/>
                      <a:pt x="1557" y="832"/>
                      <a:pt x="1161" y="812"/>
                    </a:cubicBezTo>
                    <a:cubicBezTo>
                      <a:pt x="1132" y="348"/>
                      <a:pt x="1035" y="0"/>
                      <a:pt x="9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281" name="Google Shape;3281;p57"/>
              <p:cNvSpPr/>
              <p:nvPr/>
            </p:nvSpPr>
            <p:spPr>
              <a:xfrm>
                <a:off x="6430983" y="137073"/>
                <a:ext cx="209875" cy="275176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687" extrusionOk="0">
                    <a:moveTo>
                      <a:pt x="1199" y="0"/>
                    </a:moveTo>
                    <a:cubicBezTo>
                      <a:pt x="1054" y="0"/>
                      <a:pt x="928" y="445"/>
                      <a:pt x="899" y="1044"/>
                    </a:cubicBezTo>
                    <a:cubicBezTo>
                      <a:pt x="387" y="1073"/>
                      <a:pt x="0" y="1199"/>
                      <a:pt x="0" y="1344"/>
                    </a:cubicBezTo>
                    <a:cubicBezTo>
                      <a:pt x="0" y="1489"/>
                      <a:pt x="387" y="1605"/>
                      <a:pt x="899" y="1643"/>
                    </a:cubicBezTo>
                    <a:cubicBezTo>
                      <a:pt x="928" y="2242"/>
                      <a:pt x="1054" y="2687"/>
                      <a:pt x="1199" y="2687"/>
                    </a:cubicBezTo>
                    <a:cubicBezTo>
                      <a:pt x="1344" y="2687"/>
                      <a:pt x="1469" y="2242"/>
                      <a:pt x="1498" y="1643"/>
                    </a:cubicBezTo>
                    <a:cubicBezTo>
                      <a:pt x="2010" y="1605"/>
                      <a:pt x="2387" y="1489"/>
                      <a:pt x="2387" y="1344"/>
                    </a:cubicBezTo>
                    <a:cubicBezTo>
                      <a:pt x="2387" y="1199"/>
                      <a:pt x="2010" y="1073"/>
                      <a:pt x="1498" y="1044"/>
                    </a:cubicBezTo>
                    <a:cubicBezTo>
                      <a:pt x="1469" y="435"/>
                      <a:pt x="1344" y="0"/>
                      <a:pt x="11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282" name="Google Shape;3282;p57"/>
              <p:cNvSpPr/>
              <p:nvPr/>
            </p:nvSpPr>
            <p:spPr>
              <a:xfrm>
                <a:off x="8560942" y="1207206"/>
                <a:ext cx="209875" cy="275176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687" extrusionOk="0">
                    <a:moveTo>
                      <a:pt x="1199" y="0"/>
                    </a:moveTo>
                    <a:cubicBezTo>
                      <a:pt x="1044" y="0"/>
                      <a:pt x="928" y="445"/>
                      <a:pt x="899" y="1044"/>
                    </a:cubicBezTo>
                    <a:cubicBezTo>
                      <a:pt x="387" y="1073"/>
                      <a:pt x="1" y="1199"/>
                      <a:pt x="1" y="1344"/>
                    </a:cubicBezTo>
                    <a:cubicBezTo>
                      <a:pt x="1" y="1479"/>
                      <a:pt x="387" y="1605"/>
                      <a:pt x="899" y="1643"/>
                    </a:cubicBezTo>
                    <a:cubicBezTo>
                      <a:pt x="928" y="2242"/>
                      <a:pt x="1054" y="2687"/>
                      <a:pt x="1199" y="2687"/>
                    </a:cubicBezTo>
                    <a:cubicBezTo>
                      <a:pt x="1344" y="2687"/>
                      <a:pt x="1470" y="2242"/>
                      <a:pt x="1499" y="1643"/>
                    </a:cubicBezTo>
                    <a:cubicBezTo>
                      <a:pt x="2011" y="1605"/>
                      <a:pt x="2388" y="1479"/>
                      <a:pt x="2388" y="1344"/>
                    </a:cubicBezTo>
                    <a:cubicBezTo>
                      <a:pt x="2388" y="1199"/>
                      <a:pt x="2011" y="1073"/>
                      <a:pt x="1499" y="1044"/>
                    </a:cubicBezTo>
                    <a:cubicBezTo>
                      <a:pt x="1470" y="435"/>
                      <a:pt x="1344" y="0"/>
                      <a:pt x="11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283" name="Google Shape;3283;p57"/>
              <p:cNvSpPr/>
              <p:nvPr/>
            </p:nvSpPr>
            <p:spPr>
              <a:xfrm>
                <a:off x="1077263" y="1546348"/>
                <a:ext cx="209875" cy="275176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687" extrusionOk="0">
                    <a:moveTo>
                      <a:pt x="1190" y="0"/>
                    </a:moveTo>
                    <a:cubicBezTo>
                      <a:pt x="1045" y="0"/>
                      <a:pt x="919" y="445"/>
                      <a:pt x="890" y="1044"/>
                    </a:cubicBezTo>
                    <a:cubicBezTo>
                      <a:pt x="378" y="1073"/>
                      <a:pt x="1" y="1198"/>
                      <a:pt x="1" y="1343"/>
                    </a:cubicBezTo>
                    <a:cubicBezTo>
                      <a:pt x="1" y="1488"/>
                      <a:pt x="378" y="1604"/>
                      <a:pt x="890" y="1643"/>
                    </a:cubicBezTo>
                    <a:cubicBezTo>
                      <a:pt x="919" y="2252"/>
                      <a:pt x="1045" y="2687"/>
                      <a:pt x="1190" y="2687"/>
                    </a:cubicBezTo>
                    <a:cubicBezTo>
                      <a:pt x="1344" y="2687"/>
                      <a:pt x="1460" y="2242"/>
                      <a:pt x="1499" y="1643"/>
                    </a:cubicBezTo>
                    <a:cubicBezTo>
                      <a:pt x="2011" y="1604"/>
                      <a:pt x="2388" y="1488"/>
                      <a:pt x="2388" y="1343"/>
                    </a:cubicBezTo>
                    <a:cubicBezTo>
                      <a:pt x="2388" y="1198"/>
                      <a:pt x="2011" y="1073"/>
                      <a:pt x="1499" y="1044"/>
                    </a:cubicBezTo>
                    <a:cubicBezTo>
                      <a:pt x="1460" y="435"/>
                      <a:pt x="1344" y="0"/>
                      <a:pt x="11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284" name="Google Shape;3284;p57"/>
              <p:cNvSpPr/>
              <p:nvPr/>
            </p:nvSpPr>
            <p:spPr>
              <a:xfrm>
                <a:off x="8517850" y="3824501"/>
                <a:ext cx="162240" cy="212808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2078" extrusionOk="0">
                    <a:moveTo>
                      <a:pt x="918" y="0"/>
                    </a:moveTo>
                    <a:cubicBezTo>
                      <a:pt x="802" y="0"/>
                      <a:pt x="715" y="348"/>
                      <a:pt x="686" y="812"/>
                    </a:cubicBezTo>
                    <a:cubicBezTo>
                      <a:pt x="290" y="841"/>
                      <a:pt x="0" y="928"/>
                      <a:pt x="0" y="1044"/>
                    </a:cubicBezTo>
                    <a:cubicBezTo>
                      <a:pt x="0" y="1150"/>
                      <a:pt x="290" y="1247"/>
                      <a:pt x="686" y="1276"/>
                    </a:cubicBezTo>
                    <a:cubicBezTo>
                      <a:pt x="715" y="1740"/>
                      <a:pt x="802" y="2078"/>
                      <a:pt x="918" y="2078"/>
                    </a:cubicBezTo>
                    <a:cubicBezTo>
                      <a:pt x="1034" y="2078"/>
                      <a:pt x="1131" y="1740"/>
                      <a:pt x="1160" y="1276"/>
                    </a:cubicBezTo>
                    <a:cubicBezTo>
                      <a:pt x="1556" y="1247"/>
                      <a:pt x="1846" y="1150"/>
                      <a:pt x="1846" y="1044"/>
                    </a:cubicBezTo>
                    <a:cubicBezTo>
                      <a:pt x="1846" y="928"/>
                      <a:pt x="1556" y="841"/>
                      <a:pt x="1160" y="812"/>
                    </a:cubicBezTo>
                    <a:cubicBezTo>
                      <a:pt x="1141" y="348"/>
                      <a:pt x="1044" y="0"/>
                      <a:pt x="9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285" name="Google Shape;3285;p57"/>
              <p:cNvSpPr/>
              <p:nvPr/>
            </p:nvSpPr>
            <p:spPr>
              <a:xfrm>
                <a:off x="8101916" y="4899096"/>
                <a:ext cx="110475" cy="144603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12" extrusionOk="0">
                    <a:moveTo>
                      <a:pt x="628" y="1"/>
                    </a:moveTo>
                    <a:cubicBezTo>
                      <a:pt x="551" y="1"/>
                      <a:pt x="483" y="233"/>
                      <a:pt x="464" y="552"/>
                    </a:cubicBezTo>
                    <a:cubicBezTo>
                      <a:pt x="194" y="571"/>
                      <a:pt x="0" y="629"/>
                      <a:pt x="0" y="706"/>
                    </a:cubicBezTo>
                    <a:cubicBezTo>
                      <a:pt x="0" y="784"/>
                      <a:pt x="194" y="851"/>
                      <a:pt x="464" y="871"/>
                    </a:cubicBezTo>
                    <a:cubicBezTo>
                      <a:pt x="483" y="1180"/>
                      <a:pt x="551" y="1412"/>
                      <a:pt x="628" y="1412"/>
                    </a:cubicBezTo>
                    <a:cubicBezTo>
                      <a:pt x="706" y="1412"/>
                      <a:pt x="773" y="1180"/>
                      <a:pt x="783" y="871"/>
                    </a:cubicBezTo>
                    <a:cubicBezTo>
                      <a:pt x="1054" y="851"/>
                      <a:pt x="1257" y="784"/>
                      <a:pt x="1257" y="706"/>
                    </a:cubicBezTo>
                    <a:cubicBezTo>
                      <a:pt x="1257" y="629"/>
                      <a:pt x="1054" y="571"/>
                      <a:pt x="783" y="552"/>
                    </a:cubicBezTo>
                    <a:cubicBezTo>
                      <a:pt x="773" y="233"/>
                      <a:pt x="706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286" name="Google Shape;3286;p57"/>
              <p:cNvSpPr/>
              <p:nvPr/>
            </p:nvSpPr>
            <p:spPr>
              <a:xfrm>
                <a:off x="254748" y="1158613"/>
                <a:ext cx="110475" cy="145627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22" extrusionOk="0">
                    <a:moveTo>
                      <a:pt x="628" y="1"/>
                    </a:moveTo>
                    <a:cubicBezTo>
                      <a:pt x="551" y="1"/>
                      <a:pt x="483" y="243"/>
                      <a:pt x="474" y="552"/>
                    </a:cubicBezTo>
                    <a:cubicBezTo>
                      <a:pt x="203" y="571"/>
                      <a:pt x="0" y="639"/>
                      <a:pt x="0" y="706"/>
                    </a:cubicBezTo>
                    <a:cubicBezTo>
                      <a:pt x="0" y="784"/>
                      <a:pt x="203" y="851"/>
                      <a:pt x="474" y="871"/>
                    </a:cubicBezTo>
                    <a:cubicBezTo>
                      <a:pt x="483" y="1180"/>
                      <a:pt x="551" y="1422"/>
                      <a:pt x="628" y="1422"/>
                    </a:cubicBezTo>
                    <a:cubicBezTo>
                      <a:pt x="706" y="1422"/>
                      <a:pt x="773" y="1180"/>
                      <a:pt x="793" y="871"/>
                    </a:cubicBezTo>
                    <a:cubicBezTo>
                      <a:pt x="1054" y="851"/>
                      <a:pt x="1257" y="793"/>
                      <a:pt x="1257" y="706"/>
                    </a:cubicBezTo>
                    <a:cubicBezTo>
                      <a:pt x="1257" y="639"/>
                      <a:pt x="1054" y="571"/>
                      <a:pt x="793" y="552"/>
                    </a:cubicBezTo>
                    <a:cubicBezTo>
                      <a:pt x="773" y="243"/>
                      <a:pt x="706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287" name="Google Shape;3287;p57"/>
              <p:cNvSpPr/>
              <p:nvPr/>
            </p:nvSpPr>
            <p:spPr>
              <a:xfrm>
                <a:off x="1998140" y="2174176"/>
                <a:ext cx="110475" cy="144603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12" extrusionOk="0">
                    <a:moveTo>
                      <a:pt x="628" y="1"/>
                    </a:moveTo>
                    <a:cubicBezTo>
                      <a:pt x="551" y="1"/>
                      <a:pt x="493" y="233"/>
                      <a:pt x="474" y="552"/>
                    </a:cubicBezTo>
                    <a:cubicBezTo>
                      <a:pt x="203" y="571"/>
                      <a:pt x="0" y="629"/>
                      <a:pt x="0" y="706"/>
                    </a:cubicBezTo>
                    <a:cubicBezTo>
                      <a:pt x="0" y="784"/>
                      <a:pt x="203" y="851"/>
                      <a:pt x="474" y="870"/>
                    </a:cubicBezTo>
                    <a:cubicBezTo>
                      <a:pt x="493" y="1180"/>
                      <a:pt x="551" y="1412"/>
                      <a:pt x="628" y="1412"/>
                    </a:cubicBezTo>
                    <a:cubicBezTo>
                      <a:pt x="715" y="1412"/>
                      <a:pt x="773" y="1180"/>
                      <a:pt x="792" y="870"/>
                    </a:cubicBezTo>
                    <a:cubicBezTo>
                      <a:pt x="1063" y="851"/>
                      <a:pt x="1256" y="793"/>
                      <a:pt x="1256" y="706"/>
                    </a:cubicBezTo>
                    <a:cubicBezTo>
                      <a:pt x="1256" y="629"/>
                      <a:pt x="1063" y="571"/>
                      <a:pt x="792" y="552"/>
                    </a:cubicBezTo>
                    <a:cubicBezTo>
                      <a:pt x="773" y="233"/>
                      <a:pt x="706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288" name="Google Shape;3288;p57"/>
              <p:cNvSpPr/>
              <p:nvPr/>
            </p:nvSpPr>
            <p:spPr>
              <a:xfrm>
                <a:off x="7889450" y="2517051"/>
                <a:ext cx="110475" cy="144603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12" extrusionOk="0">
                    <a:moveTo>
                      <a:pt x="628" y="1"/>
                    </a:moveTo>
                    <a:cubicBezTo>
                      <a:pt x="551" y="1"/>
                      <a:pt x="483" y="242"/>
                      <a:pt x="474" y="552"/>
                    </a:cubicBezTo>
                    <a:cubicBezTo>
                      <a:pt x="203" y="571"/>
                      <a:pt x="0" y="629"/>
                      <a:pt x="0" y="706"/>
                    </a:cubicBezTo>
                    <a:cubicBezTo>
                      <a:pt x="0" y="784"/>
                      <a:pt x="203" y="851"/>
                      <a:pt x="474" y="871"/>
                    </a:cubicBezTo>
                    <a:cubicBezTo>
                      <a:pt x="483" y="1180"/>
                      <a:pt x="551" y="1412"/>
                      <a:pt x="628" y="1412"/>
                    </a:cubicBezTo>
                    <a:cubicBezTo>
                      <a:pt x="706" y="1412"/>
                      <a:pt x="773" y="1170"/>
                      <a:pt x="793" y="871"/>
                    </a:cubicBezTo>
                    <a:cubicBezTo>
                      <a:pt x="1063" y="842"/>
                      <a:pt x="1256" y="784"/>
                      <a:pt x="1256" y="706"/>
                    </a:cubicBezTo>
                    <a:cubicBezTo>
                      <a:pt x="1256" y="629"/>
                      <a:pt x="1063" y="571"/>
                      <a:pt x="793" y="552"/>
                    </a:cubicBezTo>
                    <a:cubicBezTo>
                      <a:pt x="773" y="233"/>
                      <a:pt x="706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289" name="Google Shape;3289;p57"/>
              <p:cNvSpPr/>
              <p:nvPr/>
            </p:nvSpPr>
            <p:spPr>
              <a:xfrm>
                <a:off x="622455" y="1350052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290" name="Google Shape;3290;p57"/>
              <p:cNvSpPr/>
              <p:nvPr/>
            </p:nvSpPr>
            <p:spPr>
              <a:xfrm>
                <a:off x="3538101" y="232252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291" name="Google Shape;3291;p57"/>
              <p:cNvSpPr/>
              <p:nvPr/>
            </p:nvSpPr>
            <p:spPr>
              <a:xfrm>
                <a:off x="54933" y="1468762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292" name="Google Shape;3292;p57"/>
              <p:cNvSpPr/>
              <p:nvPr/>
            </p:nvSpPr>
            <p:spPr>
              <a:xfrm>
                <a:off x="-35945" y="1763293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293" name="Google Shape;3293;p57"/>
              <p:cNvSpPr/>
              <p:nvPr/>
            </p:nvSpPr>
            <p:spPr>
              <a:xfrm>
                <a:off x="8194998" y="1979561"/>
                <a:ext cx="85427" cy="8541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834" extrusionOk="0">
                    <a:moveTo>
                      <a:pt x="543" y="1"/>
                    </a:moveTo>
                    <a:cubicBezTo>
                      <a:pt x="522" y="1"/>
                      <a:pt x="500" y="2"/>
                      <a:pt x="479" y="6"/>
                    </a:cubicBezTo>
                    <a:cubicBezTo>
                      <a:pt x="1" y="61"/>
                      <a:pt x="82" y="833"/>
                      <a:pt x="549" y="833"/>
                    </a:cubicBezTo>
                    <a:cubicBezTo>
                      <a:pt x="573" y="833"/>
                      <a:pt x="598" y="831"/>
                      <a:pt x="624" y="827"/>
                    </a:cubicBezTo>
                    <a:cubicBezTo>
                      <a:pt x="807" y="788"/>
                      <a:pt x="952" y="634"/>
                      <a:pt x="972" y="440"/>
                    </a:cubicBezTo>
                    <a:cubicBezTo>
                      <a:pt x="972" y="192"/>
                      <a:pt x="776" y="1"/>
                      <a:pt x="5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294" name="Google Shape;3294;p57"/>
              <p:cNvSpPr/>
              <p:nvPr/>
            </p:nvSpPr>
            <p:spPr>
              <a:xfrm>
                <a:off x="8042055" y="4324015"/>
                <a:ext cx="85427" cy="8541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834" extrusionOk="0">
                    <a:moveTo>
                      <a:pt x="542" y="1"/>
                    </a:moveTo>
                    <a:cubicBezTo>
                      <a:pt x="521" y="1"/>
                      <a:pt x="500" y="2"/>
                      <a:pt x="478" y="6"/>
                    </a:cubicBezTo>
                    <a:cubicBezTo>
                      <a:pt x="0" y="61"/>
                      <a:pt x="82" y="833"/>
                      <a:pt x="540" y="833"/>
                    </a:cubicBezTo>
                    <a:cubicBezTo>
                      <a:pt x="564" y="833"/>
                      <a:pt x="588" y="831"/>
                      <a:pt x="614" y="827"/>
                    </a:cubicBezTo>
                    <a:cubicBezTo>
                      <a:pt x="807" y="788"/>
                      <a:pt x="952" y="624"/>
                      <a:pt x="971" y="431"/>
                    </a:cubicBezTo>
                    <a:cubicBezTo>
                      <a:pt x="971" y="191"/>
                      <a:pt x="776" y="1"/>
                      <a:pt x="5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295" name="Google Shape;3295;p57"/>
              <p:cNvSpPr/>
              <p:nvPr/>
            </p:nvSpPr>
            <p:spPr>
              <a:xfrm>
                <a:off x="4044091" y="4573365"/>
                <a:ext cx="40692" cy="40145"/>
              </a:xfrm>
              <a:custGeom>
                <a:avLst/>
                <a:gdLst/>
                <a:ahLst/>
                <a:cxnLst/>
                <a:rect l="l" t="t" r="r" b="b"/>
                <a:pathLst>
                  <a:path w="463" h="392" extrusionOk="0">
                    <a:moveTo>
                      <a:pt x="261" y="0"/>
                    </a:moveTo>
                    <a:cubicBezTo>
                      <a:pt x="251" y="0"/>
                      <a:pt x="241" y="1"/>
                      <a:pt x="231" y="3"/>
                    </a:cubicBezTo>
                    <a:cubicBezTo>
                      <a:pt x="0" y="21"/>
                      <a:pt x="34" y="392"/>
                      <a:pt x="264" y="392"/>
                    </a:cubicBezTo>
                    <a:cubicBezTo>
                      <a:pt x="275" y="392"/>
                      <a:pt x="287" y="391"/>
                      <a:pt x="299" y="389"/>
                    </a:cubicBezTo>
                    <a:cubicBezTo>
                      <a:pt x="386" y="370"/>
                      <a:pt x="453" y="292"/>
                      <a:pt x="463" y="205"/>
                    </a:cubicBezTo>
                    <a:cubicBezTo>
                      <a:pt x="463" y="91"/>
                      <a:pt x="366" y="0"/>
                      <a:pt x="2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296" name="Google Shape;3296;p57"/>
              <p:cNvSpPr/>
              <p:nvPr/>
            </p:nvSpPr>
            <p:spPr>
              <a:xfrm>
                <a:off x="4109437" y="4644976"/>
                <a:ext cx="57303" cy="5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50" extrusionOk="0">
                    <a:moveTo>
                      <a:pt x="370" y="0"/>
                    </a:moveTo>
                    <a:cubicBezTo>
                      <a:pt x="354" y="0"/>
                      <a:pt x="338" y="2"/>
                      <a:pt x="323" y="4"/>
                    </a:cubicBezTo>
                    <a:cubicBezTo>
                      <a:pt x="1" y="32"/>
                      <a:pt x="55" y="550"/>
                      <a:pt x="369" y="550"/>
                    </a:cubicBezTo>
                    <a:cubicBezTo>
                      <a:pt x="385" y="550"/>
                      <a:pt x="402" y="548"/>
                      <a:pt x="419" y="545"/>
                    </a:cubicBezTo>
                    <a:cubicBezTo>
                      <a:pt x="545" y="526"/>
                      <a:pt x="641" y="420"/>
                      <a:pt x="651" y="284"/>
                    </a:cubicBezTo>
                    <a:cubicBezTo>
                      <a:pt x="651" y="126"/>
                      <a:pt x="524" y="0"/>
                      <a:pt x="3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grpSp>
            <p:nvGrpSpPr>
              <p:cNvPr id="3297" name="Google Shape;3297;p57"/>
              <p:cNvGrpSpPr/>
              <p:nvPr/>
            </p:nvGrpSpPr>
            <p:grpSpPr>
              <a:xfrm>
                <a:off x="202600" y="4539487"/>
                <a:ext cx="419855" cy="458070"/>
                <a:chOff x="2002810" y="3558267"/>
                <a:chExt cx="362694" cy="339613"/>
              </a:xfrm>
            </p:grpSpPr>
            <p:sp>
              <p:nvSpPr>
                <p:cNvPr id="3298" name="Google Shape;3298;p57"/>
                <p:cNvSpPr/>
                <p:nvPr/>
              </p:nvSpPr>
              <p:spPr>
                <a:xfrm>
                  <a:off x="2291173" y="3686353"/>
                  <a:ext cx="74331" cy="62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" h="828" extrusionOk="0">
                      <a:moveTo>
                        <a:pt x="423" y="0"/>
                      </a:moveTo>
                      <a:cubicBezTo>
                        <a:pt x="195" y="0"/>
                        <a:pt x="1" y="180"/>
                        <a:pt x="1" y="414"/>
                      </a:cubicBezTo>
                      <a:cubicBezTo>
                        <a:pt x="10" y="607"/>
                        <a:pt x="146" y="771"/>
                        <a:pt x="339" y="820"/>
                      </a:cubicBezTo>
                      <a:cubicBezTo>
                        <a:pt x="367" y="825"/>
                        <a:pt x="394" y="827"/>
                        <a:pt x="420" y="827"/>
                      </a:cubicBezTo>
                      <a:cubicBezTo>
                        <a:pt x="874" y="827"/>
                        <a:pt x="978" y="72"/>
                        <a:pt x="503" y="8"/>
                      </a:cubicBezTo>
                      <a:cubicBezTo>
                        <a:pt x="476" y="3"/>
                        <a:pt x="449" y="0"/>
                        <a:pt x="4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CD"/>
                    </a:solidFill>
                  </a:endParaRPr>
                </a:p>
              </p:txBody>
            </p:sp>
            <p:sp>
              <p:nvSpPr>
                <p:cNvPr id="3299" name="Google Shape;3299;p57"/>
                <p:cNvSpPr/>
                <p:nvPr/>
              </p:nvSpPr>
              <p:spPr>
                <a:xfrm>
                  <a:off x="2002810" y="3590232"/>
                  <a:ext cx="74331" cy="62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" h="828" extrusionOk="0">
                      <a:moveTo>
                        <a:pt x="423" y="0"/>
                      </a:moveTo>
                      <a:cubicBezTo>
                        <a:pt x="195" y="0"/>
                        <a:pt x="1" y="181"/>
                        <a:pt x="1" y="423"/>
                      </a:cubicBezTo>
                      <a:cubicBezTo>
                        <a:pt x="1" y="617"/>
                        <a:pt x="146" y="781"/>
                        <a:pt x="339" y="820"/>
                      </a:cubicBezTo>
                      <a:cubicBezTo>
                        <a:pt x="367" y="825"/>
                        <a:pt x="394" y="827"/>
                        <a:pt x="420" y="827"/>
                      </a:cubicBezTo>
                      <a:cubicBezTo>
                        <a:pt x="875" y="827"/>
                        <a:pt x="978" y="72"/>
                        <a:pt x="503" y="8"/>
                      </a:cubicBezTo>
                      <a:cubicBezTo>
                        <a:pt x="476" y="3"/>
                        <a:pt x="449" y="0"/>
                        <a:pt x="4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CD"/>
                    </a:solidFill>
                  </a:endParaRPr>
                </a:p>
              </p:txBody>
            </p:sp>
            <p:sp>
              <p:nvSpPr>
                <p:cNvPr id="3300" name="Google Shape;3300;p57"/>
                <p:cNvSpPr/>
                <p:nvPr/>
              </p:nvSpPr>
              <p:spPr>
                <a:xfrm>
                  <a:off x="2172351" y="3558267"/>
                  <a:ext cx="35001" cy="29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" h="395" extrusionOk="0">
                      <a:moveTo>
                        <a:pt x="207" y="1"/>
                      </a:moveTo>
                      <a:cubicBezTo>
                        <a:pt x="95" y="1"/>
                        <a:pt x="0" y="83"/>
                        <a:pt x="0" y="197"/>
                      </a:cubicBezTo>
                      <a:cubicBezTo>
                        <a:pt x="0" y="294"/>
                        <a:pt x="68" y="371"/>
                        <a:pt x="155" y="390"/>
                      </a:cubicBezTo>
                      <a:cubicBezTo>
                        <a:pt x="169" y="393"/>
                        <a:pt x="183" y="394"/>
                        <a:pt x="197" y="394"/>
                      </a:cubicBezTo>
                      <a:cubicBezTo>
                        <a:pt x="421" y="394"/>
                        <a:pt x="461" y="31"/>
                        <a:pt x="242" y="4"/>
                      </a:cubicBezTo>
                      <a:cubicBezTo>
                        <a:pt x="230" y="2"/>
                        <a:pt x="218" y="1"/>
                        <a:pt x="20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CD"/>
                    </a:solidFill>
                  </a:endParaRPr>
                </a:p>
              </p:txBody>
            </p:sp>
            <p:sp>
              <p:nvSpPr>
                <p:cNvPr id="3301" name="Google Shape;3301;p57"/>
                <p:cNvSpPr/>
                <p:nvPr/>
              </p:nvSpPr>
              <p:spPr>
                <a:xfrm>
                  <a:off x="2260348" y="3867738"/>
                  <a:ext cx="35761" cy="30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" h="397" extrusionOk="0">
                      <a:moveTo>
                        <a:pt x="197" y="1"/>
                      </a:moveTo>
                      <a:cubicBezTo>
                        <a:pt x="90" y="1"/>
                        <a:pt x="1" y="89"/>
                        <a:pt x="1" y="199"/>
                      </a:cubicBezTo>
                      <a:cubicBezTo>
                        <a:pt x="1" y="296"/>
                        <a:pt x="68" y="373"/>
                        <a:pt x="165" y="392"/>
                      </a:cubicBezTo>
                      <a:cubicBezTo>
                        <a:pt x="179" y="395"/>
                        <a:pt x="193" y="396"/>
                        <a:pt x="205" y="396"/>
                      </a:cubicBezTo>
                      <a:cubicBezTo>
                        <a:pt x="423" y="396"/>
                        <a:pt x="470" y="33"/>
                        <a:pt x="242" y="6"/>
                      </a:cubicBezTo>
                      <a:cubicBezTo>
                        <a:pt x="227" y="2"/>
                        <a:pt x="212" y="1"/>
                        <a:pt x="19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CD"/>
                    </a:solidFill>
                  </a:endParaRPr>
                </a:p>
              </p:txBody>
            </p:sp>
            <p:sp>
              <p:nvSpPr>
                <p:cNvPr id="3302" name="Google Shape;3302;p57"/>
                <p:cNvSpPr/>
                <p:nvPr/>
              </p:nvSpPr>
              <p:spPr>
                <a:xfrm>
                  <a:off x="2093844" y="3776628"/>
                  <a:ext cx="49275" cy="42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555" extrusionOk="0">
                      <a:moveTo>
                        <a:pt x="278" y="1"/>
                      </a:moveTo>
                      <a:cubicBezTo>
                        <a:pt x="128" y="1"/>
                        <a:pt x="0" y="124"/>
                        <a:pt x="0" y="278"/>
                      </a:cubicBezTo>
                      <a:cubicBezTo>
                        <a:pt x="0" y="404"/>
                        <a:pt x="87" y="520"/>
                        <a:pt x="222" y="549"/>
                      </a:cubicBezTo>
                      <a:cubicBezTo>
                        <a:pt x="242" y="552"/>
                        <a:pt x="260" y="554"/>
                        <a:pt x="278" y="554"/>
                      </a:cubicBezTo>
                      <a:cubicBezTo>
                        <a:pt x="580" y="554"/>
                        <a:pt x="648" y="44"/>
                        <a:pt x="338" y="7"/>
                      </a:cubicBezTo>
                      <a:cubicBezTo>
                        <a:pt x="318" y="3"/>
                        <a:pt x="298" y="1"/>
                        <a:pt x="27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CD"/>
                    </a:solidFill>
                  </a:endParaRPr>
                </a:p>
              </p:txBody>
            </p:sp>
          </p:grpSp>
          <p:grpSp>
            <p:nvGrpSpPr>
              <p:cNvPr id="3303" name="Google Shape;3303;p57"/>
              <p:cNvGrpSpPr/>
              <p:nvPr/>
            </p:nvGrpSpPr>
            <p:grpSpPr>
              <a:xfrm>
                <a:off x="7769022" y="67940"/>
                <a:ext cx="273028" cy="860751"/>
                <a:chOff x="4893763" y="3307700"/>
                <a:chExt cx="240893" cy="638208"/>
              </a:xfrm>
            </p:grpSpPr>
            <p:sp>
              <p:nvSpPr>
                <p:cNvPr id="3304" name="Google Shape;3304;p57"/>
                <p:cNvSpPr/>
                <p:nvPr/>
              </p:nvSpPr>
              <p:spPr>
                <a:xfrm>
                  <a:off x="4893763" y="3883042"/>
                  <a:ext cx="74331" cy="62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" h="828" extrusionOk="0">
                      <a:moveTo>
                        <a:pt x="423" y="0"/>
                      </a:moveTo>
                      <a:cubicBezTo>
                        <a:pt x="195" y="0"/>
                        <a:pt x="1" y="180"/>
                        <a:pt x="1" y="414"/>
                      </a:cubicBezTo>
                      <a:cubicBezTo>
                        <a:pt x="10" y="607"/>
                        <a:pt x="146" y="771"/>
                        <a:pt x="339" y="820"/>
                      </a:cubicBezTo>
                      <a:cubicBezTo>
                        <a:pt x="367" y="825"/>
                        <a:pt x="394" y="827"/>
                        <a:pt x="420" y="827"/>
                      </a:cubicBezTo>
                      <a:cubicBezTo>
                        <a:pt x="874" y="827"/>
                        <a:pt x="978" y="72"/>
                        <a:pt x="503" y="8"/>
                      </a:cubicBezTo>
                      <a:cubicBezTo>
                        <a:pt x="476" y="3"/>
                        <a:pt x="449" y="0"/>
                        <a:pt x="4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CD"/>
                    </a:solidFill>
                  </a:endParaRPr>
                </a:p>
              </p:txBody>
            </p:sp>
            <p:sp>
              <p:nvSpPr>
                <p:cNvPr id="3305" name="Google Shape;3305;p57"/>
                <p:cNvSpPr/>
                <p:nvPr/>
              </p:nvSpPr>
              <p:spPr>
                <a:xfrm>
                  <a:off x="5060325" y="3307700"/>
                  <a:ext cx="74331" cy="62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" h="828" extrusionOk="0">
                      <a:moveTo>
                        <a:pt x="423" y="0"/>
                      </a:moveTo>
                      <a:cubicBezTo>
                        <a:pt x="195" y="0"/>
                        <a:pt x="1" y="181"/>
                        <a:pt x="1" y="423"/>
                      </a:cubicBezTo>
                      <a:cubicBezTo>
                        <a:pt x="1" y="617"/>
                        <a:pt x="146" y="781"/>
                        <a:pt x="339" y="820"/>
                      </a:cubicBezTo>
                      <a:cubicBezTo>
                        <a:pt x="367" y="825"/>
                        <a:pt x="394" y="827"/>
                        <a:pt x="420" y="827"/>
                      </a:cubicBezTo>
                      <a:cubicBezTo>
                        <a:pt x="875" y="827"/>
                        <a:pt x="978" y="72"/>
                        <a:pt x="503" y="8"/>
                      </a:cubicBezTo>
                      <a:cubicBezTo>
                        <a:pt x="476" y="3"/>
                        <a:pt x="449" y="0"/>
                        <a:pt x="4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FFCD"/>
                    </a:solidFill>
                  </a:endParaRPr>
                </a:p>
              </p:txBody>
            </p:sp>
          </p:grpSp>
          <p:sp>
            <p:nvSpPr>
              <p:cNvPr id="3306" name="Google Shape;3306;p57"/>
              <p:cNvSpPr/>
              <p:nvPr/>
            </p:nvSpPr>
            <p:spPr>
              <a:xfrm>
                <a:off x="8770820" y="1949953"/>
                <a:ext cx="110475" cy="144603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12" extrusionOk="0">
                    <a:moveTo>
                      <a:pt x="628" y="1"/>
                    </a:moveTo>
                    <a:cubicBezTo>
                      <a:pt x="551" y="1"/>
                      <a:pt x="483" y="242"/>
                      <a:pt x="474" y="552"/>
                    </a:cubicBezTo>
                    <a:cubicBezTo>
                      <a:pt x="203" y="571"/>
                      <a:pt x="0" y="629"/>
                      <a:pt x="0" y="706"/>
                    </a:cubicBezTo>
                    <a:cubicBezTo>
                      <a:pt x="0" y="784"/>
                      <a:pt x="203" y="851"/>
                      <a:pt x="474" y="871"/>
                    </a:cubicBezTo>
                    <a:cubicBezTo>
                      <a:pt x="483" y="1180"/>
                      <a:pt x="551" y="1412"/>
                      <a:pt x="628" y="1412"/>
                    </a:cubicBezTo>
                    <a:cubicBezTo>
                      <a:pt x="706" y="1412"/>
                      <a:pt x="773" y="1170"/>
                      <a:pt x="793" y="871"/>
                    </a:cubicBezTo>
                    <a:cubicBezTo>
                      <a:pt x="1063" y="842"/>
                      <a:pt x="1256" y="784"/>
                      <a:pt x="1256" y="706"/>
                    </a:cubicBezTo>
                    <a:cubicBezTo>
                      <a:pt x="1256" y="629"/>
                      <a:pt x="1063" y="571"/>
                      <a:pt x="793" y="552"/>
                    </a:cubicBezTo>
                    <a:cubicBezTo>
                      <a:pt x="773" y="233"/>
                      <a:pt x="706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307" name="Google Shape;3307;p57"/>
              <p:cNvSpPr/>
              <p:nvPr/>
            </p:nvSpPr>
            <p:spPr>
              <a:xfrm>
                <a:off x="6996015" y="4644990"/>
                <a:ext cx="110475" cy="144603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12" extrusionOk="0">
                    <a:moveTo>
                      <a:pt x="628" y="1"/>
                    </a:moveTo>
                    <a:cubicBezTo>
                      <a:pt x="551" y="1"/>
                      <a:pt x="483" y="242"/>
                      <a:pt x="474" y="552"/>
                    </a:cubicBezTo>
                    <a:cubicBezTo>
                      <a:pt x="203" y="571"/>
                      <a:pt x="0" y="629"/>
                      <a:pt x="0" y="706"/>
                    </a:cubicBezTo>
                    <a:cubicBezTo>
                      <a:pt x="0" y="784"/>
                      <a:pt x="203" y="851"/>
                      <a:pt x="474" y="871"/>
                    </a:cubicBezTo>
                    <a:cubicBezTo>
                      <a:pt x="483" y="1180"/>
                      <a:pt x="551" y="1412"/>
                      <a:pt x="628" y="1412"/>
                    </a:cubicBezTo>
                    <a:cubicBezTo>
                      <a:pt x="706" y="1412"/>
                      <a:pt x="773" y="1170"/>
                      <a:pt x="793" y="871"/>
                    </a:cubicBezTo>
                    <a:cubicBezTo>
                      <a:pt x="1063" y="842"/>
                      <a:pt x="1256" y="784"/>
                      <a:pt x="1256" y="706"/>
                    </a:cubicBezTo>
                    <a:cubicBezTo>
                      <a:pt x="1256" y="629"/>
                      <a:pt x="1063" y="571"/>
                      <a:pt x="793" y="552"/>
                    </a:cubicBezTo>
                    <a:cubicBezTo>
                      <a:pt x="773" y="233"/>
                      <a:pt x="706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308" name="Google Shape;3308;p57"/>
              <p:cNvSpPr/>
              <p:nvPr/>
            </p:nvSpPr>
            <p:spPr>
              <a:xfrm>
                <a:off x="-62673" y="2430186"/>
                <a:ext cx="110475" cy="144603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12" extrusionOk="0">
                    <a:moveTo>
                      <a:pt x="628" y="1"/>
                    </a:moveTo>
                    <a:cubicBezTo>
                      <a:pt x="551" y="1"/>
                      <a:pt x="483" y="242"/>
                      <a:pt x="474" y="552"/>
                    </a:cubicBezTo>
                    <a:cubicBezTo>
                      <a:pt x="203" y="571"/>
                      <a:pt x="0" y="629"/>
                      <a:pt x="0" y="706"/>
                    </a:cubicBezTo>
                    <a:cubicBezTo>
                      <a:pt x="0" y="784"/>
                      <a:pt x="203" y="851"/>
                      <a:pt x="474" y="871"/>
                    </a:cubicBezTo>
                    <a:cubicBezTo>
                      <a:pt x="483" y="1180"/>
                      <a:pt x="551" y="1412"/>
                      <a:pt x="628" y="1412"/>
                    </a:cubicBezTo>
                    <a:cubicBezTo>
                      <a:pt x="706" y="1412"/>
                      <a:pt x="773" y="1170"/>
                      <a:pt x="793" y="871"/>
                    </a:cubicBezTo>
                    <a:cubicBezTo>
                      <a:pt x="1063" y="842"/>
                      <a:pt x="1256" y="784"/>
                      <a:pt x="1256" y="706"/>
                    </a:cubicBezTo>
                    <a:cubicBezTo>
                      <a:pt x="1256" y="629"/>
                      <a:pt x="1063" y="571"/>
                      <a:pt x="793" y="552"/>
                    </a:cubicBezTo>
                    <a:cubicBezTo>
                      <a:pt x="773" y="233"/>
                      <a:pt x="706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309" name="Google Shape;3309;p57"/>
              <p:cNvSpPr/>
              <p:nvPr/>
            </p:nvSpPr>
            <p:spPr>
              <a:xfrm>
                <a:off x="257311" y="3389207"/>
                <a:ext cx="110475" cy="144603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12" extrusionOk="0">
                    <a:moveTo>
                      <a:pt x="628" y="1"/>
                    </a:moveTo>
                    <a:cubicBezTo>
                      <a:pt x="551" y="1"/>
                      <a:pt x="483" y="242"/>
                      <a:pt x="474" y="552"/>
                    </a:cubicBezTo>
                    <a:cubicBezTo>
                      <a:pt x="203" y="571"/>
                      <a:pt x="0" y="629"/>
                      <a:pt x="0" y="706"/>
                    </a:cubicBezTo>
                    <a:cubicBezTo>
                      <a:pt x="0" y="784"/>
                      <a:pt x="203" y="851"/>
                      <a:pt x="474" y="871"/>
                    </a:cubicBezTo>
                    <a:cubicBezTo>
                      <a:pt x="483" y="1180"/>
                      <a:pt x="551" y="1412"/>
                      <a:pt x="628" y="1412"/>
                    </a:cubicBezTo>
                    <a:cubicBezTo>
                      <a:pt x="706" y="1412"/>
                      <a:pt x="773" y="1170"/>
                      <a:pt x="793" y="871"/>
                    </a:cubicBezTo>
                    <a:cubicBezTo>
                      <a:pt x="1063" y="842"/>
                      <a:pt x="1256" y="784"/>
                      <a:pt x="1256" y="706"/>
                    </a:cubicBezTo>
                    <a:cubicBezTo>
                      <a:pt x="1256" y="629"/>
                      <a:pt x="1063" y="571"/>
                      <a:pt x="793" y="552"/>
                    </a:cubicBezTo>
                    <a:cubicBezTo>
                      <a:pt x="773" y="233"/>
                      <a:pt x="706" y="1"/>
                      <a:pt x="62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310" name="Google Shape;3310;p57"/>
              <p:cNvSpPr/>
              <p:nvPr/>
            </p:nvSpPr>
            <p:spPr>
              <a:xfrm>
                <a:off x="1620965" y="722155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311" name="Google Shape;3311;p57"/>
              <p:cNvSpPr/>
              <p:nvPr/>
            </p:nvSpPr>
            <p:spPr>
              <a:xfrm>
                <a:off x="1287160" y="592504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312" name="Google Shape;3312;p57"/>
              <p:cNvSpPr/>
              <p:nvPr/>
            </p:nvSpPr>
            <p:spPr>
              <a:xfrm>
                <a:off x="1483417" y="549390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313" name="Google Shape;3313;p57"/>
              <p:cNvSpPr/>
              <p:nvPr/>
            </p:nvSpPr>
            <p:spPr>
              <a:xfrm>
                <a:off x="1585281" y="966812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314" name="Google Shape;3314;p57"/>
              <p:cNvSpPr/>
              <p:nvPr/>
            </p:nvSpPr>
            <p:spPr>
              <a:xfrm>
                <a:off x="1392540" y="843920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315" name="Google Shape;3315;p57"/>
              <p:cNvSpPr/>
              <p:nvPr/>
            </p:nvSpPr>
            <p:spPr>
              <a:xfrm>
                <a:off x="5859336" y="513922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316" name="Google Shape;3316;p57"/>
              <p:cNvSpPr/>
              <p:nvPr/>
            </p:nvSpPr>
            <p:spPr>
              <a:xfrm>
                <a:off x="1287156" y="3052671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317" name="Google Shape;3317;p57"/>
              <p:cNvSpPr/>
              <p:nvPr/>
            </p:nvSpPr>
            <p:spPr>
              <a:xfrm>
                <a:off x="5721789" y="341156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318" name="Google Shape;3318;p57"/>
              <p:cNvSpPr/>
              <p:nvPr/>
            </p:nvSpPr>
            <p:spPr>
              <a:xfrm>
                <a:off x="5393603" y="1441729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319" name="Google Shape;3319;p57"/>
              <p:cNvSpPr/>
              <p:nvPr/>
            </p:nvSpPr>
            <p:spPr>
              <a:xfrm>
                <a:off x="5630911" y="635687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320" name="Google Shape;3320;p57"/>
              <p:cNvSpPr/>
              <p:nvPr/>
            </p:nvSpPr>
            <p:spPr>
              <a:xfrm>
                <a:off x="3249680" y="4758553"/>
                <a:ext cx="110475" cy="14450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11" extrusionOk="0">
                    <a:moveTo>
                      <a:pt x="628" y="0"/>
                    </a:moveTo>
                    <a:cubicBezTo>
                      <a:pt x="551" y="0"/>
                      <a:pt x="483" y="232"/>
                      <a:pt x="474" y="551"/>
                    </a:cubicBezTo>
                    <a:cubicBezTo>
                      <a:pt x="203" y="570"/>
                      <a:pt x="0" y="628"/>
                      <a:pt x="0" y="706"/>
                    </a:cubicBezTo>
                    <a:cubicBezTo>
                      <a:pt x="0" y="783"/>
                      <a:pt x="203" y="850"/>
                      <a:pt x="474" y="860"/>
                    </a:cubicBezTo>
                    <a:cubicBezTo>
                      <a:pt x="483" y="1179"/>
                      <a:pt x="551" y="1411"/>
                      <a:pt x="628" y="1411"/>
                    </a:cubicBezTo>
                    <a:cubicBezTo>
                      <a:pt x="706" y="1411"/>
                      <a:pt x="773" y="1169"/>
                      <a:pt x="793" y="860"/>
                    </a:cubicBezTo>
                    <a:cubicBezTo>
                      <a:pt x="1063" y="850"/>
                      <a:pt x="1257" y="783"/>
                      <a:pt x="1257" y="706"/>
                    </a:cubicBezTo>
                    <a:cubicBezTo>
                      <a:pt x="1257" y="628"/>
                      <a:pt x="1063" y="561"/>
                      <a:pt x="793" y="551"/>
                    </a:cubicBezTo>
                    <a:cubicBezTo>
                      <a:pt x="773" y="232"/>
                      <a:pt x="706" y="0"/>
                      <a:pt x="6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321" name="Google Shape;3321;p57"/>
              <p:cNvSpPr/>
              <p:nvPr/>
            </p:nvSpPr>
            <p:spPr>
              <a:xfrm flipH="1">
                <a:off x="2867062" y="1719466"/>
                <a:ext cx="110475" cy="14450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11" extrusionOk="0">
                    <a:moveTo>
                      <a:pt x="628" y="0"/>
                    </a:moveTo>
                    <a:cubicBezTo>
                      <a:pt x="551" y="0"/>
                      <a:pt x="483" y="232"/>
                      <a:pt x="474" y="551"/>
                    </a:cubicBezTo>
                    <a:cubicBezTo>
                      <a:pt x="203" y="570"/>
                      <a:pt x="0" y="628"/>
                      <a:pt x="0" y="706"/>
                    </a:cubicBezTo>
                    <a:cubicBezTo>
                      <a:pt x="0" y="783"/>
                      <a:pt x="203" y="850"/>
                      <a:pt x="474" y="860"/>
                    </a:cubicBezTo>
                    <a:cubicBezTo>
                      <a:pt x="483" y="1179"/>
                      <a:pt x="551" y="1411"/>
                      <a:pt x="628" y="1411"/>
                    </a:cubicBezTo>
                    <a:cubicBezTo>
                      <a:pt x="706" y="1411"/>
                      <a:pt x="773" y="1169"/>
                      <a:pt x="793" y="860"/>
                    </a:cubicBezTo>
                    <a:cubicBezTo>
                      <a:pt x="1063" y="850"/>
                      <a:pt x="1257" y="783"/>
                      <a:pt x="1257" y="706"/>
                    </a:cubicBezTo>
                    <a:cubicBezTo>
                      <a:pt x="1257" y="628"/>
                      <a:pt x="1063" y="561"/>
                      <a:pt x="793" y="551"/>
                    </a:cubicBezTo>
                    <a:cubicBezTo>
                      <a:pt x="773" y="232"/>
                      <a:pt x="706" y="0"/>
                      <a:pt x="6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322" name="Google Shape;3322;p57"/>
              <p:cNvSpPr/>
              <p:nvPr/>
            </p:nvSpPr>
            <p:spPr>
              <a:xfrm flipH="1">
                <a:off x="6333292" y="3320914"/>
                <a:ext cx="162328" cy="212910"/>
              </a:xfrm>
              <a:custGeom>
                <a:avLst/>
                <a:gdLst/>
                <a:ahLst/>
                <a:cxnLst/>
                <a:rect l="l" t="t" r="r" b="b"/>
                <a:pathLst>
                  <a:path w="1847" h="2079" extrusionOk="0">
                    <a:moveTo>
                      <a:pt x="918" y="0"/>
                    </a:moveTo>
                    <a:cubicBezTo>
                      <a:pt x="802" y="0"/>
                      <a:pt x="706" y="348"/>
                      <a:pt x="687" y="812"/>
                    </a:cubicBezTo>
                    <a:cubicBezTo>
                      <a:pt x="290" y="831"/>
                      <a:pt x="0" y="928"/>
                      <a:pt x="0" y="1044"/>
                    </a:cubicBezTo>
                    <a:cubicBezTo>
                      <a:pt x="0" y="1150"/>
                      <a:pt x="290" y="1247"/>
                      <a:pt x="687" y="1276"/>
                    </a:cubicBezTo>
                    <a:cubicBezTo>
                      <a:pt x="706" y="1740"/>
                      <a:pt x="802" y="2078"/>
                      <a:pt x="918" y="2078"/>
                    </a:cubicBezTo>
                    <a:cubicBezTo>
                      <a:pt x="1034" y="2078"/>
                      <a:pt x="1131" y="1740"/>
                      <a:pt x="1150" y="1276"/>
                    </a:cubicBezTo>
                    <a:cubicBezTo>
                      <a:pt x="1547" y="1247"/>
                      <a:pt x="1846" y="1150"/>
                      <a:pt x="1846" y="1044"/>
                    </a:cubicBezTo>
                    <a:cubicBezTo>
                      <a:pt x="1846" y="928"/>
                      <a:pt x="1547" y="831"/>
                      <a:pt x="1150" y="812"/>
                    </a:cubicBezTo>
                    <a:cubicBezTo>
                      <a:pt x="1131" y="348"/>
                      <a:pt x="1034" y="0"/>
                      <a:pt x="9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3323" name="Google Shape;3323;p57"/>
              <p:cNvSpPr/>
              <p:nvPr/>
            </p:nvSpPr>
            <p:spPr>
              <a:xfrm flipH="1">
                <a:off x="887587" y="3980403"/>
                <a:ext cx="110475" cy="144501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1411" extrusionOk="0">
                    <a:moveTo>
                      <a:pt x="628" y="0"/>
                    </a:moveTo>
                    <a:cubicBezTo>
                      <a:pt x="551" y="0"/>
                      <a:pt x="483" y="232"/>
                      <a:pt x="474" y="551"/>
                    </a:cubicBezTo>
                    <a:cubicBezTo>
                      <a:pt x="203" y="570"/>
                      <a:pt x="0" y="628"/>
                      <a:pt x="0" y="706"/>
                    </a:cubicBezTo>
                    <a:cubicBezTo>
                      <a:pt x="0" y="783"/>
                      <a:pt x="203" y="850"/>
                      <a:pt x="474" y="860"/>
                    </a:cubicBezTo>
                    <a:cubicBezTo>
                      <a:pt x="483" y="1179"/>
                      <a:pt x="551" y="1411"/>
                      <a:pt x="628" y="1411"/>
                    </a:cubicBezTo>
                    <a:cubicBezTo>
                      <a:pt x="706" y="1411"/>
                      <a:pt x="773" y="1169"/>
                      <a:pt x="793" y="860"/>
                    </a:cubicBezTo>
                    <a:cubicBezTo>
                      <a:pt x="1063" y="850"/>
                      <a:pt x="1257" y="783"/>
                      <a:pt x="1257" y="706"/>
                    </a:cubicBezTo>
                    <a:cubicBezTo>
                      <a:pt x="1257" y="628"/>
                      <a:pt x="1063" y="561"/>
                      <a:pt x="793" y="551"/>
                    </a:cubicBezTo>
                    <a:cubicBezTo>
                      <a:pt x="773" y="232"/>
                      <a:pt x="706" y="0"/>
                      <a:pt x="6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chemeClr val="accent1"/>
        </a:solidFill>
        <a:effectLst/>
      </p:bgPr>
    </p:bg>
    <p:spTree>
      <p:nvGrpSpPr>
        <p:cNvPr id="1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49"/>
          <p:cNvSpPr txBox="1">
            <a:spLocks noGrp="1"/>
          </p:cNvSpPr>
          <p:nvPr>
            <p:ph type="title"/>
          </p:nvPr>
        </p:nvSpPr>
        <p:spPr>
          <a:xfrm>
            <a:off x="5418275" y="2254500"/>
            <a:ext cx="2880600" cy="13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700"/>
              <a:buNone/>
              <a:defRPr sz="7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746" name="Google Shape;2746;p49"/>
          <p:cNvGrpSpPr/>
          <p:nvPr/>
        </p:nvGrpSpPr>
        <p:grpSpPr>
          <a:xfrm>
            <a:off x="86652" y="55652"/>
            <a:ext cx="8943968" cy="4982335"/>
            <a:chOff x="-62673" y="67940"/>
            <a:chExt cx="8943968" cy="4982335"/>
          </a:xfrm>
        </p:grpSpPr>
        <p:sp>
          <p:nvSpPr>
            <p:cNvPr id="2747" name="Google Shape;2747;p49"/>
            <p:cNvSpPr/>
            <p:nvPr/>
          </p:nvSpPr>
          <p:spPr>
            <a:xfrm>
              <a:off x="2483168" y="232242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48" name="Google Shape;2748;p49"/>
            <p:cNvSpPr/>
            <p:nvPr/>
          </p:nvSpPr>
          <p:spPr>
            <a:xfrm>
              <a:off x="1210874" y="4724359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49" name="Google Shape;2749;p49"/>
            <p:cNvSpPr/>
            <p:nvPr/>
          </p:nvSpPr>
          <p:spPr>
            <a:xfrm>
              <a:off x="6430983" y="137073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50" name="Google Shape;2750;p49"/>
            <p:cNvSpPr/>
            <p:nvPr/>
          </p:nvSpPr>
          <p:spPr>
            <a:xfrm>
              <a:off x="8560942" y="1207206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51" name="Google Shape;2751;p49"/>
            <p:cNvSpPr/>
            <p:nvPr/>
          </p:nvSpPr>
          <p:spPr>
            <a:xfrm>
              <a:off x="1077263" y="1546348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52" name="Google Shape;2752;p49"/>
            <p:cNvSpPr/>
            <p:nvPr/>
          </p:nvSpPr>
          <p:spPr>
            <a:xfrm>
              <a:off x="8517850" y="3824501"/>
              <a:ext cx="162240" cy="212808"/>
            </a:xfrm>
            <a:custGeom>
              <a:avLst/>
              <a:gdLst/>
              <a:ahLst/>
              <a:cxnLst/>
              <a:rect l="l" t="t" r="r" b="b"/>
              <a:pathLst>
                <a:path w="1846" h="2078" extrusionOk="0">
                  <a:moveTo>
                    <a:pt x="918" y="0"/>
                  </a:moveTo>
                  <a:cubicBezTo>
                    <a:pt x="802" y="0"/>
                    <a:pt x="715" y="348"/>
                    <a:pt x="686" y="812"/>
                  </a:cubicBezTo>
                  <a:cubicBezTo>
                    <a:pt x="290" y="841"/>
                    <a:pt x="0" y="928"/>
                    <a:pt x="0" y="1044"/>
                  </a:cubicBezTo>
                  <a:cubicBezTo>
                    <a:pt x="0" y="1150"/>
                    <a:pt x="290" y="1247"/>
                    <a:pt x="686" y="1276"/>
                  </a:cubicBezTo>
                  <a:cubicBezTo>
                    <a:pt x="715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60" y="1276"/>
                  </a:cubicBezTo>
                  <a:cubicBezTo>
                    <a:pt x="1556" y="1247"/>
                    <a:pt x="1846" y="1150"/>
                    <a:pt x="1846" y="1044"/>
                  </a:cubicBezTo>
                  <a:cubicBezTo>
                    <a:pt x="1846" y="928"/>
                    <a:pt x="1556" y="841"/>
                    <a:pt x="1160" y="812"/>
                  </a:cubicBezTo>
                  <a:cubicBezTo>
                    <a:pt x="1141" y="348"/>
                    <a:pt x="1044" y="0"/>
                    <a:pt x="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53" name="Google Shape;2753;p49"/>
            <p:cNvSpPr/>
            <p:nvPr/>
          </p:nvSpPr>
          <p:spPr>
            <a:xfrm>
              <a:off x="8101916" y="4899096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33"/>
                    <a:pt x="464" y="552"/>
                  </a:cubicBezTo>
                  <a:cubicBezTo>
                    <a:pt x="194" y="571"/>
                    <a:pt x="0" y="629"/>
                    <a:pt x="0" y="706"/>
                  </a:cubicBezTo>
                  <a:cubicBezTo>
                    <a:pt x="0" y="784"/>
                    <a:pt x="194" y="851"/>
                    <a:pt x="46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80"/>
                    <a:pt x="783" y="871"/>
                  </a:cubicBezTo>
                  <a:cubicBezTo>
                    <a:pt x="1054" y="851"/>
                    <a:pt x="1257" y="784"/>
                    <a:pt x="1257" y="706"/>
                  </a:cubicBezTo>
                  <a:cubicBezTo>
                    <a:pt x="1257" y="629"/>
                    <a:pt x="1054" y="571"/>
                    <a:pt x="78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54" name="Google Shape;2754;p49"/>
            <p:cNvSpPr/>
            <p:nvPr/>
          </p:nvSpPr>
          <p:spPr>
            <a:xfrm>
              <a:off x="95448" y="479463"/>
              <a:ext cx="110475" cy="145627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55" name="Google Shape;2755;p49"/>
            <p:cNvSpPr/>
            <p:nvPr/>
          </p:nvSpPr>
          <p:spPr>
            <a:xfrm>
              <a:off x="1998140" y="2174176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56" name="Google Shape;2756;p49"/>
            <p:cNvSpPr/>
            <p:nvPr/>
          </p:nvSpPr>
          <p:spPr>
            <a:xfrm>
              <a:off x="7889450" y="2517051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57" name="Google Shape;2757;p49"/>
            <p:cNvSpPr/>
            <p:nvPr/>
          </p:nvSpPr>
          <p:spPr>
            <a:xfrm>
              <a:off x="622455" y="1350052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58" name="Google Shape;2758;p49"/>
            <p:cNvSpPr/>
            <p:nvPr/>
          </p:nvSpPr>
          <p:spPr>
            <a:xfrm>
              <a:off x="3538101" y="232252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59" name="Google Shape;2759;p49"/>
            <p:cNvSpPr/>
            <p:nvPr/>
          </p:nvSpPr>
          <p:spPr>
            <a:xfrm>
              <a:off x="54933" y="1468762"/>
              <a:ext cx="40516" cy="40452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60" name="Google Shape;2760;p49"/>
            <p:cNvSpPr/>
            <p:nvPr/>
          </p:nvSpPr>
          <p:spPr>
            <a:xfrm>
              <a:off x="-35945" y="1763293"/>
              <a:ext cx="57039" cy="56838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61" name="Google Shape;2761;p49"/>
            <p:cNvSpPr/>
            <p:nvPr/>
          </p:nvSpPr>
          <p:spPr>
            <a:xfrm>
              <a:off x="8194998" y="1979561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62" name="Google Shape;2762;p49"/>
            <p:cNvSpPr/>
            <p:nvPr/>
          </p:nvSpPr>
          <p:spPr>
            <a:xfrm>
              <a:off x="8042055" y="4324015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2" y="1"/>
                  </a:moveTo>
                  <a:cubicBezTo>
                    <a:pt x="521" y="1"/>
                    <a:pt x="500" y="2"/>
                    <a:pt x="478" y="6"/>
                  </a:cubicBezTo>
                  <a:cubicBezTo>
                    <a:pt x="0" y="61"/>
                    <a:pt x="82" y="833"/>
                    <a:pt x="540" y="833"/>
                  </a:cubicBezTo>
                  <a:cubicBezTo>
                    <a:pt x="564" y="833"/>
                    <a:pt x="588" y="831"/>
                    <a:pt x="614" y="827"/>
                  </a:cubicBezTo>
                  <a:cubicBezTo>
                    <a:pt x="807" y="788"/>
                    <a:pt x="952" y="624"/>
                    <a:pt x="971" y="431"/>
                  </a:cubicBezTo>
                  <a:cubicBezTo>
                    <a:pt x="971" y="191"/>
                    <a:pt x="776" y="1"/>
                    <a:pt x="5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63" name="Google Shape;2763;p49"/>
            <p:cNvSpPr/>
            <p:nvPr/>
          </p:nvSpPr>
          <p:spPr>
            <a:xfrm>
              <a:off x="4044091" y="4573365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64" name="Google Shape;2764;p49"/>
            <p:cNvSpPr/>
            <p:nvPr/>
          </p:nvSpPr>
          <p:spPr>
            <a:xfrm>
              <a:off x="4109437" y="4644976"/>
              <a:ext cx="57303" cy="56325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grpSp>
          <p:nvGrpSpPr>
            <p:cNvPr id="2765" name="Google Shape;2765;p49"/>
            <p:cNvGrpSpPr/>
            <p:nvPr/>
          </p:nvGrpSpPr>
          <p:grpSpPr>
            <a:xfrm>
              <a:off x="202600" y="4539487"/>
              <a:ext cx="419855" cy="458070"/>
              <a:chOff x="2002810" y="3558267"/>
              <a:chExt cx="362694" cy="339613"/>
            </a:xfrm>
          </p:grpSpPr>
          <p:sp>
            <p:nvSpPr>
              <p:cNvPr id="2766" name="Google Shape;2766;p49"/>
              <p:cNvSpPr/>
              <p:nvPr/>
            </p:nvSpPr>
            <p:spPr>
              <a:xfrm>
                <a:off x="2291173" y="3686353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2767" name="Google Shape;2767;p49"/>
              <p:cNvSpPr/>
              <p:nvPr/>
            </p:nvSpPr>
            <p:spPr>
              <a:xfrm>
                <a:off x="2002810" y="3590232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2768" name="Google Shape;2768;p49"/>
              <p:cNvSpPr/>
              <p:nvPr/>
            </p:nvSpPr>
            <p:spPr>
              <a:xfrm>
                <a:off x="2172351" y="3558267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2769" name="Google Shape;2769;p49"/>
              <p:cNvSpPr/>
              <p:nvPr/>
            </p:nvSpPr>
            <p:spPr>
              <a:xfrm>
                <a:off x="2260348" y="3867738"/>
                <a:ext cx="35761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2770" name="Google Shape;2770;p49"/>
              <p:cNvSpPr/>
              <p:nvPr/>
            </p:nvSpPr>
            <p:spPr>
              <a:xfrm>
                <a:off x="2093844" y="3776628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</p:grpSp>
        <p:grpSp>
          <p:nvGrpSpPr>
            <p:cNvPr id="2771" name="Google Shape;2771;p49"/>
            <p:cNvGrpSpPr/>
            <p:nvPr/>
          </p:nvGrpSpPr>
          <p:grpSpPr>
            <a:xfrm>
              <a:off x="7769022" y="67940"/>
              <a:ext cx="273028" cy="860751"/>
              <a:chOff x="4893763" y="3307700"/>
              <a:chExt cx="240893" cy="638208"/>
            </a:xfrm>
          </p:grpSpPr>
          <p:sp>
            <p:nvSpPr>
              <p:cNvPr id="2772" name="Google Shape;2772;p49"/>
              <p:cNvSpPr/>
              <p:nvPr/>
            </p:nvSpPr>
            <p:spPr>
              <a:xfrm>
                <a:off x="4893763" y="3883042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  <p:sp>
            <p:nvSpPr>
              <p:cNvPr id="2773" name="Google Shape;2773;p49"/>
              <p:cNvSpPr/>
              <p:nvPr/>
            </p:nvSpPr>
            <p:spPr>
              <a:xfrm>
                <a:off x="5060325" y="3307700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FFCD"/>
                  </a:solidFill>
                </a:endParaRPr>
              </a:p>
            </p:txBody>
          </p:sp>
        </p:grpSp>
        <p:sp>
          <p:nvSpPr>
            <p:cNvPr id="2774" name="Google Shape;2774;p49"/>
            <p:cNvSpPr/>
            <p:nvPr/>
          </p:nvSpPr>
          <p:spPr>
            <a:xfrm>
              <a:off x="8770820" y="1949953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75" name="Google Shape;2775;p49"/>
            <p:cNvSpPr/>
            <p:nvPr/>
          </p:nvSpPr>
          <p:spPr>
            <a:xfrm>
              <a:off x="6996015" y="4644990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76" name="Google Shape;2776;p49"/>
            <p:cNvSpPr/>
            <p:nvPr/>
          </p:nvSpPr>
          <p:spPr>
            <a:xfrm>
              <a:off x="-62673" y="2430186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77" name="Google Shape;2777;p49"/>
            <p:cNvSpPr/>
            <p:nvPr/>
          </p:nvSpPr>
          <p:spPr>
            <a:xfrm>
              <a:off x="257311" y="3389207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78" name="Google Shape;2778;p49"/>
            <p:cNvSpPr/>
            <p:nvPr/>
          </p:nvSpPr>
          <p:spPr>
            <a:xfrm>
              <a:off x="1620965" y="722155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79" name="Google Shape;2779;p49"/>
            <p:cNvSpPr/>
            <p:nvPr/>
          </p:nvSpPr>
          <p:spPr>
            <a:xfrm>
              <a:off x="1287160" y="592504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80" name="Google Shape;2780;p49"/>
            <p:cNvSpPr/>
            <p:nvPr/>
          </p:nvSpPr>
          <p:spPr>
            <a:xfrm>
              <a:off x="1483417" y="549390"/>
              <a:ext cx="40516" cy="40452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81" name="Google Shape;2781;p49"/>
            <p:cNvSpPr/>
            <p:nvPr/>
          </p:nvSpPr>
          <p:spPr>
            <a:xfrm>
              <a:off x="1585281" y="966812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82" name="Google Shape;2782;p49"/>
            <p:cNvSpPr/>
            <p:nvPr/>
          </p:nvSpPr>
          <p:spPr>
            <a:xfrm>
              <a:off x="1392540" y="843920"/>
              <a:ext cx="57039" cy="56838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83" name="Google Shape;2783;p49"/>
            <p:cNvSpPr/>
            <p:nvPr/>
          </p:nvSpPr>
          <p:spPr>
            <a:xfrm>
              <a:off x="5859336" y="513922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84" name="Google Shape;2784;p49"/>
            <p:cNvSpPr/>
            <p:nvPr/>
          </p:nvSpPr>
          <p:spPr>
            <a:xfrm>
              <a:off x="1287156" y="3052671"/>
              <a:ext cx="86042" cy="84795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85" name="Google Shape;2785;p49"/>
            <p:cNvSpPr/>
            <p:nvPr/>
          </p:nvSpPr>
          <p:spPr>
            <a:xfrm>
              <a:off x="5721789" y="341156"/>
              <a:ext cx="40516" cy="40452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86" name="Google Shape;2786;p49"/>
            <p:cNvSpPr/>
            <p:nvPr/>
          </p:nvSpPr>
          <p:spPr>
            <a:xfrm>
              <a:off x="5393603" y="1441729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87" name="Google Shape;2787;p49"/>
            <p:cNvSpPr/>
            <p:nvPr/>
          </p:nvSpPr>
          <p:spPr>
            <a:xfrm>
              <a:off x="5630911" y="635687"/>
              <a:ext cx="57039" cy="56838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88" name="Google Shape;2788;p49"/>
            <p:cNvSpPr/>
            <p:nvPr/>
          </p:nvSpPr>
          <p:spPr>
            <a:xfrm>
              <a:off x="3249680" y="4758553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89" name="Google Shape;2789;p49"/>
            <p:cNvSpPr/>
            <p:nvPr/>
          </p:nvSpPr>
          <p:spPr>
            <a:xfrm flipH="1">
              <a:off x="2867062" y="1719466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90" name="Google Shape;2790;p49"/>
            <p:cNvSpPr/>
            <p:nvPr/>
          </p:nvSpPr>
          <p:spPr>
            <a:xfrm flipH="1">
              <a:off x="5701642" y="4837364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  <p:sp>
          <p:nvSpPr>
            <p:cNvPr id="2791" name="Google Shape;2791;p49"/>
            <p:cNvSpPr/>
            <p:nvPr/>
          </p:nvSpPr>
          <p:spPr>
            <a:xfrm flipH="1">
              <a:off x="887587" y="3980403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CD"/>
                </a:solidFill>
              </a:endParaRPr>
            </a:p>
          </p:txBody>
        </p:sp>
      </p:grpSp>
      <p:sp>
        <p:nvSpPr>
          <p:cNvPr id="2792" name="Google Shape;2792;p49"/>
          <p:cNvSpPr txBox="1">
            <a:spLocks noGrp="1"/>
          </p:cNvSpPr>
          <p:nvPr>
            <p:ph type="title" idx="2" hasCustomPrompt="1"/>
          </p:nvPr>
        </p:nvSpPr>
        <p:spPr>
          <a:xfrm>
            <a:off x="5418275" y="785950"/>
            <a:ext cx="2880600" cy="15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793" name="Google Shape;2793;p49"/>
          <p:cNvSpPr txBox="1">
            <a:spLocks noGrp="1"/>
          </p:cNvSpPr>
          <p:nvPr>
            <p:ph type="subTitle" idx="1"/>
          </p:nvPr>
        </p:nvSpPr>
        <p:spPr>
          <a:xfrm>
            <a:off x="5418275" y="3711575"/>
            <a:ext cx="2880600" cy="81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grpSp>
        <p:nvGrpSpPr>
          <p:cNvPr id="2794" name="Google Shape;2794;p49"/>
          <p:cNvGrpSpPr/>
          <p:nvPr/>
        </p:nvGrpSpPr>
        <p:grpSpPr>
          <a:xfrm>
            <a:off x="314269" y="-328724"/>
            <a:ext cx="9300493" cy="5604385"/>
            <a:chOff x="314269" y="-342474"/>
            <a:chExt cx="9300493" cy="5604385"/>
          </a:xfrm>
        </p:grpSpPr>
        <p:sp>
          <p:nvSpPr>
            <p:cNvPr id="2795" name="Google Shape;2795;p49"/>
            <p:cNvSpPr/>
            <p:nvPr/>
          </p:nvSpPr>
          <p:spPr>
            <a:xfrm rot="-159001" flipH="1">
              <a:off x="2003616" y="4332953"/>
              <a:ext cx="908832" cy="908434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9"/>
            <p:cNvSpPr/>
            <p:nvPr/>
          </p:nvSpPr>
          <p:spPr>
            <a:xfrm rot="-1009874">
              <a:off x="8593441" y="-230306"/>
              <a:ext cx="909220" cy="908822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7" name="Google Shape;2797;p49"/>
            <p:cNvGrpSpPr/>
            <p:nvPr/>
          </p:nvGrpSpPr>
          <p:grpSpPr>
            <a:xfrm rot="572271">
              <a:off x="3580724" y="-140908"/>
              <a:ext cx="1064565" cy="1403349"/>
              <a:chOff x="9664928" y="380727"/>
              <a:chExt cx="1673600" cy="2206200"/>
            </a:xfrm>
          </p:grpSpPr>
          <p:sp>
            <p:nvSpPr>
              <p:cNvPr id="2798" name="Google Shape;2798;p49"/>
              <p:cNvSpPr/>
              <p:nvPr/>
            </p:nvSpPr>
            <p:spPr>
              <a:xfrm>
                <a:off x="10133778" y="631352"/>
                <a:ext cx="1079275" cy="810800"/>
              </a:xfrm>
              <a:custGeom>
                <a:avLst/>
                <a:gdLst/>
                <a:ahLst/>
                <a:cxnLst/>
                <a:rect l="l" t="t" r="r" b="b"/>
                <a:pathLst>
                  <a:path w="43171" h="32432" extrusionOk="0">
                    <a:moveTo>
                      <a:pt x="18236" y="2933"/>
                    </a:moveTo>
                    <a:cubicBezTo>
                      <a:pt x="21940" y="2933"/>
                      <a:pt x="25626" y="3920"/>
                      <a:pt x="28914" y="5791"/>
                    </a:cubicBezTo>
                    <a:cubicBezTo>
                      <a:pt x="33642" y="8482"/>
                      <a:pt x="35824" y="14228"/>
                      <a:pt x="34079" y="19393"/>
                    </a:cubicBezTo>
                    <a:cubicBezTo>
                      <a:pt x="32406" y="25066"/>
                      <a:pt x="26369" y="28485"/>
                      <a:pt x="20986" y="29648"/>
                    </a:cubicBezTo>
                    <a:cubicBezTo>
                      <a:pt x="19873" y="29897"/>
                      <a:pt x="18784" y="30014"/>
                      <a:pt x="17728" y="30014"/>
                    </a:cubicBezTo>
                    <a:cubicBezTo>
                      <a:pt x="9190" y="30014"/>
                      <a:pt x="2810" y="22320"/>
                      <a:pt x="3457" y="13647"/>
                    </a:cubicBezTo>
                    <a:cubicBezTo>
                      <a:pt x="3457" y="13065"/>
                      <a:pt x="3530" y="12483"/>
                      <a:pt x="3603" y="11974"/>
                    </a:cubicBezTo>
                    <a:cubicBezTo>
                      <a:pt x="6221" y="6809"/>
                      <a:pt x="9276" y="4118"/>
                      <a:pt x="15095" y="3173"/>
                    </a:cubicBezTo>
                    <a:cubicBezTo>
                      <a:pt x="16138" y="3012"/>
                      <a:pt x="17187" y="2933"/>
                      <a:pt x="18236" y="2933"/>
                    </a:cubicBezTo>
                    <a:close/>
                    <a:moveTo>
                      <a:pt x="18647" y="1"/>
                    </a:moveTo>
                    <a:cubicBezTo>
                      <a:pt x="17685" y="1"/>
                      <a:pt x="16717" y="63"/>
                      <a:pt x="15749" y="191"/>
                    </a:cubicBezTo>
                    <a:cubicBezTo>
                      <a:pt x="15107" y="74"/>
                      <a:pt x="14475" y="18"/>
                      <a:pt x="13856" y="18"/>
                    </a:cubicBezTo>
                    <a:cubicBezTo>
                      <a:pt x="8302" y="18"/>
                      <a:pt x="3755" y="4520"/>
                      <a:pt x="1857" y="10083"/>
                    </a:cubicBezTo>
                    <a:cubicBezTo>
                      <a:pt x="1784" y="10446"/>
                      <a:pt x="1639" y="10883"/>
                      <a:pt x="1493" y="11246"/>
                    </a:cubicBezTo>
                    <a:lnTo>
                      <a:pt x="1493" y="11464"/>
                    </a:lnTo>
                    <a:cubicBezTo>
                      <a:pt x="1275" y="12337"/>
                      <a:pt x="1130" y="13283"/>
                      <a:pt x="1057" y="14156"/>
                    </a:cubicBezTo>
                    <a:cubicBezTo>
                      <a:pt x="1" y="24965"/>
                      <a:pt x="8814" y="32432"/>
                      <a:pt x="18568" y="32432"/>
                    </a:cubicBezTo>
                    <a:cubicBezTo>
                      <a:pt x="20234" y="32432"/>
                      <a:pt x="21928" y="32214"/>
                      <a:pt x="23605" y="31758"/>
                    </a:cubicBezTo>
                    <a:cubicBezTo>
                      <a:pt x="36188" y="28339"/>
                      <a:pt x="43170" y="12701"/>
                      <a:pt x="31387" y="3973"/>
                    </a:cubicBezTo>
                    <a:cubicBezTo>
                      <a:pt x="27607" y="1393"/>
                      <a:pt x="23184" y="1"/>
                      <a:pt x="18647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49"/>
              <p:cNvSpPr/>
              <p:nvPr/>
            </p:nvSpPr>
            <p:spPr>
              <a:xfrm>
                <a:off x="9664928" y="380727"/>
                <a:ext cx="1673600" cy="2206200"/>
              </a:xfrm>
              <a:custGeom>
                <a:avLst/>
                <a:gdLst/>
                <a:ahLst/>
                <a:cxnLst/>
                <a:rect l="l" t="t" r="r" b="b"/>
                <a:pathLst>
                  <a:path w="66944" h="88248" extrusionOk="0">
                    <a:moveTo>
                      <a:pt x="37049" y="3815"/>
                    </a:moveTo>
                    <a:cubicBezTo>
                      <a:pt x="38358" y="4979"/>
                      <a:pt x="39740" y="5997"/>
                      <a:pt x="41195" y="7015"/>
                    </a:cubicBezTo>
                    <a:cubicBezTo>
                      <a:pt x="41425" y="7187"/>
                      <a:pt x="41699" y="7269"/>
                      <a:pt x="41975" y="7269"/>
                    </a:cubicBezTo>
                    <a:cubicBezTo>
                      <a:pt x="42398" y="7269"/>
                      <a:pt x="42822" y="7077"/>
                      <a:pt x="43086" y="6724"/>
                    </a:cubicBezTo>
                    <a:cubicBezTo>
                      <a:pt x="43813" y="5924"/>
                      <a:pt x="44614" y="5197"/>
                      <a:pt x="45414" y="4469"/>
                    </a:cubicBezTo>
                    <a:cubicBezTo>
                      <a:pt x="46068" y="5633"/>
                      <a:pt x="46650" y="6870"/>
                      <a:pt x="47087" y="8106"/>
                    </a:cubicBezTo>
                    <a:cubicBezTo>
                      <a:pt x="47299" y="8532"/>
                      <a:pt x="47707" y="8802"/>
                      <a:pt x="48167" y="8802"/>
                    </a:cubicBezTo>
                    <a:cubicBezTo>
                      <a:pt x="48336" y="8802"/>
                      <a:pt x="48511" y="8766"/>
                      <a:pt x="48687" y="8688"/>
                    </a:cubicBezTo>
                    <a:cubicBezTo>
                      <a:pt x="50069" y="8106"/>
                      <a:pt x="51378" y="7379"/>
                      <a:pt x="52542" y="6433"/>
                    </a:cubicBezTo>
                    <a:lnTo>
                      <a:pt x="52542" y="6433"/>
                    </a:lnTo>
                    <a:cubicBezTo>
                      <a:pt x="52396" y="7670"/>
                      <a:pt x="52323" y="8834"/>
                      <a:pt x="52323" y="9997"/>
                    </a:cubicBezTo>
                    <a:cubicBezTo>
                      <a:pt x="52258" y="10722"/>
                      <a:pt x="52788" y="11327"/>
                      <a:pt x="53483" y="11327"/>
                    </a:cubicBezTo>
                    <a:cubicBezTo>
                      <a:pt x="53555" y="11327"/>
                      <a:pt x="53630" y="11320"/>
                      <a:pt x="53705" y="11307"/>
                    </a:cubicBezTo>
                    <a:cubicBezTo>
                      <a:pt x="54869" y="11161"/>
                      <a:pt x="56033" y="11161"/>
                      <a:pt x="57197" y="11161"/>
                    </a:cubicBezTo>
                    <a:cubicBezTo>
                      <a:pt x="56906" y="12398"/>
                      <a:pt x="56688" y="13634"/>
                      <a:pt x="56324" y="14871"/>
                    </a:cubicBezTo>
                    <a:cubicBezTo>
                      <a:pt x="56033" y="15598"/>
                      <a:pt x="56397" y="16325"/>
                      <a:pt x="57124" y="16616"/>
                    </a:cubicBezTo>
                    <a:cubicBezTo>
                      <a:pt x="58506" y="16980"/>
                      <a:pt x="59815" y="17489"/>
                      <a:pt x="61124" y="18144"/>
                    </a:cubicBezTo>
                    <a:cubicBezTo>
                      <a:pt x="60470" y="19162"/>
                      <a:pt x="59815" y="20180"/>
                      <a:pt x="59015" y="21126"/>
                    </a:cubicBezTo>
                    <a:cubicBezTo>
                      <a:pt x="58579" y="21708"/>
                      <a:pt x="58651" y="22653"/>
                      <a:pt x="59306" y="23090"/>
                    </a:cubicBezTo>
                    <a:cubicBezTo>
                      <a:pt x="60615" y="24108"/>
                      <a:pt x="61852" y="25054"/>
                      <a:pt x="63015" y="26145"/>
                    </a:cubicBezTo>
                    <a:cubicBezTo>
                      <a:pt x="61779" y="27017"/>
                      <a:pt x="60542" y="27890"/>
                      <a:pt x="59306" y="28836"/>
                    </a:cubicBezTo>
                    <a:cubicBezTo>
                      <a:pt x="58942" y="29127"/>
                      <a:pt x="58724" y="29636"/>
                      <a:pt x="58797" y="30145"/>
                    </a:cubicBezTo>
                    <a:cubicBezTo>
                      <a:pt x="58069" y="30581"/>
                      <a:pt x="57851" y="31600"/>
                      <a:pt x="58360" y="32327"/>
                    </a:cubicBezTo>
                    <a:cubicBezTo>
                      <a:pt x="59524" y="33854"/>
                      <a:pt x="60542" y="35455"/>
                      <a:pt x="61488" y="37128"/>
                    </a:cubicBezTo>
                    <a:cubicBezTo>
                      <a:pt x="59379" y="37419"/>
                      <a:pt x="57269" y="37491"/>
                      <a:pt x="55087" y="37637"/>
                    </a:cubicBezTo>
                    <a:cubicBezTo>
                      <a:pt x="53924" y="37709"/>
                      <a:pt x="53633" y="39164"/>
                      <a:pt x="54142" y="39964"/>
                    </a:cubicBezTo>
                    <a:cubicBezTo>
                      <a:pt x="55233" y="41492"/>
                      <a:pt x="56324" y="42946"/>
                      <a:pt x="57488" y="44328"/>
                    </a:cubicBezTo>
                    <a:cubicBezTo>
                      <a:pt x="54796" y="44256"/>
                      <a:pt x="52105" y="43674"/>
                      <a:pt x="49560" y="42655"/>
                    </a:cubicBezTo>
                    <a:cubicBezTo>
                      <a:pt x="49405" y="42594"/>
                      <a:pt x="49245" y="42566"/>
                      <a:pt x="49086" y="42566"/>
                    </a:cubicBezTo>
                    <a:cubicBezTo>
                      <a:pt x="48119" y="42566"/>
                      <a:pt x="47179" y="43610"/>
                      <a:pt x="47741" y="44547"/>
                    </a:cubicBezTo>
                    <a:cubicBezTo>
                      <a:pt x="48541" y="45929"/>
                      <a:pt x="49414" y="47238"/>
                      <a:pt x="50287" y="48547"/>
                    </a:cubicBezTo>
                    <a:cubicBezTo>
                      <a:pt x="48832" y="48111"/>
                      <a:pt x="47523" y="47456"/>
                      <a:pt x="46286" y="46583"/>
                    </a:cubicBezTo>
                    <a:cubicBezTo>
                      <a:pt x="46035" y="46423"/>
                      <a:pt x="45713" y="46342"/>
                      <a:pt x="45391" y="46342"/>
                    </a:cubicBezTo>
                    <a:cubicBezTo>
                      <a:pt x="44685" y="46342"/>
                      <a:pt x="43982" y="46730"/>
                      <a:pt x="44032" y="47529"/>
                    </a:cubicBezTo>
                    <a:cubicBezTo>
                      <a:pt x="44032" y="48038"/>
                      <a:pt x="44032" y="48620"/>
                      <a:pt x="43959" y="49129"/>
                    </a:cubicBezTo>
                    <a:cubicBezTo>
                      <a:pt x="42868" y="48256"/>
                      <a:pt x="41850" y="47310"/>
                      <a:pt x="40831" y="46365"/>
                    </a:cubicBezTo>
                    <a:cubicBezTo>
                      <a:pt x="40558" y="46031"/>
                      <a:pt x="40170" y="45874"/>
                      <a:pt x="39785" y="45874"/>
                    </a:cubicBezTo>
                    <a:cubicBezTo>
                      <a:pt x="39248" y="45874"/>
                      <a:pt x="38716" y="46178"/>
                      <a:pt x="38504" y="46729"/>
                    </a:cubicBezTo>
                    <a:cubicBezTo>
                      <a:pt x="37995" y="47820"/>
                      <a:pt x="37485" y="48765"/>
                      <a:pt x="36976" y="49783"/>
                    </a:cubicBezTo>
                    <a:cubicBezTo>
                      <a:pt x="35813" y="48183"/>
                      <a:pt x="34722" y="46510"/>
                      <a:pt x="33776" y="44765"/>
                    </a:cubicBezTo>
                    <a:cubicBezTo>
                      <a:pt x="33588" y="44342"/>
                      <a:pt x="33158" y="44101"/>
                      <a:pt x="32700" y="44101"/>
                    </a:cubicBezTo>
                    <a:cubicBezTo>
                      <a:pt x="32449" y="44101"/>
                      <a:pt x="32190" y="44174"/>
                      <a:pt x="31958" y="44328"/>
                    </a:cubicBezTo>
                    <a:cubicBezTo>
                      <a:pt x="30648" y="45565"/>
                      <a:pt x="29266" y="46729"/>
                      <a:pt x="27812" y="47747"/>
                    </a:cubicBezTo>
                    <a:cubicBezTo>
                      <a:pt x="27303" y="46074"/>
                      <a:pt x="26721" y="44401"/>
                      <a:pt x="25993" y="42801"/>
                    </a:cubicBezTo>
                    <a:cubicBezTo>
                      <a:pt x="25725" y="42318"/>
                      <a:pt x="25220" y="42034"/>
                      <a:pt x="24711" y="42034"/>
                    </a:cubicBezTo>
                    <a:cubicBezTo>
                      <a:pt x="24529" y="42034"/>
                      <a:pt x="24347" y="42070"/>
                      <a:pt x="24175" y="42146"/>
                    </a:cubicBezTo>
                    <a:cubicBezTo>
                      <a:pt x="23302" y="42510"/>
                      <a:pt x="22429" y="42874"/>
                      <a:pt x="21557" y="43237"/>
                    </a:cubicBezTo>
                    <a:cubicBezTo>
                      <a:pt x="21287" y="39661"/>
                      <a:pt x="19702" y="37525"/>
                      <a:pt x="16397" y="37525"/>
                    </a:cubicBezTo>
                    <a:cubicBezTo>
                      <a:pt x="16139" y="37525"/>
                      <a:pt x="15871" y="37538"/>
                      <a:pt x="15592" y="37564"/>
                    </a:cubicBezTo>
                    <a:cubicBezTo>
                      <a:pt x="16029" y="36255"/>
                      <a:pt x="16465" y="34946"/>
                      <a:pt x="16974" y="33636"/>
                    </a:cubicBezTo>
                    <a:cubicBezTo>
                      <a:pt x="17192" y="32982"/>
                      <a:pt x="16902" y="32182"/>
                      <a:pt x="16247" y="31963"/>
                    </a:cubicBezTo>
                    <a:cubicBezTo>
                      <a:pt x="15083" y="31309"/>
                      <a:pt x="14138" y="30581"/>
                      <a:pt x="13119" y="30000"/>
                    </a:cubicBezTo>
                    <a:cubicBezTo>
                      <a:pt x="13701" y="28908"/>
                      <a:pt x="14429" y="27890"/>
                      <a:pt x="15156" y="26945"/>
                    </a:cubicBezTo>
                    <a:cubicBezTo>
                      <a:pt x="15190" y="26947"/>
                      <a:pt x="15224" y="26949"/>
                      <a:pt x="15258" y="26949"/>
                    </a:cubicBezTo>
                    <a:cubicBezTo>
                      <a:pt x="16079" y="26949"/>
                      <a:pt x="16672" y="26113"/>
                      <a:pt x="16392" y="25344"/>
                    </a:cubicBezTo>
                    <a:cubicBezTo>
                      <a:pt x="16101" y="24108"/>
                      <a:pt x="15738" y="22871"/>
                      <a:pt x="15374" y="21708"/>
                    </a:cubicBezTo>
                    <a:cubicBezTo>
                      <a:pt x="14574" y="18653"/>
                      <a:pt x="16756" y="17925"/>
                      <a:pt x="19084" y="16980"/>
                    </a:cubicBezTo>
                    <a:cubicBezTo>
                      <a:pt x="19956" y="16616"/>
                      <a:pt x="20247" y="15525"/>
                      <a:pt x="19665" y="14798"/>
                    </a:cubicBezTo>
                    <a:cubicBezTo>
                      <a:pt x="19229" y="14289"/>
                      <a:pt x="18938" y="13780"/>
                      <a:pt x="18647" y="13270"/>
                    </a:cubicBezTo>
                    <a:cubicBezTo>
                      <a:pt x="20102" y="12834"/>
                      <a:pt x="21557" y="12470"/>
                      <a:pt x="23084" y="12179"/>
                    </a:cubicBezTo>
                    <a:cubicBezTo>
                      <a:pt x="23884" y="12034"/>
                      <a:pt x="24393" y="11307"/>
                      <a:pt x="24248" y="10506"/>
                    </a:cubicBezTo>
                    <a:cubicBezTo>
                      <a:pt x="23884" y="8906"/>
                      <a:pt x="23520" y="7379"/>
                      <a:pt x="23157" y="5779"/>
                    </a:cubicBezTo>
                    <a:lnTo>
                      <a:pt x="23157" y="5779"/>
                    </a:lnTo>
                    <a:cubicBezTo>
                      <a:pt x="24466" y="6215"/>
                      <a:pt x="25702" y="6942"/>
                      <a:pt x="26721" y="7888"/>
                    </a:cubicBezTo>
                    <a:cubicBezTo>
                      <a:pt x="26970" y="8054"/>
                      <a:pt x="27249" y="8131"/>
                      <a:pt x="27524" y="8131"/>
                    </a:cubicBezTo>
                    <a:cubicBezTo>
                      <a:pt x="28211" y="8131"/>
                      <a:pt x="28872" y="7649"/>
                      <a:pt x="28976" y="6870"/>
                    </a:cubicBezTo>
                    <a:cubicBezTo>
                      <a:pt x="29194" y="5997"/>
                      <a:pt x="29485" y="5124"/>
                      <a:pt x="29848" y="4251"/>
                    </a:cubicBezTo>
                    <a:cubicBezTo>
                      <a:pt x="31303" y="5124"/>
                      <a:pt x="32758" y="5997"/>
                      <a:pt x="34140" y="7015"/>
                    </a:cubicBezTo>
                    <a:cubicBezTo>
                      <a:pt x="34395" y="7207"/>
                      <a:pt x="34675" y="7292"/>
                      <a:pt x="34947" y="7292"/>
                    </a:cubicBezTo>
                    <a:cubicBezTo>
                      <a:pt x="35606" y="7292"/>
                      <a:pt x="36219" y="6790"/>
                      <a:pt x="36322" y="6070"/>
                    </a:cubicBezTo>
                    <a:cubicBezTo>
                      <a:pt x="36467" y="5270"/>
                      <a:pt x="36685" y="4542"/>
                      <a:pt x="37049" y="3815"/>
                    </a:cubicBezTo>
                    <a:close/>
                    <a:moveTo>
                      <a:pt x="23957" y="45274"/>
                    </a:moveTo>
                    <a:cubicBezTo>
                      <a:pt x="24393" y="46292"/>
                      <a:pt x="24757" y="47383"/>
                      <a:pt x="25048" y="48474"/>
                    </a:cubicBezTo>
                    <a:cubicBezTo>
                      <a:pt x="25269" y="49137"/>
                      <a:pt x="25868" y="49548"/>
                      <a:pt x="26493" y="49548"/>
                    </a:cubicBezTo>
                    <a:cubicBezTo>
                      <a:pt x="26691" y="49548"/>
                      <a:pt x="26892" y="49507"/>
                      <a:pt x="27084" y="49420"/>
                    </a:cubicBezTo>
                    <a:cubicBezTo>
                      <a:pt x="27212" y="49505"/>
                      <a:pt x="27340" y="49540"/>
                      <a:pt x="27468" y="49540"/>
                    </a:cubicBezTo>
                    <a:cubicBezTo>
                      <a:pt x="27558" y="49540"/>
                      <a:pt x="27649" y="49523"/>
                      <a:pt x="27739" y="49493"/>
                    </a:cubicBezTo>
                    <a:cubicBezTo>
                      <a:pt x="29339" y="48838"/>
                      <a:pt x="30867" y="47965"/>
                      <a:pt x="32249" y="47020"/>
                    </a:cubicBezTo>
                    <a:cubicBezTo>
                      <a:pt x="33267" y="49056"/>
                      <a:pt x="34431" y="50947"/>
                      <a:pt x="35885" y="52693"/>
                    </a:cubicBezTo>
                    <a:cubicBezTo>
                      <a:pt x="32540" y="62585"/>
                      <a:pt x="29048" y="72986"/>
                      <a:pt x="23011" y="81569"/>
                    </a:cubicBezTo>
                    <a:cubicBezTo>
                      <a:pt x="21629" y="77641"/>
                      <a:pt x="19447" y="71459"/>
                      <a:pt x="15956" y="70949"/>
                    </a:cubicBezTo>
                    <a:cubicBezTo>
                      <a:pt x="15631" y="70910"/>
                      <a:pt x="15305" y="70891"/>
                      <a:pt x="14977" y="70891"/>
                    </a:cubicBezTo>
                    <a:cubicBezTo>
                      <a:pt x="11129" y="70891"/>
                      <a:pt x="7138" y="73504"/>
                      <a:pt x="3518" y="75314"/>
                    </a:cubicBezTo>
                    <a:cubicBezTo>
                      <a:pt x="8101" y="65203"/>
                      <a:pt x="14647" y="55820"/>
                      <a:pt x="18793" y="45419"/>
                    </a:cubicBezTo>
                    <a:lnTo>
                      <a:pt x="18793" y="45419"/>
                    </a:lnTo>
                    <a:cubicBezTo>
                      <a:pt x="18740" y="46316"/>
                      <a:pt x="19453" y="46946"/>
                      <a:pt x="20209" y="46946"/>
                    </a:cubicBezTo>
                    <a:cubicBezTo>
                      <a:pt x="20495" y="46946"/>
                      <a:pt x="20788" y="46856"/>
                      <a:pt x="21047" y="46656"/>
                    </a:cubicBezTo>
                    <a:cubicBezTo>
                      <a:pt x="21920" y="46074"/>
                      <a:pt x="22939" y="45638"/>
                      <a:pt x="23957" y="45274"/>
                    </a:cubicBezTo>
                    <a:close/>
                    <a:moveTo>
                      <a:pt x="40177" y="49565"/>
                    </a:moveTo>
                    <a:cubicBezTo>
                      <a:pt x="41413" y="50729"/>
                      <a:pt x="42795" y="51893"/>
                      <a:pt x="44250" y="52911"/>
                    </a:cubicBezTo>
                    <a:cubicBezTo>
                      <a:pt x="44499" y="53077"/>
                      <a:pt x="44778" y="53155"/>
                      <a:pt x="45053" y="53155"/>
                    </a:cubicBezTo>
                    <a:cubicBezTo>
                      <a:pt x="45740" y="53155"/>
                      <a:pt x="46401" y="52672"/>
                      <a:pt x="46505" y="51893"/>
                    </a:cubicBezTo>
                    <a:cubicBezTo>
                      <a:pt x="46505" y="51238"/>
                      <a:pt x="46650" y="50656"/>
                      <a:pt x="46723" y="50074"/>
                    </a:cubicBezTo>
                    <a:cubicBezTo>
                      <a:pt x="47087" y="50293"/>
                      <a:pt x="47450" y="50438"/>
                      <a:pt x="47814" y="50584"/>
                    </a:cubicBezTo>
                    <a:cubicBezTo>
                      <a:pt x="47814" y="59966"/>
                      <a:pt x="48323" y="69349"/>
                      <a:pt x="49196" y="78659"/>
                    </a:cubicBezTo>
                    <a:cubicBezTo>
                      <a:pt x="47159" y="77059"/>
                      <a:pt x="44977" y="75677"/>
                      <a:pt x="42795" y="74368"/>
                    </a:cubicBezTo>
                    <a:cubicBezTo>
                      <a:pt x="42650" y="74320"/>
                      <a:pt x="42502" y="74296"/>
                      <a:pt x="42356" y="74296"/>
                    </a:cubicBezTo>
                    <a:cubicBezTo>
                      <a:pt x="41844" y="74296"/>
                      <a:pt x="41365" y="74586"/>
                      <a:pt x="41195" y="75095"/>
                    </a:cubicBezTo>
                    <a:cubicBezTo>
                      <a:pt x="39522" y="78368"/>
                      <a:pt x="37631" y="81496"/>
                      <a:pt x="35449" y="84551"/>
                    </a:cubicBezTo>
                    <a:cubicBezTo>
                      <a:pt x="33412" y="78659"/>
                      <a:pt x="34503" y="72550"/>
                      <a:pt x="33776" y="66440"/>
                    </a:cubicBezTo>
                    <a:cubicBezTo>
                      <a:pt x="35594" y="62003"/>
                      <a:pt x="37049" y="57348"/>
                      <a:pt x="38577" y="52911"/>
                    </a:cubicBezTo>
                    <a:cubicBezTo>
                      <a:pt x="39013" y="51747"/>
                      <a:pt x="39522" y="50584"/>
                      <a:pt x="40177" y="49565"/>
                    </a:cubicBezTo>
                    <a:close/>
                    <a:moveTo>
                      <a:pt x="36405" y="0"/>
                    </a:moveTo>
                    <a:cubicBezTo>
                      <a:pt x="35861" y="0"/>
                      <a:pt x="35328" y="324"/>
                      <a:pt x="35085" y="905"/>
                    </a:cubicBezTo>
                    <a:cubicBezTo>
                      <a:pt x="34794" y="1778"/>
                      <a:pt x="34431" y="2724"/>
                      <a:pt x="34140" y="3597"/>
                    </a:cubicBezTo>
                    <a:cubicBezTo>
                      <a:pt x="32612" y="2651"/>
                      <a:pt x="31085" y="1706"/>
                      <a:pt x="29557" y="905"/>
                    </a:cubicBezTo>
                    <a:cubicBezTo>
                      <a:pt x="29387" y="837"/>
                      <a:pt x="29208" y="805"/>
                      <a:pt x="29032" y="805"/>
                    </a:cubicBezTo>
                    <a:cubicBezTo>
                      <a:pt x="28457" y="805"/>
                      <a:pt x="27906" y="1149"/>
                      <a:pt x="27739" y="1706"/>
                    </a:cubicBezTo>
                    <a:cubicBezTo>
                      <a:pt x="27448" y="2578"/>
                      <a:pt x="27084" y="3451"/>
                      <a:pt x="26793" y="4397"/>
                    </a:cubicBezTo>
                    <a:cubicBezTo>
                      <a:pt x="25193" y="3233"/>
                      <a:pt x="23302" y="2651"/>
                      <a:pt x="21411" y="2651"/>
                    </a:cubicBezTo>
                    <a:cubicBezTo>
                      <a:pt x="21371" y="2648"/>
                      <a:pt x="21331" y="2646"/>
                      <a:pt x="21292" y="2646"/>
                    </a:cubicBezTo>
                    <a:cubicBezTo>
                      <a:pt x="20405" y="2646"/>
                      <a:pt x="19744" y="3419"/>
                      <a:pt x="19884" y="4324"/>
                    </a:cubicBezTo>
                    <a:cubicBezTo>
                      <a:pt x="20247" y="6070"/>
                      <a:pt x="20684" y="7815"/>
                      <a:pt x="21120" y="9634"/>
                    </a:cubicBezTo>
                    <a:cubicBezTo>
                      <a:pt x="19229" y="10070"/>
                      <a:pt x="17483" y="10579"/>
                      <a:pt x="15738" y="11307"/>
                    </a:cubicBezTo>
                    <a:cubicBezTo>
                      <a:pt x="14719" y="11816"/>
                      <a:pt x="14574" y="13125"/>
                      <a:pt x="15447" y="13780"/>
                    </a:cubicBezTo>
                    <a:cubicBezTo>
                      <a:pt x="15810" y="14216"/>
                      <a:pt x="16101" y="14580"/>
                      <a:pt x="16320" y="15089"/>
                    </a:cubicBezTo>
                    <a:cubicBezTo>
                      <a:pt x="11592" y="17344"/>
                      <a:pt x="12101" y="20326"/>
                      <a:pt x="13556" y="25781"/>
                    </a:cubicBezTo>
                    <a:cubicBezTo>
                      <a:pt x="13556" y="25854"/>
                      <a:pt x="13628" y="25926"/>
                      <a:pt x="13628" y="25999"/>
                    </a:cubicBezTo>
                    <a:cubicBezTo>
                      <a:pt x="12319" y="27017"/>
                      <a:pt x="11228" y="28327"/>
                      <a:pt x="10355" y="29781"/>
                    </a:cubicBezTo>
                    <a:cubicBezTo>
                      <a:pt x="9919" y="30436"/>
                      <a:pt x="10210" y="31309"/>
                      <a:pt x="10937" y="31672"/>
                    </a:cubicBezTo>
                    <a:cubicBezTo>
                      <a:pt x="12028" y="32182"/>
                      <a:pt x="13119" y="32909"/>
                      <a:pt x="14138" y="33636"/>
                    </a:cubicBezTo>
                    <a:cubicBezTo>
                      <a:pt x="13410" y="35382"/>
                      <a:pt x="12828" y="37055"/>
                      <a:pt x="12319" y="38873"/>
                    </a:cubicBezTo>
                    <a:cubicBezTo>
                      <a:pt x="11950" y="39795"/>
                      <a:pt x="12673" y="40717"/>
                      <a:pt x="13608" y="40717"/>
                    </a:cubicBezTo>
                    <a:cubicBezTo>
                      <a:pt x="13779" y="40717"/>
                      <a:pt x="13957" y="40686"/>
                      <a:pt x="14138" y="40619"/>
                    </a:cubicBezTo>
                    <a:cubicBezTo>
                      <a:pt x="14932" y="40367"/>
                      <a:pt x="15597" y="40249"/>
                      <a:pt x="16153" y="40249"/>
                    </a:cubicBezTo>
                    <a:cubicBezTo>
                      <a:pt x="17683" y="40249"/>
                      <a:pt x="18380" y="41142"/>
                      <a:pt x="18647" y="42583"/>
                    </a:cubicBezTo>
                    <a:cubicBezTo>
                      <a:pt x="11810" y="53493"/>
                      <a:pt x="5264" y="65203"/>
                      <a:pt x="245" y="77132"/>
                    </a:cubicBezTo>
                    <a:cubicBezTo>
                      <a:pt x="1" y="77865"/>
                      <a:pt x="629" y="78599"/>
                      <a:pt x="1354" y="78599"/>
                    </a:cubicBezTo>
                    <a:cubicBezTo>
                      <a:pt x="1492" y="78599"/>
                      <a:pt x="1633" y="78572"/>
                      <a:pt x="1773" y="78514"/>
                    </a:cubicBezTo>
                    <a:cubicBezTo>
                      <a:pt x="6064" y="77059"/>
                      <a:pt x="9846" y="74441"/>
                      <a:pt x="14210" y="73350"/>
                    </a:cubicBezTo>
                    <a:cubicBezTo>
                      <a:pt x="14362" y="73312"/>
                      <a:pt x="14512" y="73295"/>
                      <a:pt x="14661" y="73295"/>
                    </a:cubicBezTo>
                    <a:cubicBezTo>
                      <a:pt x="17995" y="73295"/>
                      <a:pt x="20436" y="82329"/>
                      <a:pt x="21411" y="84696"/>
                    </a:cubicBezTo>
                    <a:cubicBezTo>
                      <a:pt x="21659" y="85192"/>
                      <a:pt x="22165" y="85453"/>
                      <a:pt x="22662" y="85453"/>
                    </a:cubicBezTo>
                    <a:cubicBezTo>
                      <a:pt x="23041" y="85453"/>
                      <a:pt x="23414" y="85302"/>
                      <a:pt x="23666" y="84987"/>
                    </a:cubicBezTo>
                    <a:cubicBezTo>
                      <a:pt x="26793" y="80841"/>
                      <a:pt x="29412" y="76405"/>
                      <a:pt x="31521" y="71677"/>
                    </a:cubicBezTo>
                    <a:lnTo>
                      <a:pt x="31521" y="71677"/>
                    </a:lnTo>
                    <a:cubicBezTo>
                      <a:pt x="31158" y="77205"/>
                      <a:pt x="31885" y="82951"/>
                      <a:pt x="34067" y="87533"/>
                    </a:cubicBezTo>
                    <a:cubicBezTo>
                      <a:pt x="34265" y="88009"/>
                      <a:pt x="34702" y="88247"/>
                      <a:pt x="35152" y="88247"/>
                    </a:cubicBezTo>
                    <a:cubicBezTo>
                      <a:pt x="35527" y="88247"/>
                      <a:pt x="35912" y="88082"/>
                      <a:pt x="36176" y="87751"/>
                    </a:cubicBezTo>
                    <a:cubicBezTo>
                      <a:pt x="38431" y="84260"/>
                      <a:pt x="40831" y="80841"/>
                      <a:pt x="42795" y="77132"/>
                    </a:cubicBezTo>
                    <a:cubicBezTo>
                      <a:pt x="45268" y="78587"/>
                      <a:pt x="47450" y="80550"/>
                      <a:pt x="49850" y="82005"/>
                    </a:cubicBezTo>
                    <a:cubicBezTo>
                      <a:pt x="50098" y="82177"/>
                      <a:pt x="50361" y="82253"/>
                      <a:pt x="50612" y="82253"/>
                    </a:cubicBezTo>
                    <a:cubicBezTo>
                      <a:pt x="51316" y="82253"/>
                      <a:pt x="51922" y="81646"/>
                      <a:pt x="51814" y="80841"/>
                    </a:cubicBezTo>
                    <a:cubicBezTo>
                      <a:pt x="50796" y="71022"/>
                      <a:pt x="50432" y="61203"/>
                      <a:pt x="50287" y="51311"/>
                    </a:cubicBezTo>
                    <a:lnTo>
                      <a:pt x="50287" y="51311"/>
                    </a:lnTo>
                    <a:cubicBezTo>
                      <a:pt x="51051" y="51475"/>
                      <a:pt x="51814" y="51556"/>
                      <a:pt x="52609" y="51556"/>
                    </a:cubicBezTo>
                    <a:cubicBezTo>
                      <a:pt x="52873" y="51556"/>
                      <a:pt x="53142" y="51547"/>
                      <a:pt x="53414" y="51529"/>
                    </a:cubicBezTo>
                    <a:cubicBezTo>
                      <a:pt x="54578" y="51529"/>
                      <a:pt x="54869" y="50002"/>
                      <a:pt x="54360" y="49274"/>
                    </a:cubicBezTo>
                    <a:cubicBezTo>
                      <a:pt x="53633" y="48329"/>
                      <a:pt x="52978" y="47310"/>
                      <a:pt x="52323" y="46438"/>
                    </a:cubicBezTo>
                    <a:lnTo>
                      <a:pt x="52323" y="46438"/>
                    </a:lnTo>
                    <a:cubicBezTo>
                      <a:pt x="54604" y="46964"/>
                      <a:pt x="56931" y="47208"/>
                      <a:pt x="59267" y="47208"/>
                    </a:cubicBezTo>
                    <a:cubicBezTo>
                      <a:pt x="59838" y="47208"/>
                      <a:pt x="60408" y="47194"/>
                      <a:pt x="60979" y="47165"/>
                    </a:cubicBezTo>
                    <a:cubicBezTo>
                      <a:pt x="62070" y="46947"/>
                      <a:pt x="62579" y="45710"/>
                      <a:pt x="61924" y="44837"/>
                    </a:cubicBezTo>
                    <a:cubicBezTo>
                      <a:pt x="60470" y="43383"/>
                      <a:pt x="59161" y="41855"/>
                      <a:pt x="57997" y="40255"/>
                    </a:cubicBezTo>
                    <a:cubicBezTo>
                      <a:pt x="59961" y="40182"/>
                      <a:pt x="61924" y="40037"/>
                      <a:pt x="63816" y="39746"/>
                    </a:cubicBezTo>
                    <a:cubicBezTo>
                      <a:pt x="64761" y="39528"/>
                      <a:pt x="65270" y="38582"/>
                      <a:pt x="64907" y="37709"/>
                    </a:cubicBezTo>
                    <a:cubicBezTo>
                      <a:pt x="63961" y="35382"/>
                      <a:pt x="62652" y="33127"/>
                      <a:pt x="61052" y="31163"/>
                    </a:cubicBezTo>
                    <a:lnTo>
                      <a:pt x="61124" y="31091"/>
                    </a:lnTo>
                    <a:cubicBezTo>
                      <a:pt x="62797" y="29854"/>
                      <a:pt x="64470" y="28618"/>
                      <a:pt x="66216" y="27454"/>
                    </a:cubicBezTo>
                    <a:cubicBezTo>
                      <a:pt x="66798" y="26945"/>
                      <a:pt x="66943" y="26072"/>
                      <a:pt x="66434" y="25417"/>
                    </a:cubicBezTo>
                    <a:cubicBezTo>
                      <a:pt x="65052" y="24108"/>
                      <a:pt x="63670" y="22871"/>
                      <a:pt x="62143" y="21708"/>
                    </a:cubicBezTo>
                    <a:cubicBezTo>
                      <a:pt x="62943" y="20617"/>
                      <a:pt x="63525" y="19453"/>
                      <a:pt x="64470" y="18362"/>
                    </a:cubicBezTo>
                    <a:cubicBezTo>
                      <a:pt x="64979" y="17635"/>
                      <a:pt x="64688" y="16616"/>
                      <a:pt x="63816" y="16253"/>
                    </a:cubicBezTo>
                    <a:cubicBezTo>
                      <a:pt x="62215" y="15598"/>
                      <a:pt x="60761" y="14943"/>
                      <a:pt x="59161" y="14434"/>
                    </a:cubicBezTo>
                    <a:cubicBezTo>
                      <a:pt x="59379" y="13052"/>
                      <a:pt x="59742" y="11598"/>
                      <a:pt x="60179" y="10288"/>
                    </a:cubicBezTo>
                    <a:cubicBezTo>
                      <a:pt x="60517" y="9408"/>
                      <a:pt x="59847" y="8528"/>
                      <a:pt x="58990" y="8528"/>
                    </a:cubicBezTo>
                    <a:cubicBezTo>
                      <a:pt x="58927" y="8528"/>
                      <a:pt x="58862" y="8533"/>
                      <a:pt x="58797" y="8543"/>
                    </a:cubicBezTo>
                    <a:cubicBezTo>
                      <a:pt x="57342" y="8761"/>
                      <a:pt x="55960" y="8615"/>
                      <a:pt x="54505" y="8761"/>
                    </a:cubicBezTo>
                    <a:cubicBezTo>
                      <a:pt x="54433" y="7815"/>
                      <a:pt x="54360" y="6797"/>
                      <a:pt x="54287" y="5851"/>
                    </a:cubicBezTo>
                    <a:cubicBezTo>
                      <a:pt x="54360" y="5415"/>
                      <a:pt x="54069" y="4979"/>
                      <a:pt x="53560" y="4906"/>
                    </a:cubicBezTo>
                    <a:cubicBezTo>
                      <a:pt x="53507" y="4799"/>
                      <a:pt x="53375" y="4732"/>
                      <a:pt x="53223" y="4732"/>
                    </a:cubicBezTo>
                    <a:cubicBezTo>
                      <a:pt x="53168" y="4732"/>
                      <a:pt x="53109" y="4741"/>
                      <a:pt x="53051" y="4760"/>
                    </a:cubicBezTo>
                    <a:cubicBezTo>
                      <a:pt x="51669" y="5197"/>
                      <a:pt x="50287" y="5633"/>
                      <a:pt x="48905" y="6070"/>
                    </a:cubicBezTo>
                    <a:cubicBezTo>
                      <a:pt x="48396" y="4615"/>
                      <a:pt x="47596" y="3233"/>
                      <a:pt x="46941" y="1778"/>
                    </a:cubicBezTo>
                    <a:cubicBezTo>
                      <a:pt x="46756" y="1269"/>
                      <a:pt x="46276" y="995"/>
                      <a:pt x="45782" y="995"/>
                    </a:cubicBezTo>
                    <a:cubicBezTo>
                      <a:pt x="45501" y="995"/>
                      <a:pt x="45215" y="1084"/>
                      <a:pt x="44977" y="1269"/>
                    </a:cubicBezTo>
                    <a:cubicBezTo>
                      <a:pt x="43959" y="2287"/>
                      <a:pt x="42868" y="3160"/>
                      <a:pt x="41850" y="4179"/>
                    </a:cubicBezTo>
                    <a:cubicBezTo>
                      <a:pt x="40249" y="2942"/>
                      <a:pt x="38722" y="1633"/>
                      <a:pt x="37195" y="251"/>
                    </a:cubicBezTo>
                    <a:cubicBezTo>
                      <a:pt x="36952" y="81"/>
                      <a:pt x="36677" y="0"/>
                      <a:pt x="36405" y="0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49"/>
              <p:cNvSpPr/>
              <p:nvPr/>
            </p:nvSpPr>
            <p:spPr>
              <a:xfrm>
                <a:off x="10445678" y="845377"/>
                <a:ext cx="296050" cy="431350"/>
              </a:xfrm>
              <a:custGeom>
                <a:avLst/>
                <a:gdLst/>
                <a:ahLst/>
                <a:cxnLst/>
                <a:rect l="l" t="t" r="r" b="b"/>
                <a:pathLst>
                  <a:path w="11842" h="17254" extrusionOk="0">
                    <a:moveTo>
                      <a:pt x="9516" y="1"/>
                    </a:moveTo>
                    <a:cubicBezTo>
                      <a:pt x="9253" y="1"/>
                      <a:pt x="8980" y="88"/>
                      <a:pt x="8728" y="285"/>
                    </a:cubicBezTo>
                    <a:cubicBezTo>
                      <a:pt x="6474" y="2103"/>
                      <a:pt x="4146" y="3704"/>
                      <a:pt x="1964" y="5667"/>
                    </a:cubicBezTo>
                    <a:cubicBezTo>
                      <a:pt x="1600" y="5958"/>
                      <a:pt x="0" y="7559"/>
                      <a:pt x="1091" y="7995"/>
                    </a:cubicBezTo>
                    <a:cubicBezTo>
                      <a:pt x="1223" y="8036"/>
                      <a:pt x="1358" y="8055"/>
                      <a:pt x="1493" y="8055"/>
                    </a:cubicBezTo>
                    <a:cubicBezTo>
                      <a:pt x="2547" y="8055"/>
                      <a:pt x="3663" y="6911"/>
                      <a:pt x="4437" y="6395"/>
                    </a:cubicBezTo>
                    <a:cubicBezTo>
                      <a:pt x="5383" y="5813"/>
                      <a:pt x="6328" y="5158"/>
                      <a:pt x="7274" y="4504"/>
                    </a:cubicBezTo>
                    <a:lnTo>
                      <a:pt x="7274" y="4504"/>
                    </a:lnTo>
                    <a:cubicBezTo>
                      <a:pt x="6474" y="7486"/>
                      <a:pt x="5892" y="10541"/>
                      <a:pt x="5674" y="13668"/>
                    </a:cubicBezTo>
                    <a:cubicBezTo>
                      <a:pt x="4655" y="13523"/>
                      <a:pt x="3637" y="13377"/>
                      <a:pt x="2619" y="13377"/>
                    </a:cubicBezTo>
                    <a:cubicBezTo>
                      <a:pt x="2594" y="13375"/>
                      <a:pt x="2569" y="13374"/>
                      <a:pt x="2545" y="13374"/>
                    </a:cubicBezTo>
                    <a:cubicBezTo>
                      <a:pt x="1863" y="13374"/>
                      <a:pt x="1477" y="14340"/>
                      <a:pt x="2110" y="14832"/>
                    </a:cubicBezTo>
                    <a:cubicBezTo>
                      <a:pt x="4219" y="16287"/>
                      <a:pt x="7347" y="16796"/>
                      <a:pt x="9892" y="17232"/>
                    </a:cubicBezTo>
                    <a:cubicBezTo>
                      <a:pt x="9983" y="17247"/>
                      <a:pt x="10070" y="17254"/>
                      <a:pt x="10152" y="17254"/>
                    </a:cubicBezTo>
                    <a:cubicBezTo>
                      <a:pt x="11727" y="17254"/>
                      <a:pt x="11842" y="14741"/>
                      <a:pt x="10183" y="14396"/>
                    </a:cubicBezTo>
                    <a:lnTo>
                      <a:pt x="8292" y="14032"/>
                    </a:lnTo>
                    <a:cubicBezTo>
                      <a:pt x="9383" y="10032"/>
                      <a:pt x="9529" y="5740"/>
                      <a:pt x="10692" y="1740"/>
                    </a:cubicBezTo>
                    <a:cubicBezTo>
                      <a:pt x="11021" y="808"/>
                      <a:pt x="10318" y="1"/>
                      <a:pt x="9516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1" name="Google Shape;2801;p49"/>
            <p:cNvGrpSpPr/>
            <p:nvPr/>
          </p:nvGrpSpPr>
          <p:grpSpPr>
            <a:xfrm rot="1882907">
              <a:off x="8393805" y="2728958"/>
              <a:ext cx="537260" cy="480691"/>
              <a:chOff x="3064658" y="3846582"/>
              <a:chExt cx="705425" cy="631150"/>
            </a:xfrm>
          </p:grpSpPr>
          <p:sp>
            <p:nvSpPr>
              <p:cNvPr id="2802" name="Google Shape;2802;p49"/>
              <p:cNvSpPr/>
              <p:nvPr/>
            </p:nvSpPr>
            <p:spPr>
              <a:xfrm>
                <a:off x="3144658" y="4121957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49"/>
              <p:cNvSpPr/>
              <p:nvPr/>
            </p:nvSpPr>
            <p:spPr>
              <a:xfrm>
                <a:off x="3064658" y="3996507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49"/>
              <p:cNvSpPr/>
              <p:nvPr/>
            </p:nvSpPr>
            <p:spPr>
              <a:xfrm>
                <a:off x="3281033" y="3846582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49"/>
              <p:cNvSpPr/>
              <p:nvPr/>
            </p:nvSpPr>
            <p:spPr>
              <a:xfrm>
                <a:off x="3486533" y="3876482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49"/>
              <p:cNvSpPr/>
              <p:nvPr/>
            </p:nvSpPr>
            <p:spPr>
              <a:xfrm>
                <a:off x="3602908" y="4065082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7" name="Google Shape;2807;p49"/>
            <p:cNvGrpSpPr/>
            <p:nvPr/>
          </p:nvGrpSpPr>
          <p:grpSpPr>
            <a:xfrm rot="-1882907" flipH="1">
              <a:off x="400130" y="2649370"/>
              <a:ext cx="537260" cy="480691"/>
              <a:chOff x="2256445" y="3101215"/>
              <a:chExt cx="705425" cy="631150"/>
            </a:xfrm>
          </p:grpSpPr>
          <p:sp>
            <p:nvSpPr>
              <p:cNvPr id="2808" name="Google Shape;2808;p49"/>
              <p:cNvSpPr/>
              <p:nvPr/>
            </p:nvSpPr>
            <p:spPr>
              <a:xfrm>
                <a:off x="2336445" y="3376590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49"/>
              <p:cNvSpPr/>
              <p:nvPr/>
            </p:nvSpPr>
            <p:spPr>
              <a:xfrm>
                <a:off x="2256445" y="3251140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49"/>
              <p:cNvSpPr/>
              <p:nvPr/>
            </p:nvSpPr>
            <p:spPr>
              <a:xfrm>
                <a:off x="2472820" y="3101215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49"/>
              <p:cNvSpPr/>
              <p:nvPr/>
            </p:nvSpPr>
            <p:spPr>
              <a:xfrm>
                <a:off x="2678320" y="3131115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49"/>
              <p:cNvSpPr/>
              <p:nvPr/>
            </p:nvSpPr>
            <p:spPr>
              <a:xfrm>
                <a:off x="2794695" y="3319715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2">
                  <a:alpha val="5833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3" name="Google Shape;2813;p49"/>
            <p:cNvSpPr/>
            <p:nvPr/>
          </p:nvSpPr>
          <p:spPr>
            <a:xfrm rot="1076189">
              <a:off x="5021811" y="4373749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9"/>
            <p:cNvSpPr/>
            <p:nvPr/>
          </p:nvSpPr>
          <p:spPr>
            <a:xfrm rot="-1550640">
              <a:off x="582300" y="268360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>
                <a:alpha val="583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12932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>
            <a:off x="173698" y="56439"/>
            <a:ext cx="8864121" cy="5030227"/>
            <a:chOff x="43474" y="-247427"/>
            <a:chExt cx="8864121" cy="5030227"/>
          </a:xfrm>
        </p:grpSpPr>
        <p:sp>
          <p:nvSpPr>
            <p:cNvPr id="253" name="Google Shape;253;p6"/>
            <p:cNvSpPr/>
            <p:nvPr/>
          </p:nvSpPr>
          <p:spPr>
            <a:xfrm>
              <a:off x="3304368" y="948867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43474" y="2602759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6574633" y="-247427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1969242" y="4389706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6426975" y="2392873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677375" y="4638299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1446336" y="444038"/>
              <a:ext cx="110475" cy="145627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6083152" y="4604676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7824175" y="4058348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4421101" y="4209435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7612242" y="860915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3036224" y="4389713"/>
              <a:ext cx="57303" cy="56325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8797120" y="2458153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" name="Google Shape;266;p6"/>
            <p:cNvGrpSpPr/>
            <p:nvPr/>
          </p:nvGrpSpPr>
          <p:grpSpPr>
            <a:xfrm>
              <a:off x="316135" y="-130060"/>
              <a:ext cx="6036666" cy="1163710"/>
              <a:chOff x="155485" y="49027"/>
              <a:chExt cx="6036666" cy="1163710"/>
            </a:xfrm>
          </p:grpSpPr>
          <p:sp>
            <p:nvSpPr>
              <p:cNvPr id="267" name="Google Shape;267;p6"/>
              <p:cNvSpPr/>
              <p:nvPr/>
            </p:nvSpPr>
            <p:spPr>
              <a:xfrm>
                <a:off x="155485" y="1127942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3432842" y="49027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6150756" y="1150012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 rot="10800000">
                <a:off x="5254482" y="111654"/>
                <a:ext cx="110100" cy="110100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" name="Google Shape;271;p6"/>
            <p:cNvGrpSpPr/>
            <p:nvPr/>
          </p:nvGrpSpPr>
          <p:grpSpPr>
            <a:xfrm>
              <a:off x="2309186" y="-152229"/>
              <a:ext cx="6524962" cy="1314021"/>
              <a:chOff x="-946314" y="1141646"/>
              <a:chExt cx="6524962" cy="1314021"/>
            </a:xfrm>
          </p:grpSpPr>
          <p:sp>
            <p:nvSpPr>
              <p:cNvPr id="272" name="Google Shape;272;p6"/>
              <p:cNvSpPr/>
              <p:nvPr/>
            </p:nvSpPr>
            <p:spPr>
              <a:xfrm>
                <a:off x="-946314" y="2370872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>
                <a:off x="5492606" y="1141646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>
                <a:off x="5318039" y="1532506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>
                <a:off x="5419903" y="1949929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6"/>
              <p:cNvSpPr/>
              <p:nvPr/>
            </p:nvSpPr>
            <p:spPr>
              <a:xfrm>
                <a:off x="5227161" y="1827037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7" name="Google Shape;277;p6"/>
            <p:cNvSpPr/>
            <p:nvPr/>
          </p:nvSpPr>
          <p:spPr>
            <a:xfrm>
              <a:off x="6489206" y="3799173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4359899" y="230952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 rot="-1241947">
              <a:off x="8729133" y="4667846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6"/>
          <p:cNvGrpSpPr/>
          <p:nvPr/>
        </p:nvGrpSpPr>
        <p:grpSpPr>
          <a:xfrm>
            <a:off x="47031" y="-123751"/>
            <a:ext cx="9096970" cy="5188552"/>
            <a:chOff x="809219" y="-150027"/>
            <a:chExt cx="9096970" cy="5188552"/>
          </a:xfrm>
        </p:grpSpPr>
        <p:sp>
          <p:nvSpPr>
            <p:cNvPr id="281" name="Google Shape;281;p6"/>
            <p:cNvSpPr/>
            <p:nvPr/>
          </p:nvSpPr>
          <p:spPr>
            <a:xfrm>
              <a:off x="1123039" y="59341"/>
              <a:ext cx="909146" cy="908748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 rot="422590">
              <a:off x="9134321" y="4143691"/>
              <a:ext cx="745679" cy="472616"/>
            </a:xfrm>
            <a:custGeom>
              <a:avLst/>
              <a:gdLst/>
              <a:ahLst/>
              <a:cxnLst/>
              <a:rect l="l" t="t" r="r" b="b"/>
              <a:pathLst>
                <a:path w="67354" h="45494" extrusionOk="0">
                  <a:moveTo>
                    <a:pt x="20075" y="1818"/>
                  </a:moveTo>
                  <a:cubicBezTo>
                    <a:pt x="25967" y="2109"/>
                    <a:pt x="31640" y="3491"/>
                    <a:pt x="37386" y="4510"/>
                  </a:cubicBezTo>
                  <a:cubicBezTo>
                    <a:pt x="40878" y="5382"/>
                    <a:pt x="44296" y="6546"/>
                    <a:pt x="47715" y="7855"/>
                  </a:cubicBezTo>
                  <a:cubicBezTo>
                    <a:pt x="51642" y="9456"/>
                    <a:pt x="55497" y="11419"/>
                    <a:pt x="59134" y="13674"/>
                  </a:cubicBezTo>
                  <a:cubicBezTo>
                    <a:pt x="61462" y="15129"/>
                    <a:pt x="63425" y="16875"/>
                    <a:pt x="63935" y="18838"/>
                  </a:cubicBezTo>
                  <a:cubicBezTo>
                    <a:pt x="52370" y="11419"/>
                    <a:pt x="39350" y="9310"/>
                    <a:pt x="26040" y="6546"/>
                  </a:cubicBezTo>
                  <a:cubicBezTo>
                    <a:pt x="22529" y="5820"/>
                    <a:pt x="17453" y="4668"/>
                    <a:pt x="12671" y="4668"/>
                  </a:cubicBezTo>
                  <a:cubicBezTo>
                    <a:pt x="8833" y="4668"/>
                    <a:pt x="5186" y="5410"/>
                    <a:pt x="2692" y="7710"/>
                  </a:cubicBezTo>
                  <a:lnTo>
                    <a:pt x="2619" y="7783"/>
                  </a:lnTo>
                  <a:cubicBezTo>
                    <a:pt x="3201" y="2764"/>
                    <a:pt x="17530" y="1818"/>
                    <a:pt x="20075" y="1818"/>
                  </a:cubicBezTo>
                  <a:close/>
                  <a:moveTo>
                    <a:pt x="13653" y="6640"/>
                  </a:moveTo>
                  <a:cubicBezTo>
                    <a:pt x="18745" y="6640"/>
                    <a:pt x="24027" y="7901"/>
                    <a:pt x="28876" y="8946"/>
                  </a:cubicBezTo>
                  <a:lnTo>
                    <a:pt x="28876" y="9019"/>
                  </a:lnTo>
                  <a:cubicBezTo>
                    <a:pt x="41387" y="11783"/>
                    <a:pt x="53170" y="13747"/>
                    <a:pt x="63935" y="20948"/>
                  </a:cubicBezTo>
                  <a:cubicBezTo>
                    <a:pt x="63498" y="22257"/>
                    <a:pt x="62698" y="23348"/>
                    <a:pt x="61607" y="24221"/>
                  </a:cubicBezTo>
                  <a:cubicBezTo>
                    <a:pt x="59031" y="26451"/>
                    <a:pt x="55478" y="27136"/>
                    <a:pt x="51853" y="27136"/>
                  </a:cubicBezTo>
                  <a:cubicBezTo>
                    <a:pt x="48621" y="27136"/>
                    <a:pt x="45331" y="26592"/>
                    <a:pt x="42623" y="26112"/>
                  </a:cubicBezTo>
                  <a:cubicBezTo>
                    <a:pt x="36732" y="25094"/>
                    <a:pt x="30986" y="23275"/>
                    <a:pt x="25240" y="21457"/>
                  </a:cubicBezTo>
                  <a:cubicBezTo>
                    <a:pt x="18402" y="19348"/>
                    <a:pt x="6474" y="16584"/>
                    <a:pt x="3055" y="9601"/>
                  </a:cubicBezTo>
                  <a:cubicBezTo>
                    <a:pt x="2983" y="9528"/>
                    <a:pt x="2910" y="9456"/>
                    <a:pt x="2910" y="9310"/>
                  </a:cubicBezTo>
                  <a:cubicBezTo>
                    <a:pt x="6220" y="7331"/>
                    <a:pt x="9884" y="6640"/>
                    <a:pt x="13653" y="6640"/>
                  </a:cubicBezTo>
                  <a:close/>
                  <a:moveTo>
                    <a:pt x="2474" y="12510"/>
                  </a:moveTo>
                  <a:cubicBezTo>
                    <a:pt x="4437" y="14765"/>
                    <a:pt x="7929" y="16584"/>
                    <a:pt x="9892" y="17602"/>
                  </a:cubicBezTo>
                  <a:cubicBezTo>
                    <a:pt x="14911" y="20075"/>
                    <a:pt x="20075" y="22111"/>
                    <a:pt x="25385" y="23639"/>
                  </a:cubicBezTo>
                  <a:cubicBezTo>
                    <a:pt x="31642" y="25634"/>
                    <a:pt x="42279" y="29494"/>
                    <a:pt x="51378" y="29494"/>
                  </a:cubicBezTo>
                  <a:cubicBezTo>
                    <a:pt x="56876" y="29494"/>
                    <a:pt x="61812" y="28085"/>
                    <a:pt x="64880" y="24003"/>
                  </a:cubicBezTo>
                  <a:lnTo>
                    <a:pt x="64880" y="24075"/>
                  </a:lnTo>
                  <a:cubicBezTo>
                    <a:pt x="63670" y="30377"/>
                    <a:pt x="58137" y="32270"/>
                    <a:pt x="51712" y="32270"/>
                  </a:cubicBezTo>
                  <a:cubicBezTo>
                    <a:pt x="45011" y="32270"/>
                    <a:pt x="37339" y="30211"/>
                    <a:pt x="32586" y="28949"/>
                  </a:cubicBezTo>
                  <a:cubicBezTo>
                    <a:pt x="26549" y="27348"/>
                    <a:pt x="20512" y="26185"/>
                    <a:pt x="14693" y="24075"/>
                  </a:cubicBezTo>
                  <a:cubicBezTo>
                    <a:pt x="11202" y="22912"/>
                    <a:pt x="8001" y="21020"/>
                    <a:pt x="5310" y="18547"/>
                  </a:cubicBezTo>
                  <a:cubicBezTo>
                    <a:pt x="3710" y="16947"/>
                    <a:pt x="2692" y="14765"/>
                    <a:pt x="2474" y="12510"/>
                  </a:cubicBezTo>
                  <a:close/>
                  <a:moveTo>
                    <a:pt x="3055" y="19566"/>
                  </a:moveTo>
                  <a:lnTo>
                    <a:pt x="3055" y="19566"/>
                  </a:lnTo>
                  <a:cubicBezTo>
                    <a:pt x="9674" y="26694"/>
                    <a:pt x="25894" y="29385"/>
                    <a:pt x="32659" y="31058"/>
                  </a:cubicBezTo>
                  <a:cubicBezTo>
                    <a:pt x="37563" y="32296"/>
                    <a:pt x="44829" y="34007"/>
                    <a:pt x="51424" y="34007"/>
                  </a:cubicBezTo>
                  <a:cubicBezTo>
                    <a:pt x="54512" y="34007"/>
                    <a:pt x="57452" y="33632"/>
                    <a:pt x="59934" y="32658"/>
                  </a:cubicBezTo>
                  <a:lnTo>
                    <a:pt x="59934" y="32731"/>
                  </a:lnTo>
                  <a:cubicBezTo>
                    <a:pt x="57097" y="36877"/>
                    <a:pt x="54552" y="41314"/>
                    <a:pt x="49242" y="43059"/>
                  </a:cubicBezTo>
                  <a:lnTo>
                    <a:pt x="49097" y="43132"/>
                  </a:lnTo>
                  <a:cubicBezTo>
                    <a:pt x="35859" y="42914"/>
                    <a:pt x="24221" y="41241"/>
                    <a:pt x="11929" y="35931"/>
                  </a:cubicBezTo>
                  <a:lnTo>
                    <a:pt x="11784" y="35713"/>
                  </a:lnTo>
                  <a:cubicBezTo>
                    <a:pt x="6910" y="31131"/>
                    <a:pt x="5092" y="25385"/>
                    <a:pt x="3055" y="19566"/>
                  </a:cubicBezTo>
                  <a:close/>
                  <a:moveTo>
                    <a:pt x="18293" y="0"/>
                  </a:moveTo>
                  <a:cubicBezTo>
                    <a:pt x="16948" y="0"/>
                    <a:pt x="15602" y="73"/>
                    <a:pt x="14257" y="218"/>
                  </a:cubicBezTo>
                  <a:cubicBezTo>
                    <a:pt x="9674" y="727"/>
                    <a:pt x="1528" y="2691"/>
                    <a:pt x="946" y="8437"/>
                  </a:cubicBezTo>
                  <a:lnTo>
                    <a:pt x="946" y="8801"/>
                  </a:lnTo>
                  <a:cubicBezTo>
                    <a:pt x="146" y="10838"/>
                    <a:pt x="1" y="13165"/>
                    <a:pt x="582" y="15274"/>
                  </a:cubicBezTo>
                  <a:cubicBezTo>
                    <a:pt x="1383" y="23348"/>
                    <a:pt x="4219" y="31567"/>
                    <a:pt x="10111" y="37240"/>
                  </a:cubicBezTo>
                  <a:cubicBezTo>
                    <a:pt x="10353" y="37434"/>
                    <a:pt x="10628" y="37531"/>
                    <a:pt x="10892" y="37531"/>
                  </a:cubicBezTo>
                  <a:cubicBezTo>
                    <a:pt x="11024" y="37531"/>
                    <a:pt x="11153" y="37507"/>
                    <a:pt x="11274" y="37459"/>
                  </a:cubicBezTo>
                  <a:cubicBezTo>
                    <a:pt x="12511" y="38695"/>
                    <a:pt x="14038" y="39713"/>
                    <a:pt x="15639" y="40295"/>
                  </a:cubicBezTo>
                  <a:cubicBezTo>
                    <a:pt x="17675" y="41241"/>
                    <a:pt x="19784" y="41895"/>
                    <a:pt x="22039" y="42332"/>
                  </a:cubicBezTo>
                  <a:cubicBezTo>
                    <a:pt x="28518" y="44440"/>
                    <a:pt x="35251" y="45494"/>
                    <a:pt x="42032" y="45494"/>
                  </a:cubicBezTo>
                  <a:cubicBezTo>
                    <a:pt x="44844" y="45494"/>
                    <a:pt x="47665" y="45313"/>
                    <a:pt x="50479" y="44950"/>
                  </a:cubicBezTo>
                  <a:cubicBezTo>
                    <a:pt x="50624" y="44950"/>
                    <a:pt x="50842" y="44878"/>
                    <a:pt x="50988" y="44732"/>
                  </a:cubicBezTo>
                  <a:cubicBezTo>
                    <a:pt x="56952" y="42623"/>
                    <a:pt x="60880" y="36222"/>
                    <a:pt x="63716" y="30476"/>
                  </a:cubicBezTo>
                  <a:cubicBezTo>
                    <a:pt x="65971" y="28367"/>
                    <a:pt x="67353" y="25094"/>
                    <a:pt x="67135" y="20293"/>
                  </a:cubicBezTo>
                  <a:cubicBezTo>
                    <a:pt x="67062" y="20002"/>
                    <a:pt x="66989" y="19711"/>
                    <a:pt x="66771" y="19566"/>
                  </a:cubicBezTo>
                  <a:cubicBezTo>
                    <a:pt x="66626" y="15129"/>
                    <a:pt x="60225" y="11492"/>
                    <a:pt x="56952" y="9892"/>
                  </a:cubicBezTo>
                  <a:cubicBezTo>
                    <a:pt x="46115" y="4437"/>
                    <a:pt x="34404" y="1164"/>
                    <a:pt x="22330" y="218"/>
                  </a:cubicBezTo>
                  <a:cubicBezTo>
                    <a:pt x="20985" y="73"/>
                    <a:pt x="19639" y="0"/>
                    <a:pt x="182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 rot="-1550640">
              <a:off x="8460125" y="110948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4" name="Google Shape;284;p6"/>
            <p:cNvGrpSpPr/>
            <p:nvPr/>
          </p:nvGrpSpPr>
          <p:grpSpPr>
            <a:xfrm rot="1882907">
              <a:off x="895080" y="4239858"/>
              <a:ext cx="537260" cy="480691"/>
              <a:chOff x="-4380581" y="7797838"/>
              <a:chExt cx="705425" cy="631150"/>
            </a:xfrm>
          </p:grpSpPr>
          <p:sp>
            <p:nvSpPr>
              <p:cNvPr id="285" name="Google Shape;285;p6"/>
              <p:cNvSpPr/>
              <p:nvPr/>
            </p:nvSpPr>
            <p:spPr>
              <a:xfrm>
                <a:off x="-4300581" y="8073213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>
                <a:off x="-4380581" y="7947763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-4164206" y="7797838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-3958706" y="7827738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-3842331" y="8016338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" name="Google Shape;290;p6"/>
            <p:cNvGrpSpPr/>
            <p:nvPr/>
          </p:nvGrpSpPr>
          <p:grpSpPr>
            <a:xfrm rot="-1882907" flipH="1">
              <a:off x="9236080" y="2070933"/>
              <a:ext cx="537260" cy="480691"/>
              <a:chOff x="-8043575" y="8494248"/>
              <a:chExt cx="705425" cy="631150"/>
            </a:xfrm>
          </p:grpSpPr>
          <p:sp>
            <p:nvSpPr>
              <p:cNvPr id="291" name="Google Shape;291;p6"/>
              <p:cNvSpPr/>
              <p:nvPr/>
            </p:nvSpPr>
            <p:spPr>
              <a:xfrm>
                <a:off x="-7963575" y="8769623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-8043575" y="8644173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-7827200" y="8494248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6"/>
              <p:cNvSpPr/>
              <p:nvPr/>
            </p:nvSpPr>
            <p:spPr>
              <a:xfrm>
                <a:off x="-7621700" y="8524148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-7505325" y="8712748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6" name="Google Shape;296;p6"/>
            <p:cNvSpPr/>
            <p:nvPr/>
          </p:nvSpPr>
          <p:spPr>
            <a:xfrm rot="1076189">
              <a:off x="3581961" y="-88701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6"/>
            <p:cNvSpPr/>
            <p:nvPr/>
          </p:nvSpPr>
          <p:spPr>
            <a:xfrm rot="-1550640">
              <a:off x="5504575" y="4571448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8" name="Google Shape;298;p6"/>
          <p:cNvSpPr txBox="1">
            <a:spLocks noGrp="1"/>
          </p:cNvSpPr>
          <p:nvPr>
            <p:ph type="title"/>
          </p:nvPr>
        </p:nvSpPr>
        <p:spPr>
          <a:xfrm>
            <a:off x="722700" y="5190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9"/>
          <p:cNvSpPr txBox="1">
            <a:spLocks noGrp="1"/>
          </p:cNvSpPr>
          <p:nvPr>
            <p:ph type="title"/>
          </p:nvPr>
        </p:nvSpPr>
        <p:spPr>
          <a:xfrm>
            <a:off x="713100" y="1076596"/>
            <a:ext cx="7710000" cy="53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9" name="Google Shape;369;p9"/>
          <p:cNvSpPr txBox="1">
            <a:spLocks noGrp="1"/>
          </p:cNvSpPr>
          <p:nvPr>
            <p:ph type="body" idx="1"/>
          </p:nvPr>
        </p:nvSpPr>
        <p:spPr>
          <a:xfrm>
            <a:off x="2615575" y="1486300"/>
            <a:ext cx="3912900" cy="13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370" name="Google Shape;370;p9"/>
          <p:cNvGrpSpPr/>
          <p:nvPr/>
        </p:nvGrpSpPr>
        <p:grpSpPr>
          <a:xfrm>
            <a:off x="265548" y="130994"/>
            <a:ext cx="8781721" cy="4762697"/>
            <a:chOff x="125874" y="-172173"/>
            <a:chExt cx="8781721" cy="4762697"/>
          </a:xfrm>
        </p:grpSpPr>
        <p:sp>
          <p:nvSpPr>
            <p:cNvPr id="371" name="Google Shape;371;p9"/>
            <p:cNvSpPr/>
            <p:nvPr/>
          </p:nvSpPr>
          <p:spPr>
            <a:xfrm>
              <a:off x="2683256" y="217692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125874" y="3004359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6804808" y="59335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7258167" y="3471281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2585525" y="3471285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746050" y="4446024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635586" y="-53375"/>
              <a:ext cx="110475" cy="145627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 flipH="1">
              <a:off x="8403352" y="1198758"/>
              <a:ext cx="110475" cy="144599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6330862" y="4262423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4087051" y="3948485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4087405" y="251037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3036224" y="1189313"/>
              <a:ext cx="57303" cy="56325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8797120" y="2458153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" name="Google Shape;384;p9"/>
            <p:cNvGrpSpPr/>
            <p:nvPr/>
          </p:nvGrpSpPr>
          <p:grpSpPr>
            <a:xfrm>
              <a:off x="316135" y="-172173"/>
              <a:ext cx="5880496" cy="3809468"/>
              <a:chOff x="155485" y="6915"/>
              <a:chExt cx="5880496" cy="3809468"/>
            </a:xfrm>
          </p:grpSpPr>
          <p:sp>
            <p:nvSpPr>
              <p:cNvPr id="385" name="Google Shape;385;p9"/>
              <p:cNvSpPr/>
              <p:nvPr/>
            </p:nvSpPr>
            <p:spPr>
              <a:xfrm>
                <a:off x="5949940" y="911243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9"/>
              <p:cNvSpPr/>
              <p:nvPr/>
            </p:nvSpPr>
            <p:spPr>
              <a:xfrm>
                <a:off x="155485" y="1127942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1440505" y="6915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1611581" y="1475012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9"/>
              <p:cNvSpPr/>
              <p:nvPr/>
            </p:nvSpPr>
            <p:spPr>
              <a:xfrm>
                <a:off x="994415" y="3759545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0" name="Google Shape;390;p9"/>
            <p:cNvGrpSpPr/>
            <p:nvPr/>
          </p:nvGrpSpPr>
          <p:grpSpPr>
            <a:xfrm>
              <a:off x="4566031" y="-132194"/>
              <a:ext cx="4231096" cy="1200510"/>
              <a:chOff x="1310531" y="1161681"/>
              <a:chExt cx="4231096" cy="1200510"/>
            </a:xfrm>
          </p:grpSpPr>
          <p:sp>
            <p:nvSpPr>
              <p:cNvPr id="391" name="Google Shape;391;p9"/>
              <p:cNvSpPr/>
              <p:nvPr/>
            </p:nvSpPr>
            <p:spPr>
              <a:xfrm>
                <a:off x="5455586" y="1705272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9"/>
              <p:cNvSpPr/>
              <p:nvPr/>
            </p:nvSpPr>
            <p:spPr>
              <a:xfrm>
                <a:off x="1310531" y="2277396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9"/>
              <p:cNvSpPr/>
              <p:nvPr/>
            </p:nvSpPr>
            <p:spPr>
              <a:xfrm>
                <a:off x="1396589" y="1161681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5419903" y="1949929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9"/>
              <p:cNvSpPr/>
              <p:nvPr/>
            </p:nvSpPr>
            <p:spPr>
              <a:xfrm>
                <a:off x="5227161" y="1827037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6" name="Google Shape;396;p9"/>
            <p:cNvSpPr/>
            <p:nvPr/>
          </p:nvSpPr>
          <p:spPr>
            <a:xfrm>
              <a:off x="6505631" y="2321198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5925599" y="307177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9"/>
            <p:cNvSpPr/>
            <p:nvPr/>
          </p:nvSpPr>
          <p:spPr>
            <a:xfrm rot="-1241947">
              <a:off x="7824158" y="2487746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 rot="-1241947">
              <a:off x="5696265" y="2226039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" name="Google Shape;400;p9"/>
          <p:cNvGrpSpPr/>
          <p:nvPr/>
        </p:nvGrpSpPr>
        <p:grpSpPr>
          <a:xfrm>
            <a:off x="-8" y="13741"/>
            <a:ext cx="9047281" cy="5137623"/>
            <a:chOff x="-8" y="-9"/>
            <a:chExt cx="9047281" cy="5137623"/>
          </a:xfrm>
        </p:grpSpPr>
        <p:sp>
          <p:nvSpPr>
            <p:cNvPr id="401" name="Google Shape;401;p9"/>
            <p:cNvSpPr/>
            <p:nvPr/>
          </p:nvSpPr>
          <p:spPr>
            <a:xfrm>
              <a:off x="8138127" y="-9"/>
              <a:ext cx="909146" cy="908748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 rot="422608">
              <a:off x="7935855" y="4092511"/>
              <a:ext cx="1071098" cy="723469"/>
            </a:xfrm>
            <a:custGeom>
              <a:avLst/>
              <a:gdLst/>
              <a:ahLst/>
              <a:cxnLst/>
              <a:rect l="l" t="t" r="r" b="b"/>
              <a:pathLst>
                <a:path w="67354" h="45494" extrusionOk="0">
                  <a:moveTo>
                    <a:pt x="20075" y="1818"/>
                  </a:moveTo>
                  <a:cubicBezTo>
                    <a:pt x="25967" y="2109"/>
                    <a:pt x="31640" y="3491"/>
                    <a:pt x="37386" y="4510"/>
                  </a:cubicBezTo>
                  <a:cubicBezTo>
                    <a:pt x="40878" y="5382"/>
                    <a:pt x="44296" y="6546"/>
                    <a:pt x="47715" y="7855"/>
                  </a:cubicBezTo>
                  <a:cubicBezTo>
                    <a:pt x="51642" y="9456"/>
                    <a:pt x="55497" y="11419"/>
                    <a:pt x="59134" y="13674"/>
                  </a:cubicBezTo>
                  <a:cubicBezTo>
                    <a:pt x="61462" y="15129"/>
                    <a:pt x="63425" y="16875"/>
                    <a:pt x="63935" y="18838"/>
                  </a:cubicBezTo>
                  <a:cubicBezTo>
                    <a:pt x="52370" y="11419"/>
                    <a:pt x="39350" y="9310"/>
                    <a:pt x="26040" y="6546"/>
                  </a:cubicBezTo>
                  <a:cubicBezTo>
                    <a:pt x="22529" y="5820"/>
                    <a:pt x="17453" y="4668"/>
                    <a:pt x="12671" y="4668"/>
                  </a:cubicBezTo>
                  <a:cubicBezTo>
                    <a:pt x="8833" y="4668"/>
                    <a:pt x="5186" y="5410"/>
                    <a:pt x="2692" y="7710"/>
                  </a:cubicBezTo>
                  <a:lnTo>
                    <a:pt x="2619" y="7783"/>
                  </a:lnTo>
                  <a:cubicBezTo>
                    <a:pt x="3201" y="2764"/>
                    <a:pt x="17530" y="1818"/>
                    <a:pt x="20075" y="1818"/>
                  </a:cubicBezTo>
                  <a:close/>
                  <a:moveTo>
                    <a:pt x="13653" y="6640"/>
                  </a:moveTo>
                  <a:cubicBezTo>
                    <a:pt x="18745" y="6640"/>
                    <a:pt x="24027" y="7901"/>
                    <a:pt x="28876" y="8946"/>
                  </a:cubicBezTo>
                  <a:lnTo>
                    <a:pt x="28876" y="9019"/>
                  </a:lnTo>
                  <a:cubicBezTo>
                    <a:pt x="41387" y="11783"/>
                    <a:pt x="53170" y="13747"/>
                    <a:pt x="63935" y="20948"/>
                  </a:cubicBezTo>
                  <a:cubicBezTo>
                    <a:pt x="63498" y="22257"/>
                    <a:pt x="62698" y="23348"/>
                    <a:pt x="61607" y="24221"/>
                  </a:cubicBezTo>
                  <a:cubicBezTo>
                    <a:pt x="59031" y="26451"/>
                    <a:pt x="55478" y="27136"/>
                    <a:pt x="51853" y="27136"/>
                  </a:cubicBezTo>
                  <a:cubicBezTo>
                    <a:pt x="48621" y="27136"/>
                    <a:pt x="45331" y="26592"/>
                    <a:pt x="42623" y="26112"/>
                  </a:cubicBezTo>
                  <a:cubicBezTo>
                    <a:pt x="36732" y="25094"/>
                    <a:pt x="30986" y="23275"/>
                    <a:pt x="25240" y="21457"/>
                  </a:cubicBezTo>
                  <a:cubicBezTo>
                    <a:pt x="18402" y="19348"/>
                    <a:pt x="6474" y="16584"/>
                    <a:pt x="3055" y="9601"/>
                  </a:cubicBezTo>
                  <a:cubicBezTo>
                    <a:pt x="2983" y="9528"/>
                    <a:pt x="2910" y="9456"/>
                    <a:pt x="2910" y="9310"/>
                  </a:cubicBezTo>
                  <a:cubicBezTo>
                    <a:pt x="6220" y="7331"/>
                    <a:pt x="9884" y="6640"/>
                    <a:pt x="13653" y="6640"/>
                  </a:cubicBezTo>
                  <a:close/>
                  <a:moveTo>
                    <a:pt x="2474" y="12510"/>
                  </a:moveTo>
                  <a:cubicBezTo>
                    <a:pt x="4437" y="14765"/>
                    <a:pt x="7929" y="16584"/>
                    <a:pt x="9892" y="17602"/>
                  </a:cubicBezTo>
                  <a:cubicBezTo>
                    <a:pt x="14911" y="20075"/>
                    <a:pt x="20075" y="22111"/>
                    <a:pt x="25385" y="23639"/>
                  </a:cubicBezTo>
                  <a:cubicBezTo>
                    <a:pt x="31642" y="25634"/>
                    <a:pt x="42279" y="29494"/>
                    <a:pt x="51378" y="29494"/>
                  </a:cubicBezTo>
                  <a:cubicBezTo>
                    <a:pt x="56876" y="29494"/>
                    <a:pt x="61812" y="28085"/>
                    <a:pt x="64880" y="24003"/>
                  </a:cubicBezTo>
                  <a:lnTo>
                    <a:pt x="64880" y="24075"/>
                  </a:lnTo>
                  <a:cubicBezTo>
                    <a:pt x="63670" y="30377"/>
                    <a:pt x="58137" y="32270"/>
                    <a:pt x="51712" y="32270"/>
                  </a:cubicBezTo>
                  <a:cubicBezTo>
                    <a:pt x="45011" y="32270"/>
                    <a:pt x="37339" y="30211"/>
                    <a:pt x="32586" y="28949"/>
                  </a:cubicBezTo>
                  <a:cubicBezTo>
                    <a:pt x="26549" y="27348"/>
                    <a:pt x="20512" y="26185"/>
                    <a:pt x="14693" y="24075"/>
                  </a:cubicBezTo>
                  <a:cubicBezTo>
                    <a:pt x="11202" y="22912"/>
                    <a:pt x="8001" y="21020"/>
                    <a:pt x="5310" y="18547"/>
                  </a:cubicBezTo>
                  <a:cubicBezTo>
                    <a:pt x="3710" y="16947"/>
                    <a:pt x="2692" y="14765"/>
                    <a:pt x="2474" y="12510"/>
                  </a:cubicBezTo>
                  <a:close/>
                  <a:moveTo>
                    <a:pt x="3055" y="19566"/>
                  </a:moveTo>
                  <a:lnTo>
                    <a:pt x="3055" y="19566"/>
                  </a:lnTo>
                  <a:cubicBezTo>
                    <a:pt x="9674" y="26694"/>
                    <a:pt x="25894" y="29385"/>
                    <a:pt x="32659" y="31058"/>
                  </a:cubicBezTo>
                  <a:cubicBezTo>
                    <a:pt x="37563" y="32296"/>
                    <a:pt x="44829" y="34007"/>
                    <a:pt x="51424" y="34007"/>
                  </a:cubicBezTo>
                  <a:cubicBezTo>
                    <a:pt x="54512" y="34007"/>
                    <a:pt x="57452" y="33632"/>
                    <a:pt x="59934" y="32658"/>
                  </a:cubicBezTo>
                  <a:lnTo>
                    <a:pt x="59934" y="32731"/>
                  </a:lnTo>
                  <a:cubicBezTo>
                    <a:pt x="57097" y="36877"/>
                    <a:pt x="54552" y="41314"/>
                    <a:pt x="49242" y="43059"/>
                  </a:cubicBezTo>
                  <a:lnTo>
                    <a:pt x="49097" y="43132"/>
                  </a:lnTo>
                  <a:cubicBezTo>
                    <a:pt x="35859" y="42914"/>
                    <a:pt x="24221" y="41241"/>
                    <a:pt x="11929" y="35931"/>
                  </a:cubicBezTo>
                  <a:lnTo>
                    <a:pt x="11784" y="35713"/>
                  </a:lnTo>
                  <a:cubicBezTo>
                    <a:pt x="6910" y="31131"/>
                    <a:pt x="5092" y="25385"/>
                    <a:pt x="3055" y="19566"/>
                  </a:cubicBezTo>
                  <a:close/>
                  <a:moveTo>
                    <a:pt x="18293" y="0"/>
                  </a:moveTo>
                  <a:cubicBezTo>
                    <a:pt x="16948" y="0"/>
                    <a:pt x="15602" y="73"/>
                    <a:pt x="14257" y="218"/>
                  </a:cubicBezTo>
                  <a:cubicBezTo>
                    <a:pt x="9674" y="727"/>
                    <a:pt x="1528" y="2691"/>
                    <a:pt x="946" y="8437"/>
                  </a:cubicBezTo>
                  <a:lnTo>
                    <a:pt x="946" y="8801"/>
                  </a:lnTo>
                  <a:cubicBezTo>
                    <a:pt x="146" y="10838"/>
                    <a:pt x="1" y="13165"/>
                    <a:pt x="582" y="15274"/>
                  </a:cubicBezTo>
                  <a:cubicBezTo>
                    <a:pt x="1383" y="23348"/>
                    <a:pt x="4219" y="31567"/>
                    <a:pt x="10111" y="37240"/>
                  </a:cubicBezTo>
                  <a:cubicBezTo>
                    <a:pt x="10353" y="37434"/>
                    <a:pt x="10628" y="37531"/>
                    <a:pt x="10892" y="37531"/>
                  </a:cubicBezTo>
                  <a:cubicBezTo>
                    <a:pt x="11024" y="37531"/>
                    <a:pt x="11153" y="37507"/>
                    <a:pt x="11274" y="37459"/>
                  </a:cubicBezTo>
                  <a:cubicBezTo>
                    <a:pt x="12511" y="38695"/>
                    <a:pt x="14038" y="39713"/>
                    <a:pt x="15639" y="40295"/>
                  </a:cubicBezTo>
                  <a:cubicBezTo>
                    <a:pt x="17675" y="41241"/>
                    <a:pt x="19784" y="41895"/>
                    <a:pt x="22039" y="42332"/>
                  </a:cubicBezTo>
                  <a:cubicBezTo>
                    <a:pt x="28518" y="44440"/>
                    <a:pt x="35251" y="45494"/>
                    <a:pt x="42032" y="45494"/>
                  </a:cubicBezTo>
                  <a:cubicBezTo>
                    <a:pt x="44844" y="45494"/>
                    <a:pt x="47665" y="45313"/>
                    <a:pt x="50479" y="44950"/>
                  </a:cubicBezTo>
                  <a:cubicBezTo>
                    <a:pt x="50624" y="44950"/>
                    <a:pt x="50842" y="44878"/>
                    <a:pt x="50988" y="44732"/>
                  </a:cubicBezTo>
                  <a:cubicBezTo>
                    <a:pt x="56952" y="42623"/>
                    <a:pt x="60880" y="36222"/>
                    <a:pt x="63716" y="30476"/>
                  </a:cubicBezTo>
                  <a:cubicBezTo>
                    <a:pt x="65971" y="28367"/>
                    <a:pt x="67353" y="25094"/>
                    <a:pt x="67135" y="20293"/>
                  </a:cubicBezTo>
                  <a:cubicBezTo>
                    <a:pt x="67062" y="20002"/>
                    <a:pt x="66989" y="19711"/>
                    <a:pt x="66771" y="19566"/>
                  </a:cubicBezTo>
                  <a:cubicBezTo>
                    <a:pt x="66626" y="15129"/>
                    <a:pt x="60225" y="11492"/>
                    <a:pt x="56952" y="9892"/>
                  </a:cubicBezTo>
                  <a:cubicBezTo>
                    <a:pt x="46115" y="4437"/>
                    <a:pt x="34404" y="1164"/>
                    <a:pt x="22330" y="218"/>
                  </a:cubicBezTo>
                  <a:cubicBezTo>
                    <a:pt x="20985" y="73"/>
                    <a:pt x="19639" y="0"/>
                    <a:pt x="18293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 rot="-1550640">
              <a:off x="61225" y="4670535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" name="Google Shape;404;p9"/>
            <p:cNvGrpSpPr/>
            <p:nvPr/>
          </p:nvGrpSpPr>
          <p:grpSpPr>
            <a:xfrm rot="1882907">
              <a:off x="883455" y="2433883"/>
              <a:ext cx="537260" cy="480691"/>
              <a:chOff x="-5628415" y="5781406"/>
              <a:chExt cx="705425" cy="631150"/>
            </a:xfrm>
          </p:grpSpPr>
          <p:sp>
            <p:nvSpPr>
              <p:cNvPr id="405" name="Google Shape;405;p9"/>
              <p:cNvSpPr/>
              <p:nvPr/>
            </p:nvSpPr>
            <p:spPr>
              <a:xfrm>
                <a:off x="-5548415" y="6056781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-5628415" y="5931331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-5412040" y="5781406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9"/>
              <p:cNvSpPr/>
              <p:nvPr/>
            </p:nvSpPr>
            <p:spPr>
              <a:xfrm>
                <a:off x="-5206540" y="5811306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9"/>
              <p:cNvSpPr/>
              <p:nvPr/>
            </p:nvSpPr>
            <p:spPr>
              <a:xfrm>
                <a:off x="-5090165" y="5999906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0" name="Google Shape;410;p9"/>
            <p:cNvGrpSpPr/>
            <p:nvPr/>
          </p:nvGrpSpPr>
          <p:grpSpPr>
            <a:xfrm rot="1882907">
              <a:off x="2214569" y="4299367"/>
              <a:ext cx="497534" cy="541159"/>
              <a:chOff x="-2763636" y="9839624"/>
              <a:chExt cx="653266" cy="710545"/>
            </a:xfrm>
          </p:grpSpPr>
          <p:sp>
            <p:nvSpPr>
              <p:cNvPr id="411" name="Google Shape;411;p9"/>
              <p:cNvSpPr/>
              <p:nvPr/>
            </p:nvSpPr>
            <p:spPr>
              <a:xfrm rot="-5176049">
                <a:off x="-2552274" y="10053413"/>
                <a:ext cx="496461" cy="355783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 rot="-5176049">
                <a:off x="-2631643" y="10365217"/>
                <a:ext cx="189129" cy="170104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 rot="-5176049">
                <a:off x="-2741861" y="10132837"/>
                <a:ext cx="170979" cy="203829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9"/>
              <p:cNvSpPr/>
              <p:nvPr/>
            </p:nvSpPr>
            <p:spPr>
              <a:xfrm rot="-5176049">
                <a:off x="-2699333" y="9937194"/>
                <a:ext cx="163678" cy="195629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9"/>
              <p:cNvSpPr/>
              <p:nvPr/>
            </p:nvSpPr>
            <p:spPr>
              <a:xfrm rot="-5176049">
                <a:off x="-2523571" y="9848804"/>
                <a:ext cx="167179" cy="158803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416;p9"/>
            <p:cNvGrpSpPr/>
            <p:nvPr/>
          </p:nvGrpSpPr>
          <p:grpSpPr>
            <a:xfrm rot="-1882907" flipH="1">
              <a:off x="6954855" y="1461020"/>
              <a:ext cx="537260" cy="480691"/>
              <a:chOff x="-5903487" y="6250829"/>
              <a:chExt cx="705425" cy="631150"/>
            </a:xfrm>
          </p:grpSpPr>
          <p:sp>
            <p:nvSpPr>
              <p:cNvPr id="417" name="Google Shape;417;p9"/>
              <p:cNvSpPr/>
              <p:nvPr/>
            </p:nvSpPr>
            <p:spPr>
              <a:xfrm>
                <a:off x="-5823487" y="6526204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9"/>
              <p:cNvSpPr/>
              <p:nvPr/>
            </p:nvSpPr>
            <p:spPr>
              <a:xfrm>
                <a:off x="-5903487" y="6400754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9"/>
              <p:cNvSpPr/>
              <p:nvPr/>
            </p:nvSpPr>
            <p:spPr>
              <a:xfrm>
                <a:off x="-5687112" y="6250829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9"/>
              <p:cNvSpPr/>
              <p:nvPr/>
            </p:nvSpPr>
            <p:spPr>
              <a:xfrm>
                <a:off x="-5481612" y="6280729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9"/>
              <p:cNvSpPr/>
              <p:nvPr/>
            </p:nvSpPr>
            <p:spPr>
              <a:xfrm>
                <a:off x="-5365237" y="6469329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2" name="Google Shape;422;p9"/>
            <p:cNvSpPr/>
            <p:nvPr/>
          </p:nvSpPr>
          <p:spPr>
            <a:xfrm rot="1076189">
              <a:off x="6951161" y="2819524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 rot="-1550640">
              <a:off x="1187950" y="1029685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lt2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10"/>
          <p:cNvGrpSpPr/>
          <p:nvPr/>
        </p:nvGrpSpPr>
        <p:grpSpPr>
          <a:xfrm>
            <a:off x="173698" y="379214"/>
            <a:ext cx="8757556" cy="4515177"/>
            <a:chOff x="43474" y="75348"/>
            <a:chExt cx="8757556" cy="4515177"/>
          </a:xfrm>
        </p:grpSpPr>
        <p:sp>
          <p:nvSpPr>
            <p:cNvPr id="426" name="Google Shape;426;p10"/>
            <p:cNvSpPr/>
            <p:nvPr/>
          </p:nvSpPr>
          <p:spPr>
            <a:xfrm>
              <a:off x="2290718" y="884805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>
              <a:off x="43474" y="2602759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6183208" y="75348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8591155" y="1426481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1813625" y="192710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0"/>
            <p:cNvSpPr/>
            <p:nvPr/>
          </p:nvSpPr>
          <p:spPr>
            <a:xfrm>
              <a:off x="746050" y="4446024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1285111" y="1229225"/>
              <a:ext cx="110475" cy="145627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5966302" y="740201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7589887" y="3948473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4217551" y="3656985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4087405" y="251037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3036224" y="4389713"/>
              <a:ext cx="57303" cy="56325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0"/>
            <p:cNvSpPr/>
            <p:nvPr/>
          </p:nvSpPr>
          <p:spPr>
            <a:xfrm rot="10800000" flipH="1">
              <a:off x="7866876" y="2221218"/>
              <a:ext cx="110475" cy="110101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9" name="Google Shape;439;p10"/>
            <p:cNvGrpSpPr/>
            <p:nvPr/>
          </p:nvGrpSpPr>
          <p:grpSpPr>
            <a:xfrm>
              <a:off x="316135" y="192702"/>
              <a:ext cx="3604549" cy="1460186"/>
              <a:chOff x="155485" y="371790"/>
              <a:chExt cx="3604549" cy="1460186"/>
            </a:xfrm>
          </p:grpSpPr>
          <p:sp>
            <p:nvSpPr>
              <p:cNvPr id="440" name="Google Shape;440;p10"/>
              <p:cNvSpPr/>
              <p:nvPr/>
            </p:nvSpPr>
            <p:spPr>
              <a:xfrm>
                <a:off x="3338515" y="1747180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0"/>
              <p:cNvSpPr/>
              <p:nvPr/>
            </p:nvSpPr>
            <p:spPr>
              <a:xfrm>
                <a:off x="155485" y="1127942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>
                <a:off x="3719517" y="371790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>
                <a:off x="1611581" y="1475012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>
                <a:off x="320515" y="472670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" name="Google Shape;445;p10"/>
            <p:cNvGrpSpPr/>
            <p:nvPr/>
          </p:nvGrpSpPr>
          <p:grpSpPr>
            <a:xfrm>
              <a:off x="5978523" y="533162"/>
              <a:ext cx="2738274" cy="4027518"/>
              <a:chOff x="2723023" y="1827037"/>
              <a:chExt cx="2738274" cy="4027518"/>
            </a:xfrm>
          </p:grpSpPr>
          <p:sp>
            <p:nvSpPr>
              <p:cNvPr id="446" name="Google Shape;446;p10"/>
              <p:cNvSpPr/>
              <p:nvPr/>
            </p:nvSpPr>
            <p:spPr>
              <a:xfrm>
                <a:off x="2723023" y="5769759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0"/>
              <p:cNvSpPr/>
              <p:nvPr/>
            </p:nvSpPr>
            <p:spPr>
              <a:xfrm>
                <a:off x="3995581" y="2385471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0"/>
              <p:cNvSpPr/>
              <p:nvPr/>
            </p:nvSpPr>
            <p:spPr>
              <a:xfrm>
                <a:off x="4632239" y="2523106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0"/>
              <p:cNvSpPr/>
              <p:nvPr/>
            </p:nvSpPr>
            <p:spPr>
              <a:xfrm>
                <a:off x="5419903" y="1949929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0"/>
              <p:cNvSpPr/>
              <p:nvPr/>
            </p:nvSpPr>
            <p:spPr>
              <a:xfrm>
                <a:off x="5227161" y="1827037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1" name="Google Shape;451;p10"/>
            <p:cNvSpPr/>
            <p:nvPr/>
          </p:nvSpPr>
          <p:spPr>
            <a:xfrm>
              <a:off x="7593856" y="3046148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6271199" y="225577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 rot="-1241947">
              <a:off x="8305208" y="3559221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 rot="-1241947">
              <a:off x="8596927" y="4397801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10"/>
          <p:cNvSpPr txBox="1">
            <a:spLocks noGrp="1"/>
          </p:cNvSpPr>
          <p:nvPr>
            <p:ph type="title"/>
          </p:nvPr>
        </p:nvSpPr>
        <p:spPr>
          <a:xfrm>
            <a:off x="713100" y="543000"/>
            <a:ext cx="77100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grpSp>
        <p:nvGrpSpPr>
          <p:cNvPr id="456" name="Google Shape;456;p10"/>
          <p:cNvGrpSpPr/>
          <p:nvPr/>
        </p:nvGrpSpPr>
        <p:grpSpPr>
          <a:xfrm>
            <a:off x="-8" y="0"/>
            <a:ext cx="9546201" cy="5151364"/>
            <a:chOff x="-8" y="-13751"/>
            <a:chExt cx="9546201" cy="5151364"/>
          </a:xfrm>
        </p:grpSpPr>
        <p:sp>
          <p:nvSpPr>
            <p:cNvPr id="457" name="Google Shape;457;p10"/>
            <p:cNvSpPr/>
            <p:nvPr/>
          </p:nvSpPr>
          <p:spPr>
            <a:xfrm rot="902618">
              <a:off x="3411650" y="1933465"/>
              <a:ext cx="832040" cy="831676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0"/>
            <p:cNvSpPr/>
            <p:nvPr/>
          </p:nvSpPr>
          <p:spPr>
            <a:xfrm rot="422608">
              <a:off x="8434780" y="2643786"/>
              <a:ext cx="1071098" cy="723469"/>
            </a:xfrm>
            <a:custGeom>
              <a:avLst/>
              <a:gdLst/>
              <a:ahLst/>
              <a:cxnLst/>
              <a:rect l="l" t="t" r="r" b="b"/>
              <a:pathLst>
                <a:path w="67354" h="45494" extrusionOk="0">
                  <a:moveTo>
                    <a:pt x="20075" y="1818"/>
                  </a:moveTo>
                  <a:cubicBezTo>
                    <a:pt x="25967" y="2109"/>
                    <a:pt x="31640" y="3491"/>
                    <a:pt x="37386" y="4510"/>
                  </a:cubicBezTo>
                  <a:cubicBezTo>
                    <a:pt x="40878" y="5382"/>
                    <a:pt x="44296" y="6546"/>
                    <a:pt x="47715" y="7855"/>
                  </a:cubicBezTo>
                  <a:cubicBezTo>
                    <a:pt x="51642" y="9456"/>
                    <a:pt x="55497" y="11419"/>
                    <a:pt x="59134" y="13674"/>
                  </a:cubicBezTo>
                  <a:cubicBezTo>
                    <a:pt x="61462" y="15129"/>
                    <a:pt x="63425" y="16875"/>
                    <a:pt x="63935" y="18838"/>
                  </a:cubicBezTo>
                  <a:cubicBezTo>
                    <a:pt x="52370" y="11419"/>
                    <a:pt x="39350" y="9310"/>
                    <a:pt x="26040" y="6546"/>
                  </a:cubicBezTo>
                  <a:cubicBezTo>
                    <a:pt x="22529" y="5820"/>
                    <a:pt x="17453" y="4668"/>
                    <a:pt x="12671" y="4668"/>
                  </a:cubicBezTo>
                  <a:cubicBezTo>
                    <a:pt x="8833" y="4668"/>
                    <a:pt x="5186" y="5410"/>
                    <a:pt x="2692" y="7710"/>
                  </a:cubicBezTo>
                  <a:lnTo>
                    <a:pt x="2619" y="7783"/>
                  </a:lnTo>
                  <a:cubicBezTo>
                    <a:pt x="3201" y="2764"/>
                    <a:pt x="17530" y="1818"/>
                    <a:pt x="20075" y="1818"/>
                  </a:cubicBezTo>
                  <a:close/>
                  <a:moveTo>
                    <a:pt x="13653" y="6640"/>
                  </a:moveTo>
                  <a:cubicBezTo>
                    <a:pt x="18745" y="6640"/>
                    <a:pt x="24027" y="7901"/>
                    <a:pt x="28876" y="8946"/>
                  </a:cubicBezTo>
                  <a:lnTo>
                    <a:pt x="28876" y="9019"/>
                  </a:lnTo>
                  <a:cubicBezTo>
                    <a:pt x="41387" y="11783"/>
                    <a:pt x="53170" y="13747"/>
                    <a:pt x="63935" y="20948"/>
                  </a:cubicBezTo>
                  <a:cubicBezTo>
                    <a:pt x="63498" y="22257"/>
                    <a:pt x="62698" y="23348"/>
                    <a:pt x="61607" y="24221"/>
                  </a:cubicBezTo>
                  <a:cubicBezTo>
                    <a:pt x="59031" y="26451"/>
                    <a:pt x="55478" y="27136"/>
                    <a:pt x="51853" y="27136"/>
                  </a:cubicBezTo>
                  <a:cubicBezTo>
                    <a:pt x="48621" y="27136"/>
                    <a:pt x="45331" y="26592"/>
                    <a:pt x="42623" y="26112"/>
                  </a:cubicBezTo>
                  <a:cubicBezTo>
                    <a:pt x="36732" y="25094"/>
                    <a:pt x="30986" y="23275"/>
                    <a:pt x="25240" y="21457"/>
                  </a:cubicBezTo>
                  <a:cubicBezTo>
                    <a:pt x="18402" y="19348"/>
                    <a:pt x="6474" y="16584"/>
                    <a:pt x="3055" y="9601"/>
                  </a:cubicBezTo>
                  <a:cubicBezTo>
                    <a:pt x="2983" y="9528"/>
                    <a:pt x="2910" y="9456"/>
                    <a:pt x="2910" y="9310"/>
                  </a:cubicBezTo>
                  <a:cubicBezTo>
                    <a:pt x="6220" y="7331"/>
                    <a:pt x="9884" y="6640"/>
                    <a:pt x="13653" y="6640"/>
                  </a:cubicBezTo>
                  <a:close/>
                  <a:moveTo>
                    <a:pt x="2474" y="12510"/>
                  </a:moveTo>
                  <a:cubicBezTo>
                    <a:pt x="4437" y="14765"/>
                    <a:pt x="7929" y="16584"/>
                    <a:pt x="9892" y="17602"/>
                  </a:cubicBezTo>
                  <a:cubicBezTo>
                    <a:pt x="14911" y="20075"/>
                    <a:pt x="20075" y="22111"/>
                    <a:pt x="25385" y="23639"/>
                  </a:cubicBezTo>
                  <a:cubicBezTo>
                    <a:pt x="31642" y="25634"/>
                    <a:pt x="42279" y="29494"/>
                    <a:pt x="51378" y="29494"/>
                  </a:cubicBezTo>
                  <a:cubicBezTo>
                    <a:pt x="56876" y="29494"/>
                    <a:pt x="61812" y="28085"/>
                    <a:pt x="64880" y="24003"/>
                  </a:cubicBezTo>
                  <a:lnTo>
                    <a:pt x="64880" y="24075"/>
                  </a:lnTo>
                  <a:cubicBezTo>
                    <a:pt x="63670" y="30377"/>
                    <a:pt x="58137" y="32270"/>
                    <a:pt x="51712" y="32270"/>
                  </a:cubicBezTo>
                  <a:cubicBezTo>
                    <a:pt x="45011" y="32270"/>
                    <a:pt x="37339" y="30211"/>
                    <a:pt x="32586" y="28949"/>
                  </a:cubicBezTo>
                  <a:cubicBezTo>
                    <a:pt x="26549" y="27348"/>
                    <a:pt x="20512" y="26185"/>
                    <a:pt x="14693" y="24075"/>
                  </a:cubicBezTo>
                  <a:cubicBezTo>
                    <a:pt x="11202" y="22912"/>
                    <a:pt x="8001" y="21020"/>
                    <a:pt x="5310" y="18547"/>
                  </a:cubicBezTo>
                  <a:cubicBezTo>
                    <a:pt x="3710" y="16947"/>
                    <a:pt x="2692" y="14765"/>
                    <a:pt x="2474" y="12510"/>
                  </a:cubicBezTo>
                  <a:close/>
                  <a:moveTo>
                    <a:pt x="3055" y="19566"/>
                  </a:moveTo>
                  <a:lnTo>
                    <a:pt x="3055" y="19566"/>
                  </a:lnTo>
                  <a:cubicBezTo>
                    <a:pt x="9674" y="26694"/>
                    <a:pt x="25894" y="29385"/>
                    <a:pt x="32659" y="31058"/>
                  </a:cubicBezTo>
                  <a:cubicBezTo>
                    <a:pt x="37563" y="32296"/>
                    <a:pt x="44829" y="34007"/>
                    <a:pt x="51424" y="34007"/>
                  </a:cubicBezTo>
                  <a:cubicBezTo>
                    <a:pt x="54512" y="34007"/>
                    <a:pt x="57452" y="33632"/>
                    <a:pt x="59934" y="32658"/>
                  </a:cubicBezTo>
                  <a:lnTo>
                    <a:pt x="59934" y="32731"/>
                  </a:lnTo>
                  <a:cubicBezTo>
                    <a:pt x="57097" y="36877"/>
                    <a:pt x="54552" y="41314"/>
                    <a:pt x="49242" y="43059"/>
                  </a:cubicBezTo>
                  <a:lnTo>
                    <a:pt x="49097" y="43132"/>
                  </a:lnTo>
                  <a:cubicBezTo>
                    <a:pt x="35859" y="42914"/>
                    <a:pt x="24221" y="41241"/>
                    <a:pt x="11929" y="35931"/>
                  </a:cubicBezTo>
                  <a:lnTo>
                    <a:pt x="11784" y="35713"/>
                  </a:lnTo>
                  <a:cubicBezTo>
                    <a:pt x="6910" y="31131"/>
                    <a:pt x="5092" y="25385"/>
                    <a:pt x="3055" y="19566"/>
                  </a:cubicBezTo>
                  <a:close/>
                  <a:moveTo>
                    <a:pt x="18293" y="0"/>
                  </a:moveTo>
                  <a:cubicBezTo>
                    <a:pt x="16948" y="0"/>
                    <a:pt x="15602" y="73"/>
                    <a:pt x="14257" y="218"/>
                  </a:cubicBezTo>
                  <a:cubicBezTo>
                    <a:pt x="9674" y="727"/>
                    <a:pt x="1528" y="2691"/>
                    <a:pt x="946" y="8437"/>
                  </a:cubicBezTo>
                  <a:lnTo>
                    <a:pt x="946" y="8801"/>
                  </a:lnTo>
                  <a:cubicBezTo>
                    <a:pt x="146" y="10838"/>
                    <a:pt x="1" y="13165"/>
                    <a:pt x="582" y="15274"/>
                  </a:cubicBezTo>
                  <a:cubicBezTo>
                    <a:pt x="1383" y="23348"/>
                    <a:pt x="4219" y="31567"/>
                    <a:pt x="10111" y="37240"/>
                  </a:cubicBezTo>
                  <a:cubicBezTo>
                    <a:pt x="10353" y="37434"/>
                    <a:pt x="10628" y="37531"/>
                    <a:pt x="10892" y="37531"/>
                  </a:cubicBezTo>
                  <a:cubicBezTo>
                    <a:pt x="11024" y="37531"/>
                    <a:pt x="11153" y="37507"/>
                    <a:pt x="11274" y="37459"/>
                  </a:cubicBezTo>
                  <a:cubicBezTo>
                    <a:pt x="12511" y="38695"/>
                    <a:pt x="14038" y="39713"/>
                    <a:pt x="15639" y="40295"/>
                  </a:cubicBezTo>
                  <a:cubicBezTo>
                    <a:pt x="17675" y="41241"/>
                    <a:pt x="19784" y="41895"/>
                    <a:pt x="22039" y="42332"/>
                  </a:cubicBezTo>
                  <a:cubicBezTo>
                    <a:pt x="28518" y="44440"/>
                    <a:pt x="35251" y="45494"/>
                    <a:pt x="42032" y="45494"/>
                  </a:cubicBezTo>
                  <a:cubicBezTo>
                    <a:pt x="44844" y="45494"/>
                    <a:pt x="47665" y="45313"/>
                    <a:pt x="50479" y="44950"/>
                  </a:cubicBezTo>
                  <a:cubicBezTo>
                    <a:pt x="50624" y="44950"/>
                    <a:pt x="50842" y="44878"/>
                    <a:pt x="50988" y="44732"/>
                  </a:cubicBezTo>
                  <a:cubicBezTo>
                    <a:pt x="56952" y="42623"/>
                    <a:pt x="60880" y="36222"/>
                    <a:pt x="63716" y="30476"/>
                  </a:cubicBezTo>
                  <a:cubicBezTo>
                    <a:pt x="65971" y="28367"/>
                    <a:pt x="67353" y="25094"/>
                    <a:pt x="67135" y="20293"/>
                  </a:cubicBezTo>
                  <a:cubicBezTo>
                    <a:pt x="67062" y="20002"/>
                    <a:pt x="66989" y="19711"/>
                    <a:pt x="66771" y="19566"/>
                  </a:cubicBezTo>
                  <a:cubicBezTo>
                    <a:pt x="66626" y="15129"/>
                    <a:pt x="60225" y="11492"/>
                    <a:pt x="56952" y="9892"/>
                  </a:cubicBezTo>
                  <a:cubicBezTo>
                    <a:pt x="46115" y="4437"/>
                    <a:pt x="34404" y="1164"/>
                    <a:pt x="22330" y="218"/>
                  </a:cubicBezTo>
                  <a:cubicBezTo>
                    <a:pt x="20985" y="73"/>
                    <a:pt x="19639" y="0"/>
                    <a:pt x="18293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 rot="-1550640">
              <a:off x="61225" y="4670535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10"/>
            <p:cNvGrpSpPr/>
            <p:nvPr/>
          </p:nvGrpSpPr>
          <p:grpSpPr>
            <a:xfrm rot="1882907">
              <a:off x="647705" y="1661358"/>
              <a:ext cx="537260" cy="480691"/>
              <a:chOff x="-6420876" y="5076646"/>
              <a:chExt cx="705425" cy="631150"/>
            </a:xfrm>
          </p:grpSpPr>
          <p:sp>
            <p:nvSpPr>
              <p:cNvPr id="461" name="Google Shape;461;p10"/>
              <p:cNvSpPr/>
              <p:nvPr/>
            </p:nvSpPr>
            <p:spPr>
              <a:xfrm>
                <a:off x="-6340876" y="5352021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0"/>
              <p:cNvSpPr/>
              <p:nvPr/>
            </p:nvSpPr>
            <p:spPr>
              <a:xfrm>
                <a:off x="-6420876" y="5226571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0"/>
              <p:cNvSpPr/>
              <p:nvPr/>
            </p:nvSpPr>
            <p:spPr>
              <a:xfrm>
                <a:off x="-6204501" y="5076646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0"/>
              <p:cNvSpPr/>
              <p:nvPr/>
            </p:nvSpPr>
            <p:spPr>
              <a:xfrm>
                <a:off x="-5999001" y="5106546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0"/>
              <p:cNvSpPr/>
              <p:nvPr/>
            </p:nvSpPr>
            <p:spPr>
              <a:xfrm>
                <a:off x="-5882626" y="5295146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" name="Google Shape;466;p10"/>
            <p:cNvGrpSpPr/>
            <p:nvPr/>
          </p:nvGrpSpPr>
          <p:grpSpPr>
            <a:xfrm rot="1882907">
              <a:off x="2393544" y="4388742"/>
              <a:ext cx="497534" cy="541159"/>
              <a:chOff x="-2501908" y="9817437"/>
              <a:chExt cx="653266" cy="710545"/>
            </a:xfrm>
          </p:grpSpPr>
          <p:sp>
            <p:nvSpPr>
              <p:cNvPr id="467" name="Google Shape;467;p10"/>
              <p:cNvSpPr/>
              <p:nvPr/>
            </p:nvSpPr>
            <p:spPr>
              <a:xfrm rot="-5176049">
                <a:off x="-2290546" y="10031226"/>
                <a:ext cx="496461" cy="355783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0"/>
              <p:cNvSpPr/>
              <p:nvPr/>
            </p:nvSpPr>
            <p:spPr>
              <a:xfrm rot="-5176049">
                <a:off x="-2369915" y="10343030"/>
                <a:ext cx="189129" cy="170104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0"/>
              <p:cNvSpPr/>
              <p:nvPr/>
            </p:nvSpPr>
            <p:spPr>
              <a:xfrm rot="-5176049">
                <a:off x="-2480133" y="10110650"/>
                <a:ext cx="170979" cy="203829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0"/>
              <p:cNvSpPr/>
              <p:nvPr/>
            </p:nvSpPr>
            <p:spPr>
              <a:xfrm rot="-5176049">
                <a:off x="-2437605" y="9915006"/>
                <a:ext cx="163678" cy="195629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0"/>
              <p:cNvSpPr/>
              <p:nvPr/>
            </p:nvSpPr>
            <p:spPr>
              <a:xfrm rot="-5176049">
                <a:off x="-2261843" y="9826616"/>
                <a:ext cx="167179" cy="158803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" name="Google Shape;472;p10"/>
            <p:cNvGrpSpPr/>
            <p:nvPr/>
          </p:nvGrpSpPr>
          <p:grpSpPr>
            <a:xfrm rot="-1882907" flipH="1">
              <a:off x="7626030" y="461070"/>
              <a:ext cx="537260" cy="480691"/>
              <a:chOff x="-7339529" y="5588854"/>
              <a:chExt cx="705425" cy="631150"/>
            </a:xfrm>
          </p:grpSpPr>
          <p:sp>
            <p:nvSpPr>
              <p:cNvPr id="473" name="Google Shape;473;p10"/>
              <p:cNvSpPr/>
              <p:nvPr/>
            </p:nvSpPr>
            <p:spPr>
              <a:xfrm>
                <a:off x="-7259529" y="5864229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0"/>
              <p:cNvSpPr/>
              <p:nvPr/>
            </p:nvSpPr>
            <p:spPr>
              <a:xfrm>
                <a:off x="-7339529" y="5738779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0"/>
              <p:cNvSpPr/>
              <p:nvPr/>
            </p:nvSpPr>
            <p:spPr>
              <a:xfrm>
                <a:off x="-7123154" y="5588854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0"/>
              <p:cNvSpPr/>
              <p:nvPr/>
            </p:nvSpPr>
            <p:spPr>
              <a:xfrm>
                <a:off x="-6917654" y="5618754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0"/>
              <p:cNvSpPr/>
              <p:nvPr/>
            </p:nvSpPr>
            <p:spPr>
              <a:xfrm>
                <a:off x="-6801279" y="5807354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" name="Google Shape;478;p10"/>
            <p:cNvSpPr/>
            <p:nvPr/>
          </p:nvSpPr>
          <p:spPr>
            <a:xfrm rot="-1550884">
              <a:off x="856903" y="52985"/>
              <a:ext cx="39475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1"/>
          <p:cNvSpPr txBox="1">
            <a:spLocks noGrp="1"/>
          </p:cNvSpPr>
          <p:nvPr>
            <p:ph type="title" hasCustomPrompt="1"/>
          </p:nvPr>
        </p:nvSpPr>
        <p:spPr>
          <a:xfrm>
            <a:off x="2747013" y="2072450"/>
            <a:ext cx="3656400" cy="15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1" name="Google Shape;481;p11"/>
          <p:cNvSpPr txBox="1">
            <a:spLocks noGrp="1"/>
          </p:cNvSpPr>
          <p:nvPr>
            <p:ph type="body" idx="1"/>
          </p:nvPr>
        </p:nvSpPr>
        <p:spPr>
          <a:xfrm>
            <a:off x="3088563" y="3380775"/>
            <a:ext cx="2973300" cy="7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5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482" name="Google Shape;482;p11"/>
          <p:cNvGrpSpPr/>
          <p:nvPr/>
        </p:nvGrpSpPr>
        <p:grpSpPr>
          <a:xfrm>
            <a:off x="-172724" y="-689716"/>
            <a:ext cx="9795122" cy="6076169"/>
            <a:chOff x="-172724" y="-689716"/>
            <a:chExt cx="9795122" cy="6076169"/>
          </a:xfrm>
        </p:grpSpPr>
        <p:sp>
          <p:nvSpPr>
            <p:cNvPr id="483" name="Google Shape;483;p11"/>
            <p:cNvSpPr/>
            <p:nvPr/>
          </p:nvSpPr>
          <p:spPr>
            <a:xfrm rot="-5200005" flipH="1">
              <a:off x="1807670" y="-231731"/>
              <a:ext cx="1071750" cy="921022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4" name="Google Shape;484;p11"/>
            <p:cNvGrpSpPr/>
            <p:nvPr/>
          </p:nvGrpSpPr>
          <p:grpSpPr>
            <a:xfrm rot="1588373">
              <a:off x="8210931" y="297450"/>
              <a:ext cx="588363" cy="452603"/>
              <a:chOff x="6361045" y="100950"/>
              <a:chExt cx="705425" cy="631150"/>
            </a:xfrm>
          </p:grpSpPr>
          <p:sp>
            <p:nvSpPr>
              <p:cNvPr id="485" name="Google Shape;485;p11"/>
              <p:cNvSpPr/>
              <p:nvPr/>
            </p:nvSpPr>
            <p:spPr>
              <a:xfrm>
                <a:off x="6441045" y="376325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1"/>
              <p:cNvSpPr/>
              <p:nvPr/>
            </p:nvSpPr>
            <p:spPr>
              <a:xfrm>
                <a:off x="6361045" y="250875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1"/>
              <p:cNvSpPr/>
              <p:nvPr/>
            </p:nvSpPr>
            <p:spPr>
              <a:xfrm>
                <a:off x="6577420" y="100950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1"/>
              <p:cNvSpPr/>
              <p:nvPr/>
            </p:nvSpPr>
            <p:spPr>
              <a:xfrm>
                <a:off x="6782920" y="130850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1"/>
              <p:cNvSpPr/>
              <p:nvPr/>
            </p:nvSpPr>
            <p:spPr>
              <a:xfrm>
                <a:off x="6899295" y="319450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0" name="Google Shape;490;p11"/>
            <p:cNvSpPr/>
            <p:nvPr/>
          </p:nvSpPr>
          <p:spPr>
            <a:xfrm>
              <a:off x="8424002" y="2523664"/>
              <a:ext cx="1198396" cy="696058"/>
            </a:xfrm>
            <a:custGeom>
              <a:avLst/>
              <a:gdLst/>
              <a:ahLst/>
              <a:cxnLst/>
              <a:rect l="l" t="t" r="r" b="b"/>
              <a:pathLst>
                <a:path w="67354" h="45494" extrusionOk="0">
                  <a:moveTo>
                    <a:pt x="20075" y="1818"/>
                  </a:moveTo>
                  <a:cubicBezTo>
                    <a:pt x="25967" y="2109"/>
                    <a:pt x="31640" y="3491"/>
                    <a:pt x="37386" y="4510"/>
                  </a:cubicBezTo>
                  <a:cubicBezTo>
                    <a:pt x="40878" y="5382"/>
                    <a:pt x="44296" y="6546"/>
                    <a:pt x="47715" y="7855"/>
                  </a:cubicBezTo>
                  <a:cubicBezTo>
                    <a:pt x="51642" y="9456"/>
                    <a:pt x="55497" y="11419"/>
                    <a:pt x="59134" y="13674"/>
                  </a:cubicBezTo>
                  <a:cubicBezTo>
                    <a:pt x="61462" y="15129"/>
                    <a:pt x="63425" y="16875"/>
                    <a:pt x="63935" y="18838"/>
                  </a:cubicBezTo>
                  <a:cubicBezTo>
                    <a:pt x="52370" y="11419"/>
                    <a:pt x="39350" y="9310"/>
                    <a:pt x="26040" y="6546"/>
                  </a:cubicBezTo>
                  <a:cubicBezTo>
                    <a:pt x="22529" y="5820"/>
                    <a:pt x="17453" y="4668"/>
                    <a:pt x="12671" y="4668"/>
                  </a:cubicBezTo>
                  <a:cubicBezTo>
                    <a:pt x="8833" y="4668"/>
                    <a:pt x="5186" y="5410"/>
                    <a:pt x="2692" y="7710"/>
                  </a:cubicBezTo>
                  <a:lnTo>
                    <a:pt x="2619" y="7783"/>
                  </a:lnTo>
                  <a:cubicBezTo>
                    <a:pt x="3201" y="2764"/>
                    <a:pt x="17530" y="1818"/>
                    <a:pt x="20075" y="1818"/>
                  </a:cubicBezTo>
                  <a:close/>
                  <a:moveTo>
                    <a:pt x="13653" y="6640"/>
                  </a:moveTo>
                  <a:cubicBezTo>
                    <a:pt x="18745" y="6640"/>
                    <a:pt x="24027" y="7901"/>
                    <a:pt x="28876" y="8946"/>
                  </a:cubicBezTo>
                  <a:lnTo>
                    <a:pt x="28876" y="9019"/>
                  </a:lnTo>
                  <a:cubicBezTo>
                    <a:pt x="41387" y="11783"/>
                    <a:pt x="53170" y="13747"/>
                    <a:pt x="63935" y="20948"/>
                  </a:cubicBezTo>
                  <a:cubicBezTo>
                    <a:pt x="63498" y="22257"/>
                    <a:pt x="62698" y="23348"/>
                    <a:pt x="61607" y="24221"/>
                  </a:cubicBezTo>
                  <a:cubicBezTo>
                    <a:pt x="59031" y="26451"/>
                    <a:pt x="55478" y="27136"/>
                    <a:pt x="51853" y="27136"/>
                  </a:cubicBezTo>
                  <a:cubicBezTo>
                    <a:pt x="48621" y="27136"/>
                    <a:pt x="45331" y="26592"/>
                    <a:pt x="42623" y="26112"/>
                  </a:cubicBezTo>
                  <a:cubicBezTo>
                    <a:pt x="36732" y="25094"/>
                    <a:pt x="30986" y="23275"/>
                    <a:pt x="25240" y="21457"/>
                  </a:cubicBezTo>
                  <a:cubicBezTo>
                    <a:pt x="18402" y="19348"/>
                    <a:pt x="6474" y="16584"/>
                    <a:pt x="3055" y="9601"/>
                  </a:cubicBezTo>
                  <a:cubicBezTo>
                    <a:pt x="2983" y="9528"/>
                    <a:pt x="2910" y="9456"/>
                    <a:pt x="2910" y="9310"/>
                  </a:cubicBezTo>
                  <a:cubicBezTo>
                    <a:pt x="6220" y="7331"/>
                    <a:pt x="9884" y="6640"/>
                    <a:pt x="13653" y="6640"/>
                  </a:cubicBezTo>
                  <a:close/>
                  <a:moveTo>
                    <a:pt x="2474" y="12510"/>
                  </a:moveTo>
                  <a:cubicBezTo>
                    <a:pt x="4437" y="14765"/>
                    <a:pt x="7929" y="16584"/>
                    <a:pt x="9892" y="17602"/>
                  </a:cubicBezTo>
                  <a:cubicBezTo>
                    <a:pt x="14911" y="20075"/>
                    <a:pt x="20075" y="22111"/>
                    <a:pt x="25385" y="23639"/>
                  </a:cubicBezTo>
                  <a:cubicBezTo>
                    <a:pt x="31642" y="25634"/>
                    <a:pt x="42279" y="29494"/>
                    <a:pt x="51378" y="29494"/>
                  </a:cubicBezTo>
                  <a:cubicBezTo>
                    <a:pt x="56876" y="29494"/>
                    <a:pt x="61812" y="28085"/>
                    <a:pt x="64880" y="24003"/>
                  </a:cubicBezTo>
                  <a:lnTo>
                    <a:pt x="64880" y="24075"/>
                  </a:lnTo>
                  <a:cubicBezTo>
                    <a:pt x="63670" y="30377"/>
                    <a:pt x="58137" y="32270"/>
                    <a:pt x="51712" y="32270"/>
                  </a:cubicBezTo>
                  <a:cubicBezTo>
                    <a:pt x="45011" y="32270"/>
                    <a:pt x="37339" y="30211"/>
                    <a:pt x="32586" y="28949"/>
                  </a:cubicBezTo>
                  <a:cubicBezTo>
                    <a:pt x="26549" y="27348"/>
                    <a:pt x="20512" y="26185"/>
                    <a:pt x="14693" y="24075"/>
                  </a:cubicBezTo>
                  <a:cubicBezTo>
                    <a:pt x="11202" y="22912"/>
                    <a:pt x="8001" y="21020"/>
                    <a:pt x="5310" y="18547"/>
                  </a:cubicBezTo>
                  <a:cubicBezTo>
                    <a:pt x="3710" y="16947"/>
                    <a:pt x="2692" y="14765"/>
                    <a:pt x="2474" y="12510"/>
                  </a:cubicBezTo>
                  <a:close/>
                  <a:moveTo>
                    <a:pt x="3055" y="19566"/>
                  </a:moveTo>
                  <a:lnTo>
                    <a:pt x="3055" y="19566"/>
                  </a:lnTo>
                  <a:cubicBezTo>
                    <a:pt x="9674" y="26694"/>
                    <a:pt x="25894" y="29385"/>
                    <a:pt x="32659" y="31058"/>
                  </a:cubicBezTo>
                  <a:cubicBezTo>
                    <a:pt x="37563" y="32296"/>
                    <a:pt x="44829" y="34007"/>
                    <a:pt x="51424" y="34007"/>
                  </a:cubicBezTo>
                  <a:cubicBezTo>
                    <a:pt x="54512" y="34007"/>
                    <a:pt x="57452" y="33632"/>
                    <a:pt x="59934" y="32658"/>
                  </a:cubicBezTo>
                  <a:lnTo>
                    <a:pt x="59934" y="32731"/>
                  </a:lnTo>
                  <a:cubicBezTo>
                    <a:pt x="57097" y="36877"/>
                    <a:pt x="54552" y="41314"/>
                    <a:pt x="49242" y="43059"/>
                  </a:cubicBezTo>
                  <a:lnTo>
                    <a:pt x="49097" y="43132"/>
                  </a:lnTo>
                  <a:cubicBezTo>
                    <a:pt x="35859" y="42914"/>
                    <a:pt x="24221" y="41241"/>
                    <a:pt x="11929" y="35931"/>
                  </a:cubicBezTo>
                  <a:lnTo>
                    <a:pt x="11784" y="35713"/>
                  </a:lnTo>
                  <a:cubicBezTo>
                    <a:pt x="6910" y="31131"/>
                    <a:pt x="5092" y="25385"/>
                    <a:pt x="3055" y="19566"/>
                  </a:cubicBezTo>
                  <a:close/>
                  <a:moveTo>
                    <a:pt x="18293" y="0"/>
                  </a:moveTo>
                  <a:cubicBezTo>
                    <a:pt x="16948" y="0"/>
                    <a:pt x="15602" y="73"/>
                    <a:pt x="14257" y="218"/>
                  </a:cubicBezTo>
                  <a:cubicBezTo>
                    <a:pt x="9674" y="727"/>
                    <a:pt x="1528" y="2691"/>
                    <a:pt x="946" y="8437"/>
                  </a:cubicBezTo>
                  <a:lnTo>
                    <a:pt x="946" y="8801"/>
                  </a:lnTo>
                  <a:cubicBezTo>
                    <a:pt x="146" y="10838"/>
                    <a:pt x="1" y="13165"/>
                    <a:pt x="582" y="15274"/>
                  </a:cubicBezTo>
                  <a:cubicBezTo>
                    <a:pt x="1383" y="23348"/>
                    <a:pt x="4219" y="31567"/>
                    <a:pt x="10111" y="37240"/>
                  </a:cubicBezTo>
                  <a:cubicBezTo>
                    <a:pt x="10353" y="37434"/>
                    <a:pt x="10628" y="37531"/>
                    <a:pt x="10892" y="37531"/>
                  </a:cubicBezTo>
                  <a:cubicBezTo>
                    <a:pt x="11024" y="37531"/>
                    <a:pt x="11153" y="37507"/>
                    <a:pt x="11274" y="37459"/>
                  </a:cubicBezTo>
                  <a:cubicBezTo>
                    <a:pt x="12511" y="38695"/>
                    <a:pt x="14038" y="39713"/>
                    <a:pt x="15639" y="40295"/>
                  </a:cubicBezTo>
                  <a:cubicBezTo>
                    <a:pt x="17675" y="41241"/>
                    <a:pt x="19784" y="41895"/>
                    <a:pt x="22039" y="42332"/>
                  </a:cubicBezTo>
                  <a:cubicBezTo>
                    <a:pt x="28518" y="44440"/>
                    <a:pt x="35251" y="45494"/>
                    <a:pt x="42032" y="45494"/>
                  </a:cubicBezTo>
                  <a:cubicBezTo>
                    <a:pt x="44844" y="45494"/>
                    <a:pt x="47665" y="45313"/>
                    <a:pt x="50479" y="44950"/>
                  </a:cubicBezTo>
                  <a:cubicBezTo>
                    <a:pt x="50624" y="44950"/>
                    <a:pt x="50842" y="44878"/>
                    <a:pt x="50988" y="44732"/>
                  </a:cubicBezTo>
                  <a:cubicBezTo>
                    <a:pt x="56952" y="42623"/>
                    <a:pt x="60880" y="36222"/>
                    <a:pt x="63716" y="30476"/>
                  </a:cubicBezTo>
                  <a:cubicBezTo>
                    <a:pt x="65971" y="28367"/>
                    <a:pt x="67353" y="25094"/>
                    <a:pt x="67135" y="20293"/>
                  </a:cubicBezTo>
                  <a:cubicBezTo>
                    <a:pt x="67062" y="20002"/>
                    <a:pt x="66989" y="19711"/>
                    <a:pt x="66771" y="19566"/>
                  </a:cubicBezTo>
                  <a:cubicBezTo>
                    <a:pt x="66626" y="15129"/>
                    <a:pt x="60225" y="11492"/>
                    <a:pt x="56952" y="9892"/>
                  </a:cubicBezTo>
                  <a:cubicBezTo>
                    <a:pt x="46115" y="4437"/>
                    <a:pt x="34404" y="1164"/>
                    <a:pt x="22330" y="218"/>
                  </a:cubicBezTo>
                  <a:cubicBezTo>
                    <a:pt x="20985" y="73"/>
                    <a:pt x="19639" y="0"/>
                    <a:pt x="18293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1"/>
            <p:cNvSpPr/>
            <p:nvPr/>
          </p:nvSpPr>
          <p:spPr>
            <a:xfrm rot="-981702">
              <a:off x="7071949" y="3186803"/>
              <a:ext cx="578667" cy="41860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2" name="Google Shape;492;p11"/>
            <p:cNvGrpSpPr/>
            <p:nvPr/>
          </p:nvGrpSpPr>
          <p:grpSpPr>
            <a:xfrm rot="-924191">
              <a:off x="7855162" y="3740163"/>
              <a:ext cx="1084499" cy="1241476"/>
              <a:chOff x="4410546" y="2700695"/>
              <a:chExt cx="2349538" cy="2634484"/>
            </a:xfrm>
          </p:grpSpPr>
          <p:sp>
            <p:nvSpPr>
              <p:cNvPr id="493" name="Google Shape;493;p11"/>
              <p:cNvSpPr/>
              <p:nvPr/>
            </p:nvSpPr>
            <p:spPr>
              <a:xfrm rot="-1186779">
                <a:off x="5050281" y="3134521"/>
                <a:ext cx="1077668" cy="812223"/>
              </a:xfrm>
              <a:custGeom>
                <a:avLst/>
                <a:gdLst/>
                <a:ahLst/>
                <a:cxnLst/>
                <a:rect l="l" t="t" r="r" b="b"/>
                <a:pathLst>
                  <a:path w="43171" h="32432" extrusionOk="0">
                    <a:moveTo>
                      <a:pt x="18236" y="2933"/>
                    </a:moveTo>
                    <a:cubicBezTo>
                      <a:pt x="21940" y="2933"/>
                      <a:pt x="25626" y="3920"/>
                      <a:pt x="28914" y="5791"/>
                    </a:cubicBezTo>
                    <a:cubicBezTo>
                      <a:pt x="33642" y="8482"/>
                      <a:pt x="35824" y="14228"/>
                      <a:pt x="34079" y="19393"/>
                    </a:cubicBezTo>
                    <a:cubicBezTo>
                      <a:pt x="32406" y="25066"/>
                      <a:pt x="26369" y="28485"/>
                      <a:pt x="20986" y="29648"/>
                    </a:cubicBezTo>
                    <a:cubicBezTo>
                      <a:pt x="19873" y="29897"/>
                      <a:pt x="18784" y="30014"/>
                      <a:pt x="17728" y="30014"/>
                    </a:cubicBezTo>
                    <a:cubicBezTo>
                      <a:pt x="9190" y="30014"/>
                      <a:pt x="2810" y="22320"/>
                      <a:pt x="3457" y="13647"/>
                    </a:cubicBezTo>
                    <a:cubicBezTo>
                      <a:pt x="3457" y="13065"/>
                      <a:pt x="3530" y="12483"/>
                      <a:pt x="3603" y="11974"/>
                    </a:cubicBezTo>
                    <a:cubicBezTo>
                      <a:pt x="6221" y="6809"/>
                      <a:pt x="9276" y="4118"/>
                      <a:pt x="15095" y="3173"/>
                    </a:cubicBezTo>
                    <a:cubicBezTo>
                      <a:pt x="16138" y="3012"/>
                      <a:pt x="17187" y="2933"/>
                      <a:pt x="18236" y="2933"/>
                    </a:cubicBezTo>
                    <a:close/>
                    <a:moveTo>
                      <a:pt x="18647" y="1"/>
                    </a:moveTo>
                    <a:cubicBezTo>
                      <a:pt x="17685" y="1"/>
                      <a:pt x="16717" y="63"/>
                      <a:pt x="15749" y="191"/>
                    </a:cubicBezTo>
                    <a:cubicBezTo>
                      <a:pt x="15107" y="74"/>
                      <a:pt x="14475" y="18"/>
                      <a:pt x="13856" y="18"/>
                    </a:cubicBezTo>
                    <a:cubicBezTo>
                      <a:pt x="8302" y="18"/>
                      <a:pt x="3755" y="4520"/>
                      <a:pt x="1857" y="10083"/>
                    </a:cubicBezTo>
                    <a:cubicBezTo>
                      <a:pt x="1784" y="10446"/>
                      <a:pt x="1639" y="10883"/>
                      <a:pt x="1493" y="11246"/>
                    </a:cubicBezTo>
                    <a:lnTo>
                      <a:pt x="1493" y="11464"/>
                    </a:lnTo>
                    <a:cubicBezTo>
                      <a:pt x="1275" y="12337"/>
                      <a:pt x="1130" y="13283"/>
                      <a:pt x="1057" y="14156"/>
                    </a:cubicBezTo>
                    <a:cubicBezTo>
                      <a:pt x="1" y="24965"/>
                      <a:pt x="8814" y="32432"/>
                      <a:pt x="18568" y="32432"/>
                    </a:cubicBezTo>
                    <a:cubicBezTo>
                      <a:pt x="20234" y="32432"/>
                      <a:pt x="21928" y="32214"/>
                      <a:pt x="23605" y="31758"/>
                    </a:cubicBezTo>
                    <a:cubicBezTo>
                      <a:pt x="36188" y="28339"/>
                      <a:pt x="43170" y="12701"/>
                      <a:pt x="31387" y="3973"/>
                    </a:cubicBezTo>
                    <a:cubicBezTo>
                      <a:pt x="27607" y="1393"/>
                      <a:pt x="23184" y="1"/>
                      <a:pt x="18647" y="1"/>
                    </a:cubicBez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1"/>
              <p:cNvSpPr/>
              <p:nvPr/>
            </p:nvSpPr>
            <p:spPr>
              <a:xfrm rot="-1186779">
                <a:off x="4749761" y="2912901"/>
                <a:ext cx="1671108" cy="2210073"/>
              </a:xfrm>
              <a:custGeom>
                <a:avLst/>
                <a:gdLst/>
                <a:ahLst/>
                <a:cxnLst/>
                <a:rect l="l" t="t" r="r" b="b"/>
                <a:pathLst>
                  <a:path w="66944" h="88248" extrusionOk="0">
                    <a:moveTo>
                      <a:pt x="37049" y="3815"/>
                    </a:moveTo>
                    <a:cubicBezTo>
                      <a:pt x="38358" y="4979"/>
                      <a:pt x="39740" y="5997"/>
                      <a:pt x="41195" y="7015"/>
                    </a:cubicBezTo>
                    <a:cubicBezTo>
                      <a:pt x="41425" y="7187"/>
                      <a:pt x="41699" y="7269"/>
                      <a:pt x="41975" y="7269"/>
                    </a:cubicBezTo>
                    <a:cubicBezTo>
                      <a:pt x="42398" y="7269"/>
                      <a:pt x="42822" y="7077"/>
                      <a:pt x="43086" y="6724"/>
                    </a:cubicBezTo>
                    <a:cubicBezTo>
                      <a:pt x="43813" y="5924"/>
                      <a:pt x="44614" y="5197"/>
                      <a:pt x="45414" y="4469"/>
                    </a:cubicBezTo>
                    <a:cubicBezTo>
                      <a:pt x="46068" y="5633"/>
                      <a:pt x="46650" y="6870"/>
                      <a:pt x="47087" y="8106"/>
                    </a:cubicBezTo>
                    <a:cubicBezTo>
                      <a:pt x="47299" y="8532"/>
                      <a:pt x="47707" y="8802"/>
                      <a:pt x="48167" y="8802"/>
                    </a:cubicBezTo>
                    <a:cubicBezTo>
                      <a:pt x="48336" y="8802"/>
                      <a:pt x="48511" y="8766"/>
                      <a:pt x="48687" y="8688"/>
                    </a:cubicBezTo>
                    <a:cubicBezTo>
                      <a:pt x="50069" y="8106"/>
                      <a:pt x="51378" y="7379"/>
                      <a:pt x="52542" y="6433"/>
                    </a:cubicBezTo>
                    <a:lnTo>
                      <a:pt x="52542" y="6433"/>
                    </a:lnTo>
                    <a:cubicBezTo>
                      <a:pt x="52396" y="7670"/>
                      <a:pt x="52323" y="8834"/>
                      <a:pt x="52323" y="9997"/>
                    </a:cubicBezTo>
                    <a:cubicBezTo>
                      <a:pt x="52258" y="10722"/>
                      <a:pt x="52788" y="11327"/>
                      <a:pt x="53483" y="11327"/>
                    </a:cubicBezTo>
                    <a:cubicBezTo>
                      <a:pt x="53555" y="11327"/>
                      <a:pt x="53630" y="11320"/>
                      <a:pt x="53705" y="11307"/>
                    </a:cubicBezTo>
                    <a:cubicBezTo>
                      <a:pt x="54869" y="11161"/>
                      <a:pt x="56033" y="11161"/>
                      <a:pt x="57197" y="11161"/>
                    </a:cubicBezTo>
                    <a:cubicBezTo>
                      <a:pt x="56906" y="12398"/>
                      <a:pt x="56688" y="13634"/>
                      <a:pt x="56324" y="14871"/>
                    </a:cubicBezTo>
                    <a:cubicBezTo>
                      <a:pt x="56033" y="15598"/>
                      <a:pt x="56397" y="16325"/>
                      <a:pt x="57124" y="16616"/>
                    </a:cubicBezTo>
                    <a:cubicBezTo>
                      <a:pt x="58506" y="16980"/>
                      <a:pt x="59815" y="17489"/>
                      <a:pt x="61124" y="18144"/>
                    </a:cubicBezTo>
                    <a:cubicBezTo>
                      <a:pt x="60470" y="19162"/>
                      <a:pt x="59815" y="20180"/>
                      <a:pt x="59015" y="21126"/>
                    </a:cubicBezTo>
                    <a:cubicBezTo>
                      <a:pt x="58579" y="21708"/>
                      <a:pt x="58651" y="22653"/>
                      <a:pt x="59306" y="23090"/>
                    </a:cubicBezTo>
                    <a:cubicBezTo>
                      <a:pt x="60615" y="24108"/>
                      <a:pt x="61852" y="25054"/>
                      <a:pt x="63015" y="26145"/>
                    </a:cubicBezTo>
                    <a:cubicBezTo>
                      <a:pt x="61779" y="27017"/>
                      <a:pt x="60542" y="27890"/>
                      <a:pt x="59306" y="28836"/>
                    </a:cubicBezTo>
                    <a:cubicBezTo>
                      <a:pt x="58942" y="29127"/>
                      <a:pt x="58724" y="29636"/>
                      <a:pt x="58797" y="30145"/>
                    </a:cubicBezTo>
                    <a:cubicBezTo>
                      <a:pt x="58069" y="30581"/>
                      <a:pt x="57851" y="31600"/>
                      <a:pt x="58360" y="32327"/>
                    </a:cubicBezTo>
                    <a:cubicBezTo>
                      <a:pt x="59524" y="33854"/>
                      <a:pt x="60542" y="35455"/>
                      <a:pt x="61488" y="37128"/>
                    </a:cubicBezTo>
                    <a:cubicBezTo>
                      <a:pt x="59379" y="37419"/>
                      <a:pt x="57269" y="37491"/>
                      <a:pt x="55087" y="37637"/>
                    </a:cubicBezTo>
                    <a:cubicBezTo>
                      <a:pt x="53924" y="37709"/>
                      <a:pt x="53633" y="39164"/>
                      <a:pt x="54142" y="39964"/>
                    </a:cubicBezTo>
                    <a:cubicBezTo>
                      <a:pt x="55233" y="41492"/>
                      <a:pt x="56324" y="42946"/>
                      <a:pt x="57488" y="44328"/>
                    </a:cubicBezTo>
                    <a:cubicBezTo>
                      <a:pt x="54796" y="44256"/>
                      <a:pt x="52105" y="43674"/>
                      <a:pt x="49560" y="42655"/>
                    </a:cubicBezTo>
                    <a:cubicBezTo>
                      <a:pt x="49405" y="42594"/>
                      <a:pt x="49245" y="42566"/>
                      <a:pt x="49086" y="42566"/>
                    </a:cubicBezTo>
                    <a:cubicBezTo>
                      <a:pt x="48119" y="42566"/>
                      <a:pt x="47179" y="43610"/>
                      <a:pt x="47741" y="44547"/>
                    </a:cubicBezTo>
                    <a:cubicBezTo>
                      <a:pt x="48541" y="45929"/>
                      <a:pt x="49414" y="47238"/>
                      <a:pt x="50287" y="48547"/>
                    </a:cubicBezTo>
                    <a:cubicBezTo>
                      <a:pt x="48832" y="48111"/>
                      <a:pt x="47523" y="47456"/>
                      <a:pt x="46286" y="46583"/>
                    </a:cubicBezTo>
                    <a:cubicBezTo>
                      <a:pt x="46035" y="46423"/>
                      <a:pt x="45713" y="46342"/>
                      <a:pt x="45391" y="46342"/>
                    </a:cubicBezTo>
                    <a:cubicBezTo>
                      <a:pt x="44685" y="46342"/>
                      <a:pt x="43982" y="46730"/>
                      <a:pt x="44032" y="47529"/>
                    </a:cubicBezTo>
                    <a:cubicBezTo>
                      <a:pt x="44032" y="48038"/>
                      <a:pt x="44032" y="48620"/>
                      <a:pt x="43959" y="49129"/>
                    </a:cubicBezTo>
                    <a:cubicBezTo>
                      <a:pt x="42868" y="48256"/>
                      <a:pt x="41850" y="47310"/>
                      <a:pt x="40831" y="46365"/>
                    </a:cubicBezTo>
                    <a:cubicBezTo>
                      <a:pt x="40558" y="46031"/>
                      <a:pt x="40170" y="45874"/>
                      <a:pt x="39785" y="45874"/>
                    </a:cubicBezTo>
                    <a:cubicBezTo>
                      <a:pt x="39248" y="45874"/>
                      <a:pt x="38716" y="46178"/>
                      <a:pt x="38504" y="46729"/>
                    </a:cubicBezTo>
                    <a:cubicBezTo>
                      <a:pt x="37995" y="47820"/>
                      <a:pt x="37485" y="48765"/>
                      <a:pt x="36976" y="49783"/>
                    </a:cubicBezTo>
                    <a:cubicBezTo>
                      <a:pt x="35813" y="48183"/>
                      <a:pt x="34722" y="46510"/>
                      <a:pt x="33776" y="44765"/>
                    </a:cubicBezTo>
                    <a:cubicBezTo>
                      <a:pt x="33588" y="44342"/>
                      <a:pt x="33158" y="44101"/>
                      <a:pt x="32700" y="44101"/>
                    </a:cubicBezTo>
                    <a:cubicBezTo>
                      <a:pt x="32449" y="44101"/>
                      <a:pt x="32190" y="44174"/>
                      <a:pt x="31958" y="44328"/>
                    </a:cubicBezTo>
                    <a:cubicBezTo>
                      <a:pt x="30648" y="45565"/>
                      <a:pt x="29266" y="46729"/>
                      <a:pt x="27812" y="47747"/>
                    </a:cubicBezTo>
                    <a:cubicBezTo>
                      <a:pt x="27303" y="46074"/>
                      <a:pt x="26721" y="44401"/>
                      <a:pt x="25993" y="42801"/>
                    </a:cubicBezTo>
                    <a:cubicBezTo>
                      <a:pt x="25725" y="42318"/>
                      <a:pt x="25220" y="42034"/>
                      <a:pt x="24711" y="42034"/>
                    </a:cubicBezTo>
                    <a:cubicBezTo>
                      <a:pt x="24529" y="42034"/>
                      <a:pt x="24347" y="42070"/>
                      <a:pt x="24175" y="42146"/>
                    </a:cubicBezTo>
                    <a:cubicBezTo>
                      <a:pt x="23302" y="42510"/>
                      <a:pt x="22429" y="42874"/>
                      <a:pt x="21557" y="43237"/>
                    </a:cubicBezTo>
                    <a:cubicBezTo>
                      <a:pt x="21287" y="39661"/>
                      <a:pt x="19702" y="37525"/>
                      <a:pt x="16397" y="37525"/>
                    </a:cubicBezTo>
                    <a:cubicBezTo>
                      <a:pt x="16139" y="37525"/>
                      <a:pt x="15871" y="37538"/>
                      <a:pt x="15592" y="37564"/>
                    </a:cubicBezTo>
                    <a:cubicBezTo>
                      <a:pt x="16029" y="36255"/>
                      <a:pt x="16465" y="34946"/>
                      <a:pt x="16974" y="33636"/>
                    </a:cubicBezTo>
                    <a:cubicBezTo>
                      <a:pt x="17192" y="32982"/>
                      <a:pt x="16902" y="32182"/>
                      <a:pt x="16247" y="31963"/>
                    </a:cubicBezTo>
                    <a:cubicBezTo>
                      <a:pt x="15083" y="31309"/>
                      <a:pt x="14138" y="30581"/>
                      <a:pt x="13119" y="30000"/>
                    </a:cubicBezTo>
                    <a:cubicBezTo>
                      <a:pt x="13701" y="28908"/>
                      <a:pt x="14429" y="27890"/>
                      <a:pt x="15156" y="26945"/>
                    </a:cubicBezTo>
                    <a:cubicBezTo>
                      <a:pt x="15190" y="26947"/>
                      <a:pt x="15224" y="26949"/>
                      <a:pt x="15258" y="26949"/>
                    </a:cubicBezTo>
                    <a:cubicBezTo>
                      <a:pt x="16079" y="26949"/>
                      <a:pt x="16672" y="26113"/>
                      <a:pt x="16392" y="25344"/>
                    </a:cubicBezTo>
                    <a:cubicBezTo>
                      <a:pt x="16101" y="24108"/>
                      <a:pt x="15738" y="22871"/>
                      <a:pt x="15374" y="21708"/>
                    </a:cubicBezTo>
                    <a:cubicBezTo>
                      <a:pt x="14574" y="18653"/>
                      <a:pt x="16756" y="17925"/>
                      <a:pt x="19084" y="16980"/>
                    </a:cubicBezTo>
                    <a:cubicBezTo>
                      <a:pt x="19956" y="16616"/>
                      <a:pt x="20247" y="15525"/>
                      <a:pt x="19665" y="14798"/>
                    </a:cubicBezTo>
                    <a:cubicBezTo>
                      <a:pt x="19229" y="14289"/>
                      <a:pt x="18938" y="13780"/>
                      <a:pt x="18647" y="13270"/>
                    </a:cubicBezTo>
                    <a:cubicBezTo>
                      <a:pt x="20102" y="12834"/>
                      <a:pt x="21557" y="12470"/>
                      <a:pt x="23084" y="12179"/>
                    </a:cubicBezTo>
                    <a:cubicBezTo>
                      <a:pt x="23884" y="12034"/>
                      <a:pt x="24393" y="11307"/>
                      <a:pt x="24248" y="10506"/>
                    </a:cubicBezTo>
                    <a:cubicBezTo>
                      <a:pt x="23884" y="8906"/>
                      <a:pt x="23520" y="7379"/>
                      <a:pt x="23157" y="5779"/>
                    </a:cubicBezTo>
                    <a:lnTo>
                      <a:pt x="23157" y="5779"/>
                    </a:lnTo>
                    <a:cubicBezTo>
                      <a:pt x="24466" y="6215"/>
                      <a:pt x="25702" y="6942"/>
                      <a:pt x="26721" y="7888"/>
                    </a:cubicBezTo>
                    <a:cubicBezTo>
                      <a:pt x="26970" y="8054"/>
                      <a:pt x="27249" y="8131"/>
                      <a:pt x="27524" y="8131"/>
                    </a:cubicBezTo>
                    <a:cubicBezTo>
                      <a:pt x="28211" y="8131"/>
                      <a:pt x="28872" y="7649"/>
                      <a:pt x="28976" y="6870"/>
                    </a:cubicBezTo>
                    <a:cubicBezTo>
                      <a:pt x="29194" y="5997"/>
                      <a:pt x="29485" y="5124"/>
                      <a:pt x="29848" y="4251"/>
                    </a:cubicBezTo>
                    <a:cubicBezTo>
                      <a:pt x="31303" y="5124"/>
                      <a:pt x="32758" y="5997"/>
                      <a:pt x="34140" y="7015"/>
                    </a:cubicBezTo>
                    <a:cubicBezTo>
                      <a:pt x="34395" y="7207"/>
                      <a:pt x="34675" y="7292"/>
                      <a:pt x="34947" y="7292"/>
                    </a:cubicBezTo>
                    <a:cubicBezTo>
                      <a:pt x="35606" y="7292"/>
                      <a:pt x="36219" y="6790"/>
                      <a:pt x="36322" y="6070"/>
                    </a:cubicBezTo>
                    <a:cubicBezTo>
                      <a:pt x="36467" y="5270"/>
                      <a:pt x="36685" y="4542"/>
                      <a:pt x="37049" y="3815"/>
                    </a:cubicBezTo>
                    <a:close/>
                    <a:moveTo>
                      <a:pt x="23957" y="45274"/>
                    </a:moveTo>
                    <a:cubicBezTo>
                      <a:pt x="24393" y="46292"/>
                      <a:pt x="24757" y="47383"/>
                      <a:pt x="25048" y="48474"/>
                    </a:cubicBezTo>
                    <a:cubicBezTo>
                      <a:pt x="25269" y="49137"/>
                      <a:pt x="25868" y="49548"/>
                      <a:pt x="26493" y="49548"/>
                    </a:cubicBezTo>
                    <a:cubicBezTo>
                      <a:pt x="26691" y="49548"/>
                      <a:pt x="26892" y="49507"/>
                      <a:pt x="27084" y="49420"/>
                    </a:cubicBezTo>
                    <a:cubicBezTo>
                      <a:pt x="27212" y="49505"/>
                      <a:pt x="27340" y="49540"/>
                      <a:pt x="27468" y="49540"/>
                    </a:cubicBezTo>
                    <a:cubicBezTo>
                      <a:pt x="27558" y="49540"/>
                      <a:pt x="27649" y="49523"/>
                      <a:pt x="27739" y="49493"/>
                    </a:cubicBezTo>
                    <a:cubicBezTo>
                      <a:pt x="29339" y="48838"/>
                      <a:pt x="30867" y="47965"/>
                      <a:pt x="32249" y="47020"/>
                    </a:cubicBezTo>
                    <a:cubicBezTo>
                      <a:pt x="33267" y="49056"/>
                      <a:pt x="34431" y="50947"/>
                      <a:pt x="35885" y="52693"/>
                    </a:cubicBezTo>
                    <a:cubicBezTo>
                      <a:pt x="32540" y="62585"/>
                      <a:pt x="29048" y="72986"/>
                      <a:pt x="23011" y="81569"/>
                    </a:cubicBezTo>
                    <a:cubicBezTo>
                      <a:pt x="21629" y="77641"/>
                      <a:pt x="19447" y="71459"/>
                      <a:pt x="15956" y="70949"/>
                    </a:cubicBezTo>
                    <a:cubicBezTo>
                      <a:pt x="15631" y="70910"/>
                      <a:pt x="15305" y="70891"/>
                      <a:pt x="14977" y="70891"/>
                    </a:cubicBezTo>
                    <a:cubicBezTo>
                      <a:pt x="11129" y="70891"/>
                      <a:pt x="7138" y="73504"/>
                      <a:pt x="3518" y="75314"/>
                    </a:cubicBezTo>
                    <a:cubicBezTo>
                      <a:pt x="8101" y="65203"/>
                      <a:pt x="14647" y="55820"/>
                      <a:pt x="18793" y="45419"/>
                    </a:cubicBezTo>
                    <a:lnTo>
                      <a:pt x="18793" y="45419"/>
                    </a:lnTo>
                    <a:cubicBezTo>
                      <a:pt x="18740" y="46316"/>
                      <a:pt x="19453" y="46946"/>
                      <a:pt x="20209" y="46946"/>
                    </a:cubicBezTo>
                    <a:cubicBezTo>
                      <a:pt x="20495" y="46946"/>
                      <a:pt x="20788" y="46856"/>
                      <a:pt x="21047" y="46656"/>
                    </a:cubicBezTo>
                    <a:cubicBezTo>
                      <a:pt x="21920" y="46074"/>
                      <a:pt x="22939" y="45638"/>
                      <a:pt x="23957" y="45274"/>
                    </a:cubicBezTo>
                    <a:close/>
                    <a:moveTo>
                      <a:pt x="40177" y="49565"/>
                    </a:moveTo>
                    <a:cubicBezTo>
                      <a:pt x="41413" y="50729"/>
                      <a:pt x="42795" y="51893"/>
                      <a:pt x="44250" y="52911"/>
                    </a:cubicBezTo>
                    <a:cubicBezTo>
                      <a:pt x="44499" y="53077"/>
                      <a:pt x="44778" y="53155"/>
                      <a:pt x="45053" y="53155"/>
                    </a:cubicBezTo>
                    <a:cubicBezTo>
                      <a:pt x="45740" y="53155"/>
                      <a:pt x="46401" y="52672"/>
                      <a:pt x="46505" y="51893"/>
                    </a:cubicBezTo>
                    <a:cubicBezTo>
                      <a:pt x="46505" y="51238"/>
                      <a:pt x="46650" y="50656"/>
                      <a:pt x="46723" y="50074"/>
                    </a:cubicBezTo>
                    <a:cubicBezTo>
                      <a:pt x="47087" y="50293"/>
                      <a:pt x="47450" y="50438"/>
                      <a:pt x="47814" y="50584"/>
                    </a:cubicBezTo>
                    <a:cubicBezTo>
                      <a:pt x="47814" y="59966"/>
                      <a:pt x="48323" y="69349"/>
                      <a:pt x="49196" y="78659"/>
                    </a:cubicBezTo>
                    <a:cubicBezTo>
                      <a:pt x="47159" y="77059"/>
                      <a:pt x="44977" y="75677"/>
                      <a:pt x="42795" y="74368"/>
                    </a:cubicBezTo>
                    <a:cubicBezTo>
                      <a:pt x="42650" y="74320"/>
                      <a:pt x="42502" y="74296"/>
                      <a:pt x="42356" y="74296"/>
                    </a:cubicBezTo>
                    <a:cubicBezTo>
                      <a:pt x="41844" y="74296"/>
                      <a:pt x="41365" y="74586"/>
                      <a:pt x="41195" y="75095"/>
                    </a:cubicBezTo>
                    <a:cubicBezTo>
                      <a:pt x="39522" y="78368"/>
                      <a:pt x="37631" y="81496"/>
                      <a:pt x="35449" y="84551"/>
                    </a:cubicBezTo>
                    <a:cubicBezTo>
                      <a:pt x="33412" y="78659"/>
                      <a:pt x="34503" y="72550"/>
                      <a:pt x="33776" y="66440"/>
                    </a:cubicBezTo>
                    <a:cubicBezTo>
                      <a:pt x="35594" y="62003"/>
                      <a:pt x="37049" y="57348"/>
                      <a:pt x="38577" y="52911"/>
                    </a:cubicBezTo>
                    <a:cubicBezTo>
                      <a:pt x="39013" y="51747"/>
                      <a:pt x="39522" y="50584"/>
                      <a:pt x="40177" y="49565"/>
                    </a:cubicBezTo>
                    <a:close/>
                    <a:moveTo>
                      <a:pt x="36405" y="0"/>
                    </a:moveTo>
                    <a:cubicBezTo>
                      <a:pt x="35861" y="0"/>
                      <a:pt x="35328" y="324"/>
                      <a:pt x="35085" y="905"/>
                    </a:cubicBezTo>
                    <a:cubicBezTo>
                      <a:pt x="34794" y="1778"/>
                      <a:pt x="34431" y="2724"/>
                      <a:pt x="34140" y="3597"/>
                    </a:cubicBezTo>
                    <a:cubicBezTo>
                      <a:pt x="32612" y="2651"/>
                      <a:pt x="31085" y="1706"/>
                      <a:pt x="29557" y="905"/>
                    </a:cubicBezTo>
                    <a:cubicBezTo>
                      <a:pt x="29387" y="837"/>
                      <a:pt x="29208" y="805"/>
                      <a:pt x="29032" y="805"/>
                    </a:cubicBezTo>
                    <a:cubicBezTo>
                      <a:pt x="28457" y="805"/>
                      <a:pt x="27906" y="1149"/>
                      <a:pt x="27739" y="1706"/>
                    </a:cubicBezTo>
                    <a:cubicBezTo>
                      <a:pt x="27448" y="2578"/>
                      <a:pt x="27084" y="3451"/>
                      <a:pt x="26793" y="4397"/>
                    </a:cubicBezTo>
                    <a:cubicBezTo>
                      <a:pt x="25193" y="3233"/>
                      <a:pt x="23302" y="2651"/>
                      <a:pt x="21411" y="2651"/>
                    </a:cubicBezTo>
                    <a:cubicBezTo>
                      <a:pt x="21371" y="2648"/>
                      <a:pt x="21331" y="2646"/>
                      <a:pt x="21292" y="2646"/>
                    </a:cubicBezTo>
                    <a:cubicBezTo>
                      <a:pt x="20405" y="2646"/>
                      <a:pt x="19744" y="3419"/>
                      <a:pt x="19884" y="4324"/>
                    </a:cubicBezTo>
                    <a:cubicBezTo>
                      <a:pt x="20247" y="6070"/>
                      <a:pt x="20684" y="7815"/>
                      <a:pt x="21120" y="9634"/>
                    </a:cubicBezTo>
                    <a:cubicBezTo>
                      <a:pt x="19229" y="10070"/>
                      <a:pt x="17483" y="10579"/>
                      <a:pt x="15738" y="11307"/>
                    </a:cubicBezTo>
                    <a:cubicBezTo>
                      <a:pt x="14719" y="11816"/>
                      <a:pt x="14574" y="13125"/>
                      <a:pt x="15447" y="13780"/>
                    </a:cubicBezTo>
                    <a:cubicBezTo>
                      <a:pt x="15810" y="14216"/>
                      <a:pt x="16101" y="14580"/>
                      <a:pt x="16320" y="15089"/>
                    </a:cubicBezTo>
                    <a:cubicBezTo>
                      <a:pt x="11592" y="17344"/>
                      <a:pt x="12101" y="20326"/>
                      <a:pt x="13556" y="25781"/>
                    </a:cubicBezTo>
                    <a:cubicBezTo>
                      <a:pt x="13556" y="25854"/>
                      <a:pt x="13628" y="25926"/>
                      <a:pt x="13628" y="25999"/>
                    </a:cubicBezTo>
                    <a:cubicBezTo>
                      <a:pt x="12319" y="27017"/>
                      <a:pt x="11228" y="28327"/>
                      <a:pt x="10355" y="29781"/>
                    </a:cubicBezTo>
                    <a:cubicBezTo>
                      <a:pt x="9919" y="30436"/>
                      <a:pt x="10210" y="31309"/>
                      <a:pt x="10937" y="31672"/>
                    </a:cubicBezTo>
                    <a:cubicBezTo>
                      <a:pt x="12028" y="32182"/>
                      <a:pt x="13119" y="32909"/>
                      <a:pt x="14138" y="33636"/>
                    </a:cubicBezTo>
                    <a:cubicBezTo>
                      <a:pt x="13410" y="35382"/>
                      <a:pt x="12828" y="37055"/>
                      <a:pt x="12319" y="38873"/>
                    </a:cubicBezTo>
                    <a:cubicBezTo>
                      <a:pt x="11950" y="39795"/>
                      <a:pt x="12673" y="40717"/>
                      <a:pt x="13608" y="40717"/>
                    </a:cubicBezTo>
                    <a:cubicBezTo>
                      <a:pt x="13779" y="40717"/>
                      <a:pt x="13957" y="40686"/>
                      <a:pt x="14138" y="40619"/>
                    </a:cubicBezTo>
                    <a:cubicBezTo>
                      <a:pt x="14932" y="40367"/>
                      <a:pt x="15597" y="40249"/>
                      <a:pt x="16153" y="40249"/>
                    </a:cubicBezTo>
                    <a:cubicBezTo>
                      <a:pt x="17683" y="40249"/>
                      <a:pt x="18380" y="41142"/>
                      <a:pt x="18647" y="42583"/>
                    </a:cubicBezTo>
                    <a:cubicBezTo>
                      <a:pt x="11810" y="53493"/>
                      <a:pt x="5264" y="65203"/>
                      <a:pt x="245" y="77132"/>
                    </a:cubicBezTo>
                    <a:cubicBezTo>
                      <a:pt x="1" y="77865"/>
                      <a:pt x="629" y="78599"/>
                      <a:pt x="1354" y="78599"/>
                    </a:cubicBezTo>
                    <a:cubicBezTo>
                      <a:pt x="1492" y="78599"/>
                      <a:pt x="1633" y="78572"/>
                      <a:pt x="1773" y="78514"/>
                    </a:cubicBezTo>
                    <a:cubicBezTo>
                      <a:pt x="6064" y="77059"/>
                      <a:pt x="9846" y="74441"/>
                      <a:pt x="14210" y="73350"/>
                    </a:cubicBezTo>
                    <a:cubicBezTo>
                      <a:pt x="14362" y="73312"/>
                      <a:pt x="14512" y="73295"/>
                      <a:pt x="14661" y="73295"/>
                    </a:cubicBezTo>
                    <a:cubicBezTo>
                      <a:pt x="17995" y="73295"/>
                      <a:pt x="20436" y="82329"/>
                      <a:pt x="21411" y="84696"/>
                    </a:cubicBezTo>
                    <a:cubicBezTo>
                      <a:pt x="21659" y="85192"/>
                      <a:pt x="22165" y="85453"/>
                      <a:pt x="22662" y="85453"/>
                    </a:cubicBezTo>
                    <a:cubicBezTo>
                      <a:pt x="23041" y="85453"/>
                      <a:pt x="23414" y="85302"/>
                      <a:pt x="23666" y="84987"/>
                    </a:cubicBezTo>
                    <a:cubicBezTo>
                      <a:pt x="26793" y="80841"/>
                      <a:pt x="29412" y="76405"/>
                      <a:pt x="31521" y="71677"/>
                    </a:cubicBezTo>
                    <a:lnTo>
                      <a:pt x="31521" y="71677"/>
                    </a:lnTo>
                    <a:cubicBezTo>
                      <a:pt x="31158" y="77205"/>
                      <a:pt x="31885" y="82951"/>
                      <a:pt x="34067" y="87533"/>
                    </a:cubicBezTo>
                    <a:cubicBezTo>
                      <a:pt x="34265" y="88009"/>
                      <a:pt x="34702" y="88247"/>
                      <a:pt x="35152" y="88247"/>
                    </a:cubicBezTo>
                    <a:cubicBezTo>
                      <a:pt x="35527" y="88247"/>
                      <a:pt x="35912" y="88082"/>
                      <a:pt x="36176" y="87751"/>
                    </a:cubicBezTo>
                    <a:cubicBezTo>
                      <a:pt x="38431" y="84260"/>
                      <a:pt x="40831" y="80841"/>
                      <a:pt x="42795" y="77132"/>
                    </a:cubicBezTo>
                    <a:cubicBezTo>
                      <a:pt x="45268" y="78587"/>
                      <a:pt x="47450" y="80550"/>
                      <a:pt x="49850" y="82005"/>
                    </a:cubicBezTo>
                    <a:cubicBezTo>
                      <a:pt x="50098" y="82177"/>
                      <a:pt x="50361" y="82253"/>
                      <a:pt x="50612" y="82253"/>
                    </a:cubicBezTo>
                    <a:cubicBezTo>
                      <a:pt x="51316" y="82253"/>
                      <a:pt x="51922" y="81646"/>
                      <a:pt x="51814" y="80841"/>
                    </a:cubicBezTo>
                    <a:cubicBezTo>
                      <a:pt x="50796" y="71022"/>
                      <a:pt x="50432" y="61203"/>
                      <a:pt x="50287" y="51311"/>
                    </a:cubicBezTo>
                    <a:lnTo>
                      <a:pt x="50287" y="51311"/>
                    </a:lnTo>
                    <a:cubicBezTo>
                      <a:pt x="51051" y="51475"/>
                      <a:pt x="51814" y="51556"/>
                      <a:pt x="52609" y="51556"/>
                    </a:cubicBezTo>
                    <a:cubicBezTo>
                      <a:pt x="52873" y="51556"/>
                      <a:pt x="53142" y="51547"/>
                      <a:pt x="53414" y="51529"/>
                    </a:cubicBezTo>
                    <a:cubicBezTo>
                      <a:pt x="54578" y="51529"/>
                      <a:pt x="54869" y="50002"/>
                      <a:pt x="54360" y="49274"/>
                    </a:cubicBezTo>
                    <a:cubicBezTo>
                      <a:pt x="53633" y="48329"/>
                      <a:pt x="52978" y="47310"/>
                      <a:pt x="52323" y="46438"/>
                    </a:cubicBezTo>
                    <a:lnTo>
                      <a:pt x="52323" y="46438"/>
                    </a:lnTo>
                    <a:cubicBezTo>
                      <a:pt x="54604" y="46964"/>
                      <a:pt x="56931" y="47208"/>
                      <a:pt x="59267" y="47208"/>
                    </a:cubicBezTo>
                    <a:cubicBezTo>
                      <a:pt x="59838" y="47208"/>
                      <a:pt x="60408" y="47194"/>
                      <a:pt x="60979" y="47165"/>
                    </a:cubicBezTo>
                    <a:cubicBezTo>
                      <a:pt x="62070" y="46947"/>
                      <a:pt x="62579" y="45710"/>
                      <a:pt x="61924" y="44837"/>
                    </a:cubicBezTo>
                    <a:cubicBezTo>
                      <a:pt x="60470" y="43383"/>
                      <a:pt x="59161" y="41855"/>
                      <a:pt x="57997" y="40255"/>
                    </a:cubicBezTo>
                    <a:cubicBezTo>
                      <a:pt x="59961" y="40182"/>
                      <a:pt x="61924" y="40037"/>
                      <a:pt x="63816" y="39746"/>
                    </a:cubicBezTo>
                    <a:cubicBezTo>
                      <a:pt x="64761" y="39528"/>
                      <a:pt x="65270" y="38582"/>
                      <a:pt x="64907" y="37709"/>
                    </a:cubicBezTo>
                    <a:cubicBezTo>
                      <a:pt x="63961" y="35382"/>
                      <a:pt x="62652" y="33127"/>
                      <a:pt x="61052" y="31163"/>
                    </a:cubicBezTo>
                    <a:lnTo>
                      <a:pt x="61124" y="31091"/>
                    </a:lnTo>
                    <a:cubicBezTo>
                      <a:pt x="62797" y="29854"/>
                      <a:pt x="64470" y="28618"/>
                      <a:pt x="66216" y="27454"/>
                    </a:cubicBezTo>
                    <a:cubicBezTo>
                      <a:pt x="66798" y="26945"/>
                      <a:pt x="66943" y="26072"/>
                      <a:pt x="66434" y="25417"/>
                    </a:cubicBezTo>
                    <a:cubicBezTo>
                      <a:pt x="65052" y="24108"/>
                      <a:pt x="63670" y="22871"/>
                      <a:pt x="62143" y="21708"/>
                    </a:cubicBezTo>
                    <a:cubicBezTo>
                      <a:pt x="62943" y="20617"/>
                      <a:pt x="63525" y="19453"/>
                      <a:pt x="64470" y="18362"/>
                    </a:cubicBezTo>
                    <a:cubicBezTo>
                      <a:pt x="64979" y="17635"/>
                      <a:pt x="64688" y="16616"/>
                      <a:pt x="63816" y="16253"/>
                    </a:cubicBezTo>
                    <a:cubicBezTo>
                      <a:pt x="62215" y="15598"/>
                      <a:pt x="60761" y="14943"/>
                      <a:pt x="59161" y="14434"/>
                    </a:cubicBezTo>
                    <a:cubicBezTo>
                      <a:pt x="59379" y="13052"/>
                      <a:pt x="59742" y="11598"/>
                      <a:pt x="60179" y="10288"/>
                    </a:cubicBezTo>
                    <a:cubicBezTo>
                      <a:pt x="60517" y="9408"/>
                      <a:pt x="59847" y="8528"/>
                      <a:pt x="58990" y="8528"/>
                    </a:cubicBezTo>
                    <a:cubicBezTo>
                      <a:pt x="58927" y="8528"/>
                      <a:pt x="58862" y="8533"/>
                      <a:pt x="58797" y="8543"/>
                    </a:cubicBezTo>
                    <a:cubicBezTo>
                      <a:pt x="57342" y="8761"/>
                      <a:pt x="55960" y="8615"/>
                      <a:pt x="54505" y="8761"/>
                    </a:cubicBezTo>
                    <a:cubicBezTo>
                      <a:pt x="54433" y="7815"/>
                      <a:pt x="54360" y="6797"/>
                      <a:pt x="54287" y="5851"/>
                    </a:cubicBezTo>
                    <a:cubicBezTo>
                      <a:pt x="54360" y="5415"/>
                      <a:pt x="54069" y="4979"/>
                      <a:pt x="53560" y="4906"/>
                    </a:cubicBezTo>
                    <a:cubicBezTo>
                      <a:pt x="53507" y="4799"/>
                      <a:pt x="53375" y="4732"/>
                      <a:pt x="53223" y="4732"/>
                    </a:cubicBezTo>
                    <a:cubicBezTo>
                      <a:pt x="53168" y="4732"/>
                      <a:pt x="53109" y="4741"/>
                      <a:pt x="53051" y="4760"/>
                    </a:cubicBezTo>
                    <a:cubicBezTo>
                      <a:pt x="51669" y="5197"/>
                      <a:pt x="50287" y="5633"/>
                      <a:pt x="48905" y="6070"/>
                    </a:cubicBezTo>
                    <a:cubicBezTo>
                      <a:pt x="48396" y="4615"/>
                      <a:pt x="47596" y="3233"/>
                      <a:pt x="46941" y="1778"/>
                    </a:cubicBezTo>
                    <a:cubicBezTo>
                      <a:pt x="46756" y="1269"/>
                      <a:pt x="46276" y="995"/>
                      <a:pt x="45782" y="995"/>
                    </a:cubicBezTo>
                    <a:cubicBezTo>
                      <a:pt x="45501" y="995"/>
                      <a:pt x="45215" y="1084"/>
                      <a:pt x="44977" y="1269"/>
                    </a:cubicBezTo>
                    <a:cubicBezTo>
                      <a:pt x="43959" y="2287"/>
                      <a:pt x="42868" y="3160"/>
                      <a:pt x="41850" y="4179"/>
                    </a:cubicBezTo>
                    <a:cubicBezTo>
                      <a:pt x="40249" y="2942"/>
                      <a:pt x="38722" y="1633"/>
                      <a:pt x="37195" y="251"/>
                    </a:cubicBezTo>
                    <a:cubicBezTo>
                      <a:pt x="36952" y="81"/>
                      <a:pt x="36677" y="0"/>
                      <a:pt x="36405" y="0"/>
                    </a:cubicBez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1"/>
              <p:cNvSpPr/>
              <p:nvPr/>
            </p:nvSpPr>
            <p:spPr>
              <a:xfrm rot="-1186779">
                <a:off x="5374932" y="3374283"/>
                <a:ext cx="295609" cy="432107"/>
              </a:xfrm>
              <a:custGeom>
                <a:avLst/>
                <a:gdLst/>
                <a:ahLst/>
                <a:cxnLst/>
                <a:rect l="l" t="t" r="r" b="b"/>
                <a:pathLst>
                  <a:path w="11842" h="17254" extrusionOk="0">
                    <a:moveTo>
                      <a:pt x="9516" y="1"/>
                    </a:moveTo>
                    <a:cubicBezTo>
                      <a:pt x="9253" y="1"/>
                      <a:pt x="8980" y="88"/>
                      <a:pt x="8728" y="285"/>
                    </a:cubicBezTo>
                    <a:cubicBezTo>
                      <a:pt x="6474" y="2103"/>
                      <a:pt x="4146" y="3704"/>
                      <a:pt x="1964" y="5667"/>
                    </a:cubicBezTo>
                    <a:cubicBezTo>
                      <a:pt x="1600" y="5958"/>
                      <a:pt x="0" y="7559"/>
                      <a:pt x="1091" y="7995"/>
                    </a:cubicBezTo>
                    <a:cubicBezTo>
                      <a:pt x="1223" y="8036"/>
                      <a:pt x="1358" y="8055"/>
                      <a:pt x="1493" y="8055"/>
                    </a:cubicBezTo>
                    <a:cubicBezTo>
                      <a:pt x="2547" y="8055"/>
                      <a:pt x="3663" y="6911"/>
                      <a:pt x="4437" y="6395"/>
                    </a:cubicBezTo>
                    <a:cubicBezTo>
                      <a:pt x="5383" y="5813"/>
                      <a:pt x="6328" y="5158"/>
                      <a:pt x="7274" y="4504"/>
                    </a:cubicBezTo>
                    <a:lnTo>
                      <a:pt x="7274" y="4504"/>
                    </a:lnTo>
                    <a:cubicBezTo>
                      <a:pt x="6474" y="7486"/>
                      <a:pt x="5892" y="10541"/>
                      <a:pt x="5674" y="13668"/>
                    </a:cubicBezTo>
                    <a:cubicBezTo>
                      <a:pt x="4655" y="13523"/>
                      <a:pt x="3637" y="13377"/>
                      <a:pt x="2619" y="13377"/>
                    </a:cubicBezTo>
                    <a:cubicBezTo>
                      <a:pt x="2594" y="13375"/>
                      <a:pt x="2569" y="13374"/>
                      <a:pt x="2545" y="13374"/>
                    </a:cubicBezTo>
                    <a:cubicBezTo>
                      <a:pt x="1863" y="13374"/>
                      <a:pt x="1477" y="14340"/>
                      <a:pt x="2110" y="14832"/>
                    </a:cubicBezTo>
                    <a:cubicBezTo>
                      <a:pt x="4219" y="16287"/>
                      <a:pt x="7347" y="16796"/>
                      <a:pt x="9892" y="17232"/>
                    </a:cubicBezTo>
                    <a:cubicBezTo>
                      <a:pt x="9983" y="17247"/>
                      <a:pt x="10070" y="17254"/>
                      <a:pt x="10152" y="17254"/>
                    </a:cubicBezTo>
                    <a:cubicBezTo>
                      <a:pt x="11727" y="17254"/>
                      <a:pt x="11842" y="14741"/>
                      <a:pt x="10183" y="14396"/>
                    </a:cubicBezTo>
                    <a:lnTo>
                      <a:pt x="8292" y="14032"/>
                    </a:lnTo>
                    <a:cubicBezTo>
                      <a:pt x="9383" y="10032"/>
                      <a:pt x="9529" y="5740"/>
                      <a:pt x="10692" y="1740"/>
                    </a:cubicBezTo>
                    <a:cubicBezTo>
                      <a:pt x="11021" y="808"/>
                      <a:pt x="10318" y="1"/>
                      <a:pt x="9516" y="1"/>
                    </a:cubicBez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6" name="Google Shape;496;p11"/>
            <p:cNvSpPr/>
            <p:nvPr/>
          </p:nvSpPr>
          <p:spPr>
            <a:xfrm rot="957806">
              <a:off x="53030" y="4121797"/>
              <a:ext cx="661226" cy="478214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1"/>
            <p:cNvSpPr/>
            <p:nvPr/>
          </p:nvSpPr>
          <p:spPr>
            <a:xfrm rot="1926556">
              <a:off x="6374281" y="4603567"/>
              <a:ext cx="384258" cy="327032"/>
            </a:xfrm>
            <a:custGeom>
              <a:avLst/>
              <a:gdLst/>
              <a:ahLst/>
              <a:cxnLst/>
              <a:rect l="l" t="t" r="r" b="b"/>
              <a:pathLst>
                <a:path w="14288" h="14124" extrusionOk="0">
                  <a:moveTo>
                    <a:pt x="9083" y="1"/>
                  </a:moveTo>
                  <a:cubicBezTo>
                    <a:pt x="8676" y="1"/>
                    <a:pt x="8259" y="59"/>
                    <a:pt x="7835" y="180"/>
                  </a:cubicBezTo>
                  <a:cubicBezTo>
                    <a:pt x="6222" y="656"/>
                    <a:pt x="5453" y="2489"/>
                    <a:pt x="5782" y="3992"/>
                  </a:cubicBezTo>
                  <a:cubicBezTo>
                    <a:pt x="5379" y="3442"/>
                    <a:pt x="4756" y="3039"/>
                    <a:pt x="4096" y="2856"/>
                  </a:cubicBezTo>
                  <a:lnTo>
                    <a:pt x="4096" y="2892"/>
                  </a:lnTo>
                  <a:cubicBezTo>
                    <a:pt x="4007" y="2882"/>
                    <a:pt x="3918" y="2877"/>
                    <a:pt x="3830" y="2877"/>
                  </a:cubicBezTo>
                  <a:cubicBezTo>
                    <a:pt x="1777" y="2877"/>
                    <a:pt x="1" y="5668"/>
                    <a:pt x="247" y="7988"/>
                  </a:cubicBezTo>
                  <a:cubicBezTo>
                    <a:pt x="467" y="9968"/>
                    <a:pt x="2080" y="11581"/>
                    <a:pt x="4096" y="12681"/>
                  </a:cubicBezTo>
                  <a:lnTo>
                    <a:pt x="4096" y="12717"/>
                  </a:lnTo>
                  <a:cubicBezTo>
                    <a:pt x="5804" y="13618"/>
                    <a:pt x="7801" y="14124"/>
                    <a:pt x="9420" y="14124"/>
                  </a:cubicBezTo>
                  <a:cubicBezTo>
                    <a:pt x="9712" y="14124"/>
                    <a:pt x="9992" y="14107"/>
                    <a:pt x="10255" y="14074"/>
                  </a:cubicBezTo>
                  <a:cubicBezTo>
                    <a:pt x="10512" y="14037"/>
                    <a:pt x="10695" y="13817"/>
                    <a:pt x="10695" y="13561"/>
                  </a:cubicBezTo>
                  <a:cubicBezTo>
                    <a:pt x="12491" y="12571"/>
                    <a:pt x="13334" y="9748"/>
                    <a:pt x="13774" y="7878"/>
                  </a:cubicBezTo>
                  <a:cubicBezTo>
                    <a:pt x="14288" y="5825"/>
                    <a:pt x="14031" y="3259"/>
                    <a:pt x="12565" y="1646"/>
                  </a:cubicBezTo>
                  <a:cubicBezTo>
                    <a:pt x="11612" y="609"/>
                    <a:pt x="10402" y="1"/>
                    <a:pt x="9083" y="1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1"/>
            <p:cNvSpPr/>
            <p:nvPr/>
          </p:nvSpPr>
          <p:spPr>
            <a:xfrm rot="875270">
              <a:off x="3946321" y="-584984"/>
              <a:ext cx="935780" cy="813418"/>
            </a:xfrm>
            <a:custGeom>
              <a:avLst/>
              <a:gdLst/>
              <a:ahLst/>
              <a:cxnLst/>
              <a:rect l="l" t="t" r="r" b="b"/>
              <a:pathLst>
                <a:path w="26579" h="26427" extrusionOk="0">
                  <a:moveTo>
                    <a:pt x="20640" y="5003"/>
                  </a:moveTo>
                  <a:cubicBezTo>
                    <a:pt x="20676" y="5077"/>
                    <a:pt x="20713" y="5187"/>
                    <a:pt x="20713" y="5260"/>
                  </a:cubicBezTo>
                  <a:cubicBezTo>
                    <a:pt x="20787" y="5482"/>
                    <a:pt x="20995" y="5605"/>
                    <a:pt x="21212" y="5605"/>
                  </a:cubicBezTo>
                  <a:cubicBezTo>
                    <a:pt x="21317" y="5605"/>
                    <a:pt x="21424" y="5576"/>
                    <a:pt x="21520" y="5517"/>
                  </a:cubicBezTo>
                  <a:cubicBezTo>
                    <a:pt x="21776" y="5407"/>
                    <a:pt x="22033" y="5260"/>
                    <a:pt x="22290" y="5150"/>
                  </a:cubicBezTo>
                  <a:lnTo>
                    <a:pt x="22290" y="5150"/>
                  </a:lnTo>
                  <a:cubicBezTo>
                    <a:pt x="22253" y="5553"/>
                    <a:pt x="22180" y="5956"/>
                    <a:pt x="22070" y="6323"/>
                  </a:cubicBezTo>
                  <a:cubicBezTo>
                    <a:pt x="22000" y="6671"/>
                    <a:pt x="22260" y="6986"/>
                    <a:pt x="22600" y="6986"/>
                  </a:cubicBezTo>
                  <a:cubicBezTo>
                    <a:pt x="22619" y="6986"/>
                    <a:pt x="22637" y="6985"/>
                    <a:pt x="22656" y="6983"/>
                  </a:cubicBezTo>
                  <a:cubicBezTo>
                    <a:pt x="22978" y="6929"/>
                    <a:pt x="23300" y="6895"/>
                    <a:pt x="23622" y="6895"/>
                  </a:cubicBezTo>
                  <a:cubicBezTo>
                    <a:pt x="23740" y="6895"/>
                    <a:pt x="23858" y="6900"/>
                    <a:pt x="23976" y="6910"/>
                  </a:cubicBezTo>
                  <a:cubicBezTo>
                    <a:pt x="23243" y="7203"/>
                    <a:pt x="22509" y="7460"/>
                    <a:pt x="21740" y="7606"/>
                  </a:cubicBezTo>
                  <a:lnTo>
                    <a:pt x="21740" y="7643"/>
                  </a:lnTo>
                  <a:cubicBezTo>
                    <a:pt x="21666" y="7643"/>
                    <a:pt x="21593" y="7679"/>
                    <a:pt x="21556" y="7716"/>
                  </a:cubicBezTo>
                  <a:cubicBezTo>
                    <a:pt x="21300" y="7423"/>
                    <a:pt x="21006" y="7203"/>
                    <a:pt x="20676" y="7020"/>
                  </a:cubicBezTo>
                  <a:cubicBezTo>
                    <a:pt x="20676" y="6910"/>
                    <a:pt x="20603" y="6800"/>
                    <a:pt x="20530" y="6690"/>
                  </a:cubicBezTo>
                  <a:lnTo>
                    <a:pt x="20273" y="6433"/>
                  </a:lnTo>
                  <a:cubicBezTo>
                    <a:pt x="20457" y="5993"/>
                    <a:pt x="20566" y="5480"/>
                    <a:pt x="20640" y="5003"/>
                  </a:cubicBezTo>
                  <a:close/>
                  <a:moveTo>
                    <a:pt x="18770" y="7496"/>
                  </a:moveTo>
                  <a:cubicBezTo>
                    <a:pt x="18843" y="7570"/>
                    <a:pt x="18953" y="7643"/>
                    <a:pt x="19063" y="7643"/>
                  </a:cubicBezTo>
                  <a:cubicBezTo>
                    <a:pt x="23976" y="8376"/>
                    <a:pt x="18733" y="16001"/>
                    <a:pt x="17120" y="17724"/>
                  </a:cubicBezTo>
                  <a:cubicBezTo>
                    <a:pt x="15006" y="19951"/>
                    <a:pt x="11049" y="22048"/>
                    <a:pt x="7534" y="22048"/>
                  </a:cubicBezTo>
                  <a:cubicBezTo>
                    <a:pt x="6477" y="22048"/>
                    <a:pt x="5461" y="21859"/>
                    <a:pt x="4546" y="21427"/>
                  </a:cubicBezTo>
                  <a:cubicBezTo>
                    <a:pt x="2640" y="20511"/>
                    <a:pt x="4949" y="18421"/>
                    <a:pt x="7332" y="16771"/>
                  </a:cubicBezTo>
                  <a:cubicBezTo>
                    <a:pt x="7589" y="16845"/>
                    <a:pt x="7882" y="16955"/>
                    <a:pt x="8139" y="17065"/>
                  </a:cubicBezTo>
                  <a:cubicBezTo>
                    <a:pt x="8762" y="17358"/>
                    <a:pt x="9092" y="18054"/>
                    <a:pt x="9715" y="18311"/>
                  </a:cubicBezTo>
                  <a:cubicBezTo>
                    <a:pt x="9787" y="18347"/>
                    <a:pt x="9858" y="18363"/>
                    <a:pt x="9926" y="18363"/>
                  </a:cubicBezTo>
                  <a:cubicBezTo>
                    <a:pt x="10207" y="18363"/>
                    <a:pt x="10427" y="18086"/>
                    <a:pt x="10338" y="17761"/>
                  </a:cubicBezTo>
                  <a:cubicBezTo>
                    <a:pt x="10155" y="16991"/>
                    <a:pt x="9129" y="16441"/>
                    <a:pt x="8432" y="16185"/>
                  </a:cubicBezTo>
                  <a:lnTo>
                    <a:pt x="8249" y="16148"/>
                  </a:lnTo>
                  <a:cubicBezTo>
                    <a:pt x="9165" y="15561"/>
                    <a:pt x="9972" y="15048"/>
                    <a:pt x="10485" y="14755"/>
                  </a:cubicBezTo>
                  <a:cubicBezTo>
                    <a:pt x="10998" y="14902"/>
                    <a:pt x="11438" y="15122"/>
                    <a:pt x="11841" y="15415"/>
                  </a:cubicBezTo>
                  <a:cubicBezTo>
                    <a:pt x="12318" y="15781"/>
                    <a:pt x="12575" y="16368"/>
                    <a:pt x="13051" y="16735"/>
                  </a:cubicBezTo>
                  <a:cubicBezTo>
                    <a:pt x="13151" y="16834"/>
                    <a:pt x="13269" y="16877"/>
                    <a:pt x="13384" y="16877"/>
                  </a:cubicBezTo>
                  <a:cubicBezTo>
                    <a:pt x="13691" y="16877"/>
                    <a:pt x="13971" y="16569"/>
                    <a:pt x="13784" y="16221"/>
                  </a:cubicBezTo>
                  <a:cubicBezTo>
                    <a:pt x="13568" y="15285"/>
                    <a:pt x="12327" y="14314"/>
                    <a:pt x="11241" y="14314"/>
                  </a:cubicBezTo>
                  <a:cubicBezTo>
                    <a:pt x="11221" y="14314"/>
                    <a:pt x="11201" y="14314"/>
                    <a:pt x="11182" y="14315"/>
                  </a:cubicBezTo>
                  <a:cubicBezTo>
                    <a:pt x="12098" y="13618"/>
                    <a:pt x="12905" y="12849"/>
                    <a:pt x="13674" y="12005"/>
                  </a:cubicBezTo>
                  <a:cubicBezTo>
                    <a:pt x="14041" y="12262"/>
                    <a:pt x="14408" y="12519"/>
                    <a:pt x="14738" y="12775"/>
                  </a:cubicBezTo>
                  <a:cubicBezTo>
                    <a:pt x="15104" y="13179"/>
                    <a:pt x="15434" y="13618"/>
                    <a:pt x="15691" y="14095"/>
                  </a:cubicBezTo>
                  <a:cubicBezTo>
                    <a:pt x="15804" y="14219"/>
                    <a:pt x="15948" y="14274"/>
                    <a:pt x="16089" y="14274"/>
                  </a:cubicBezTo>
                  <a:cubicBezTo>
                    <a:pt x="16407" y="14274"/>
                    <a:pt x="16709" y="13999"/>
                    <a:pt x="16607" y="13618"/>
                  </a:cubicBezTo>
                  <a:cubicBezTo>
                    <a:pt x="16314" y="12519"/>
                    <a:pt x="15141" y="11859"/>
                    <a:pt x="14078" y="11602"/>
                  </a:cubicBezTo>
                  <a:lnTo>
                    <a:pt x="14518" y="11089"/>
                  </a:lnTo>
                  <a:cubicBezTo>
                    <a:pt x="15801" y="9769"/>
                    <a:pt x="17084" y="7899"/>
                    <a:pt x="18770" y="7496"/>
                  </a:cubicBezTo>
                  <a:close/>
                  <a:moveTo>
                    <a:pt x="2823" y="20950"/>
                  </a:moveTo>
                  <a:cubicBezTo>
                    <a:pt x="3043" y="21574"/>
                    <a:pt x="3483" y="22087"/>
                    <a:pt x="4069" y="22417"/>
                  </a:cubicBezTo>
                  <a:cubicBezTo>
                    <a:pt x="4509" y="22674"/>
                    <a:pt x="5059" y="22857"/>
                    <a:pt x="5573" y="22967"/>
                  </a:cubicBezTo>
                  <a:cubicBezTo>
                    <a:pt x="5573" y="23737"/>
                    <a:pt x="5536" y="24397"/>
                    <a:pt x="5059" y="24946"/>
                  </a:cubicBezTo>
                  <a:cubicBezTo>
                    <a:pt x="4766" y="24433"/>
                    <a:pt x="4509" y="23847"/>
                    <a:pt x="4326" y="23297"/>
                  </a:cubicBezTo>
                  <a:cubicBezTo>
                    <a:pt x="4267" y="23062"/>
                    <a:pt x="4045" y="22898"/>
                    <a:pt x="3808" y="22898"/>
                  </a:cubicBezTo>
                  <a:cubicBezTo>
                    <a:pt x="3748" y="22898"/>
                    <a:pt x="3688" y="22908"/>
                    <a:pt x="3630" y="22930"/>
                  </a:cubicBezTo>
                  <a:cubicBezTo>
                    <a:pt x="3373" y="23040"/>
                    <a:pt x="3116" y="23150"/>
                    <a:pt x="2860" y="23260"/>
                  </a:cubicBezTo>
                  <a:cubicBezTo>
                    <a:pt x="2896" y="22967"/>
                    <a:pt x="2970" y="22674"/>
                    <a:pt x="3043" y="22417"/>
                  </a:cubicBezTo>
                  <a:cubicBezTo>
                    <a:pt x="3190" y="22124"/>
                    <a:pt x="3080" y="21830"/>
                    <a:pt x="2786" y="21684"/>
                  </a:cubicBezTo>
                  <a:cubicBezTo>
                    <a:pt x="2530" y="21500"/>
                    <a:pt x="2236" y="21317"/>
                    <a:pt x="1980" y="21097"/>
                  </a:cubicBezTo>
                  <a:cubicBezTo>
                    <a:pt x="2273" y="21024"/>
                    <a:pt x="2530" y="20987"/>
                    <a:pt x="2823" y="20950"/>
                  </a:cubicBezTo>
                  <a:close/>
                  <a:moveTo>
                    <a:pt x="20069" y="0"/>
                  </a:moveTo>
                  <a:cubicBezTo>
                    <a:pt x="19913" y="0"/>
                    <a:pt x="19757" y="57"/>
                    <a:pt x="19650" y="164"/>
                  </a:cubicBezTo>
                  <a:cubicBezTo>
                    <a:pt x="17854" y="1814"/>
                    <a:pt x="17157" y="4710"/>
                    <a:pt x="18660" y="6543"/>
                  </a:cubicBezTo>
                  <a:cubicBezTo>
                    <a:pt x="17854" y="6690"/>
                    <a:pt x="17084" y="7093"/>
                    <a:pt x="16497" y="7679"/>
                  </a:cubicBezTo>
                  <a:cubicBezTo>
                    <a:pt x="13894" y="10062"/>
                    <a:pt x="11695" y="12812"/>
                    <a:pt x="8579" y="14572"/>
                  </a:cubicBezTo>
                  <a:cubicBezTo>
                    <a:pt x="7149" y="15378"/>
                    <a:pt x="3116" y="17834"/>
                    <a:pt x="2786" y="20144"/>
                  </a:cubicBezTo>
                  <a:cubicBezTo>
                    <a:pt x="2689" y="20139"/>
                    <a:pt x="2592" y="20137"/>
                    <a:pt x="2495" y="20137"/>
                  </a:cubicBezTo>
                  <a:cubicBezTo>
                    <a:pt x="1895" y="20137"/>
                    <a:pt x="1296" y="20222"/>
                    <a:pt x="697" y="20254"/>
                  </a:cubicBezTo>
                  <a:cubicBezTo>
                    <a:pt x="147" y="20291"/>
                    <a:pt x="0" y="21024"/>
                    <a:pt x="477" y="21244"/>
                  </a:cubicBezTo>
                  <a:cubicBezTo>
                    <a:pt x="990" y="21610"/>
                    <a:pt x="1503" y="21977"/>
                    <a:pt x="1980" y="22417"/>
                  </a:cubicBezTo>
                  <a:cubicBezTo>
                    <a:pt x="1870" y="22930"/>
                    <a:pt x="1797" y="23443"/>
                    <a:pt x="1650" y="23920"/>
                  </a:cubicBezTo>
                  <a:cubicBezTo>
                    <a:pt x="1525" y="24263"/>
                    <a:pt x="1745" y="24738"/>
                    <a:pt x="2106" y="24738"/>
                  </a:cubicBezTo>
                  <a:cubicBezTo>
                    <a:pt x="2170" y="24738"/>
                    <a:pt x="2238" y="24723"/>
                    <a:pt x="2310" y="24690"/>
                  </a:cubicBezTo>
                  <a:cubicBezTo>
                    <a:pt x="2713" y="24507"/>
                    <a:pt x="3116" y="24360"/>
                    <a:pt x="3520" y="24213"/>
                  </a:cubicBezTo>
                  <a:cubicBezTo>
                    <a:pt x="3776" y="24836"/>
                    <a:pt x="4106" y="25423"/>
                    <a:pt x="4363" y="26046"/>
                  </a:cubicBezTo>
                  <a:cubicBezTo>
                    <a:pt x="4438" y="26296"/>
                    <a:pt x="4649" y="26427"/>
                    <a:pt x="4880" y="26427"/>
                  </a:cubicBezTo>
                  <a:cubicBezTo>
                    <a:pt x="4988" y="26427"/>
                    <a:pt x="5101" y="26398"/>
                    <a:pt x="5206" y="26340"/>
                  </a:cubicBezTo>
                  <a:cubicBezTo>
                    <a:pt x="6416" y="25570"/>
                    <a:pt x="6672" y="24433"/>
                    <a:pt x="6709" y="23113"/>
                  </a:cubicBezTo>
                  <a:cubicBezTo>
                    <a:pt x="8359" y="23077"/>
                    <a:pt x="10008" y="22820"/>
                    <a:pt x="11585" y="22344"/>
                  </a:cubicBezTo>
                  <a:cubicBezTo>
                    <a:pt x="14628" y="21464"/>
                    <a:pt x="17267" y="19374"/>
                    <a:pt x="19210" y="16918"/>
                  </a:cubicBezTo>
                  <a:cubicBezTo>
                    <a:pt x="20493" y="15231"/>
                    <a:pt x="22656" y="11162"/>
                    <a:pt x="21996" y="8669"/>
                  </a:cubicBezTo>
                  <a:cubicBezTo>
                    <a:pt x="23463" y="8376"/>
                    <a:pt x="24892" y="7863"/>
                    <a:pt x="26175" y="7130"/>
                  </a:cubicBezTo>
                  <a:cubicBezTo>
                    <a:pt x="26579" y="6836"/>
                    <a:pt x="26469" y="6213"/>
                    <a:pt x="25992" y="6103"/>
                  </a:cubicBezTo>
                  <a:cubicBezTo>
                    <a:pt x="25076" y="5920"/>
                    <a:pt x="24196" y="5810"/>
                    <a:pt x="23279" y="5810"/>
                  </a:cubicBezTo>
                  <a:cubicBezTo>
                    <a:pt x="23279" y="5333"/>
                    <a:pt x="23353" y="4893"/>
                    <a:pt x="23463" y="4453"/>
                  </a:cubicBezTo>
                  <a:cubicBezTo>
                    <a:pt x="23636" y="4078"/>
                    <a:pt x="23332" y="3703"/>
                    <a:pt x="22981" y="3703"/>
                  </a:cubicBezTo>
                  <a:cubicBezTo>
                    <a:pt x="22885" y="3703"/>
                    <a:pt x="22787" y="3731"/>
                    <a:pt x="22693" y="3793"/>
                  </a:cubicBezTo>
                  <a:cubicBezTo>
                    <a:pt x="22326" y="3977"/>
                    <a:pt x="21923" y="4160"/>
                    <a:pt x="21556" y="4343"/>
                  </a:cubicBezTo>
                  <a:cubicBezTo>
                    <a:pt x="21300" y="3757"/>
                    <a:pt x="21153" y="3134"/>
                    <a:pt x="21080" y="2510"/>
                  </a:cubicBezTo>
                  <a:cubicBezTo>
                    <a:pt x="21041" y="2203"/>
                    <a:pt x="20801" y="2047"/>
                    <a:pt x="20566" y="2047"/>
                  </a:cubicBezTo>
                  <a:cubicBezTo>
                    <a:pt x="20352" y="2047"/>
                    <a:pt x="20142" y="2175"/>
                    <a:pt x="20090" y="2437"/>
                  </a:cubicBezTo>
                  <a:cubicBezTo>
                    <a:pt x="19833" y="3500"/>
                    <a:pt x="19687" y="4527"/>
                    <a:pt x="19577" y="5590"/>
                  </a:cubicBezTo>
                  <a:cubicBezTo>
                    <a:pt x="18880" y="4710"/>
                    <a:pt x="18770" y="3500"/>
                    <a:pt x="19320" y="2547"/>
                  </a:cubicBezTo>
                  <a:cubicBezTo>
                    <a:pt x="19577" y="1960"/>
                    <a:pt x="19943" y="1447"/>
                    <a:pt x="20457" y="1007"/>
                  </a:cubicBezTo>
                  <a:cubicBezTo>
                    <a:pt x="20713" y="751"/>
                    <a:pt x="20676" y="311"/>
                    <a:pt x="20383" y="91"/>
                  </a:cubicBezTo>
                  <a:cubicBezTo>
                    <a:pt x="20291" y="30"/>
                    <a:pt x="20180" y="0"/>
                    <a:pt x="20069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1"/>
            <p:cNvSpPr/>
            <p:nvPr/>
          </p:nvSpPr>
          <p:spPr>
            <a:xfrm rot="4072288">
              <a:off x="1782789" y="4393170"/>
              <a:ext cx="935804" cy="813336"/>
            </a:xfrm>
            <a:custGeom>
              <a:avLst/>
              <a:gdLst/>
              <a:ahLst/>
              <a:cxnLst/>
              <a:rect l="l" t="t" r="r" b="b"/>
              <a:pathLst>
                <a:path w="26579" h="26427" extrusionOk="0">
                  <a:moveTo>
                    <a:pt x="20640" y="5003"/>
                  </a:moveTo>
                  <a:cubicBezTo>
                    <a:pt x="20676" y="5077"/>
                    <a:pt x="20713" y="5187"/>
                    <a:pt x="20713" y="5260"/>
                  </a:cubicBezTo>
                  <a:cubicBezTo>
                    <a:pt x="20787" y="5482"/>
                    <a:pt x="20995" y="5605"/>
                    <a:pt x="21212" y="5605"/>
                  </a:cubicBezTo>
                  <a:cubicBezTo>
                    <a:pt x="21317" y="5605"/>
                    <a:pt x="21424" y="5576"/>
                    <a:pt x="21520" y="5517"/>
                  </a:cubicBezTo>
                  <a:cubicBezTo>
                    <a:pt x="21776" y="5407"/>
                    <a:pt x="22033" y="5260"/>
                    <a:pt x="22290" y="5150"/>
                  </a:cubicBezTo>
                  <a:lnTo>
                    <a:pt x="22290" y="5150"/>
                  </a:lnTo>
                  <a:cubicBezTo>
                    <a:pt x="22253" y="5553"/>
                    <a:pt x="22180" y="5956"/>
                    <a:pt x="22070" y="6323"/>
                  </a:cubicBezTo>
                  <a:cubicBezTo>
                    <a:pt x="22000" y="6671"/>
                    <a:pt x="22260" y="6986"/>
                    <a:pt x="22600" y="6986"/>
                  </a:cubicBezTo>
                  <a:cubicBezTo>
                    <a:pt x="22619" y="6986"/>
                    <a:pt x="22637" y="6985"/>
                    <a:pt x="22656" y="6983"/>
                  </a:cubicBezTo>
                  <a:cubicBezTo>
                    <a:pt x="22978" y="6929"/>
                    <a:pt x="23300" y="6895"/>
                    <a:pt x="23622" y="6895"/>
                  </a:cubicBezTo>
                  <a:cubicBezTo>
                    <a:pt x="23740" y="6895"/>
                    <a:pt x="23858" y="6900"/>
                    <a:pt x="23976" y="6910"/>
                  </a:cubicBezTo>
                  <a:cubicBezTo>
                    <a:pt x="23243" y="7203"/>
                    <a:pt x="22509" y="7460"/>
                    <a:pt x="21740" y="7606"/>
                  </a:cubicBezTo>
                  <a:lnTo>
                    <a:pt x="21740" y="7643"/>
                  </a:lnTo>
                  <a:cubicBezTo>
                    <a:pt x="21666" y="7643"/>
                    <a:pt x="21593" y="7679"/>
                    <a:pt x="21556" y="7716"/>
                  </a:cubicBezTo>
                  <a:cubicBezTo>
                    <a:pt x="21300" y="7423"/>
                    <a:pt x="21006" y="7203"/>
                    <a:pt x="20676" y="7020"/>
                  </a:cubicBezTo>
                  <a:cubicBezTo>
                    <a:pt x="20676" y="6910"/>
                    <a:pt x="20603" y="6800"/>
                    <a:pt x="20530" y="6690"/>
                  </a:cubicBezTo>
                  <a:lnTo>
                    <a:pt x="20273" y="6433"/>
                  </a:lnTo>
                  <a:cubicBezTo>
                    <a:pt x="20457" y="5993"/>
                    <a:pt x="20566" y="5480"/>
                    <a:pt x="20640" y="5003"/>
                  </a:cubicBezTo>
                  <a:close/>
                  <a:moveTo>
                    <a:pt x="18770" y="7496"/>
                  </a:moveTo>
                  <a:cubicBezTo>
                    <a:pt x="18843" y="7570"/>
                    <a:pt x="18953" y="7643"/>
                    <a:pt x="19063" y="7643"/>
                  </a:cubicBezTo>
                  <a:cubicBezTo>
                    <a:pt x="23976" y="8376"/>
                    <a:pt x="18733" y="16001"/>
                    <a:pt x="17120" y="17724"/>
                  </a:cubicBezTo>
                  <a:cubicBezTo>
                    <a:pt x="15006" y="19951"/>
                    <a:pt x="11049" y="22048"/>
                    <a:pt x="7534" y="22048"/>
                  </a:cubicBezTo>
                  <a:cubicBezTo>
                    <a:pt x="6477" y="22048"/>
                    <a:pt x="5461" y="21859"/>
                    <a:pt x="4546" y="21427"/>
                  </a:cubicBezTo>
                  <a:cubicBezTo>
                    <a:pt x="2640" y="20511"/>
                    <a:pt x="4949" y="18421"/>
                    <a:pt x="7332" y="16771"/>
                  </a:cubicBezTo>
                  <a:cubicBezTo>
                    <a:pt x="7589" y="16845"/>
                    <a:pt x="7882" y="16955"/>
                    <a:pt x="8139" y="17065"/>
                  </a:cubicBezTo>
                  <a:cubicBezTo>
                    <a:pt x="8762" y="17358"/>
                    <a:pt x="9092" y="18054"/>
                    <a:pt x="9715" y="18311"/>
                  </a:cubicBezTo>
                  <a:cubicBezTo>
                    <a:pt x="9787" y="18347"/>
                    <a:pt x="9858" y="18363"/>
                    <a:pt x="9926" y="18363"/>
                  </a:cubicBezTo>
                  <a:cubicBezTo>
                    <a:pt x="10207" y="18363"/>
                    <a:pt x="10427" y="18086"/>
                    <a:pt x="10338" y="17761"/>
                  </a:cubicBezTo>
                  <a:cubicBezTo>
                    <a:pt x="10155" y="16991"/>
                    <a:pt x="9129" y="16441"/>
                    <a:pt x="8432" y="16185"/>
                  </a:cubicBezTo>
                  <a:lnTo>
                    <a:pt x="8249" y="16148"/>
                  </a:lnTo>
                  <a:cubicBezTo>
                    <a:pt x="9165" y="15561"/>
                    <a:pt x="9972" y="15048"/>
                    <a:pt x="10485" y="14755"/>
                  </a:cubicBezTo>
                  <a:cubicBezTo>
                    <a:pt x="10998" y="14902"/>
                    <a:pt x="11438" y="15122"/>
                    <a:pt x="11841" y="15415"/>
                  </a:cubicBezTo>
                  <a:cubicBezTo>
                    <a:pt x="12318" y="15781"/>
                    <a:pt x="12575" y="16368"/>
                    <a:pt x="13051" y="16735"/>
                  </a:cubicBezTo>
                  <a:cubicBezTo>
                    <a:pt x="13151" y="16834"/>
                    <a:pt x="13269" y="16877"/>
                    <a:pt x="13384" y="16877"/>
                  </a:cubicBezTo>
                  <a:cubicBezTo>
                    <a:pt x="13691" y="16877"/>
                    <a:pt x="13971" y="16569"/>
                    <a:pt x="13784" y="16221"/>
                  </a:cubicBezTo>
                  <a:cubicBezTo>
                    <a:pt x="13568" y="15285"/>
                    <a:pt x="12327" y="14314"/>
                    <a:pt x="11241" y="14314"/>
                  </a:cubicBezTo>
                  <a:cubicBezTo>
                    <a:pt x="11221" y="14314"/>
                    <a:pt x="11201" y="14314"/>
                    <a:pt x="11182" y="14315"/>
                  </a:cubicBezTo>
                  <a:cubicBezTo>
                    <a:pt x="12098" y="13618"/>
                    <a:pt x="12905" y="12849"/>
                    <a:pt x="13674" y="12005"/>
                  </a:cubicBezTo>
                  <a:cubicBezTo>
                    <a:pt x="14041" y="12262"/>
                    <a:pt x="14408" y="12519"/>
                    <a:pt x="14738" y="12775"/>
                  </a:cubicBezTo>
                  <a:cubicBezTo>
                    <a:pt x="15104" y="13179"/>
                    <a:pt x="15434" y="13618"/>
                    <a:pt x="15691" y="14095"/>
                  </a:cubicBezTo>
                  <a:cubicBezTo>
                    <a:pt x="15804" y="14219"/>
                    <a:pt x="15948" y="14274"/>
                    <a:pt x="16089" y="14274"/>
                  </a:cubicBezTo>
                  <a:cubicBezTo>
                    <a:pt x="16407" y="14274"/>
                    <a:pt x="16709" y="13999"/>
                    <a:pt x="16607" y="13618"/>
                  </a:cubicBezTo>
                  <a:cubicBezTo>
                    <a:pt x="16314" y="12519"/>
                    <a:pt x="15141" y="11859"/>
                    <a:pt x="14078" y="11602"/>
                  </a:cubicBezTo>
                  <a:lnTo>
                    <a:pt x="14518" y="11089"/>
                  </a:lnTo>
                  <a:cubicBezTo>
                    <a:pt x="15801" y="9769"/>
                    <a:pt x="17084" y="7899"/>
                    <a:pt x="18770" y="7496"/>
                  </a:cubicBezTo>
                  <a:close/>
                  <a:moveTo>
                    <a:pt x="2823" y="20950"/>
                  </a:moveTo>
                  <a:cubicBezTo>
                    <a:pt x="3043" y="21574"/>
                    <a:pt x="3483" y="22087"/>
                    <a:pt x="4069" y="22417"/>
                  </a:cubicBezTo>
                  <a:cubicBezTo>
                    <a:pt x="4509" y="22674"/>
                    <a:pt x="5059" y="22857"/>
                    <a:pt x="5573" y="22967"/>
                  </a:cubicBezTo>
                  <a:cubicBezTo>
                    <a:pt x="5573" y="23737"/>
                    <a:pt x="5536" y="24397"/>
                    <a:pt x="5059" y="24946"/>
                  </a:cubicBezTo>
                  <a:cubicBezTo>
                    <a:pt x="4766" y="24433"/>
                    <a:pt x="4509" y="23847"/>
                    <a:pt x="4326" y="23297"/>
                  </a:cubicBezTo>
                  <a:cubicBezTo>
                    <a:pt x="4267" y="23062"/>
                    <a:pt x="4045" y="22898"/>
                    <a:pt x="3808" y="22898"/>
                  </a:cubicBezTo>
                  <a:cubicBezTo>
                    <a:pt x="3748" y="22898"/>
                    <a:pt x="3688" y="22908"/>
                    <a:pt x="3630" y="22930"/>
                  </a:cubicBezTo>
                  <a:cubicBezTo>
                    <a:pt x="3373" y="23040"/>
                    <a:pt x="3116" y="23150"/>
                    <a:pt x="2860" y="23260"/>
                  </a:cubicBezTo>
                  <a:cubicBezTo>
                    <a:pt x="2896" y="22967"/>
                    <a:pt x="2970" y="22674"/>
                    <a:pt x="3043" y="22417"/>
                  </a:cubicBezTo>
                  <a:cubicBezTo>
                    <a:pt x="3190" y="22124"/>
                    <a:pt x="3080" y="21830"/>
                    <a:pt x="2786" y="21684"/>
                  </a:cubicBezTo>
                  <a:cubicBezTo>
                    <a:pt x="2530" y="21500"/>
                    <a:pt x="2236" y="21317"/>
                    <a:pt x="1980" y="21097"/>
                  </a:cubicBezTo>
                  <a:cubicBezTo>
                    <a:pt x="2273" y="21024"/>
                    <a:pt x="2530" y="20987"/>
                    <a:pt x="2823" y="20950"/>
                  </a:cubicBezTo>
                  <a:close/>
                  <a:moveTo>
                    <a:pt x="20069" y="0"/>
                  </a:moveTo>
                  <a:cubicBezTo>
                    <a:pt x="19913" y="0"/>
                    <a:pt x="19757" y="57"/>
                    <a:pt x="19650" y="164"/>
                  </a:cubicBezTo>
                  <a:cubicBezTo>
                    <a:pt x="17854" y="1814"/>
                    <a:pt x="17157" y="4710"/>
                    <a:pt x="18660" y="6543"/>
                  </a:cubicBezTo>
                  <a:cubicBezTo>
                    <a:pt x="17854" y="6690"/>
                    <a:pt x="17084" y="7093"/>
                    <a:pt x="16497" y="7679"/>
                  </a:cubicBezTo>
                  <a:cubicBezTo>
                    <a:pt x="13894" y="10062"/>
                    <a:pt x="11695" y="12812"/>
                    <a:pt x="8579" y="14572"/>
                  </a:cubicBezTo>
                  <a:cubicBezTo>
                    <a:pt x="7149" y="15378"/>
                    <a:pt x="3116" y="17834"/>
                    <a:pt x="2786" y="20144"/>
                  </a:cubicBezTo>
                  <a:cubicBezTo>
                    <a:pt x="2689" y="20139"/>
                    <a:pt x="2592" y="20137"/>
                    <a:pt x="2495" y="20137"/>
                  </a:cubicBezTo>
                  <a:cubicBezTo>
                    <a:pt x="1895" y="20137"/>
                    <a:pt x="1296" y="20222"/>
                    <a:pt x="697" y="20254"/>
                  </a:cubicBezTo>
                  <a:cubicBezTo>
                    <a:pt x="147" y="20291"/>
                    <a:pt x="0" y="21024"/>
                    <a:pt x="477" y="21244"/>
                  </a:cubicBezTo>
                  <a:cubicBezTo>
                    <a:pt x="990" y="21610"/>
                    <a:pt x="1503" y="21977"/>
                    <a:pt x="1980" y="22417"/>
                  </a:cubicBezTo>
                  <a:cubicBezTo>
                    <a:pt x="1870" y="22930"/>
                    <a:pt x="1797" y="23443"/>
                    <a:pt x="1650" y="23920"/>
                  </a:cubicBezTo>
                  <a:cubicBezTo>
                    <a:pt x="1525" y="24263"/>
                    <a:pt x="1745" y="24738"/>
                    <a:pt x="2106" y="24738"/>
                  </a:cubicBezTo>
                  <a:cubicBezTo>
                    <a:pt x="2170" y="24738"/>
                    <a:pt x="2238" y="24723"/>
                    <a:pt x="2310" y="24690"/>
                  </a:cubicBezTo>
                  <a:cubicBezTo>
                    <a:pt x="2713" y="24507"/>
                    <a:pt x="3116" y="24360"/>
                    <a:pt x="3520" y="24213"/>
                  </a:cubicBezTo>
                  <a:cubicBezTo>
                    <a:pt x="3776" y="24836"/>
                    <a:pt x="4106" y="25423"/>
                    <a:pt x="4363" y="26046"/>
                  </a:cubicBezTo>
                  <a:cubicBezTo>
                    <a:pt x="4438" y="26296"/>
                    <a:pt x="4649" y="26427"/>
                    <a:pt x="4880" y="26427"/>
                  </a:cubicBezTo>
                  <a:cubicBezTo>
                    <a:pt x="4988" y="26427"/>
                    <a:pt x="5101" y="26398"/>
                    <a:pt x="5206" y="26340"/>
                  </a:cubicBezTo>
                  <a:cubicBezTo>
                    <a:pt x="6416" y="25570"/>
                    <a:pt x="6672" y="24433"/>
                    <a:pt x="6709" y="23113"/>
                  </a:cubicBezTo>
                  <a:cubicBezTo>
                    <a:pt x="8359" y="23077"/>
                    <a:pt x="10008" y="22820"/>
                    <a:pt x="11585" y="22344"/>
                  </a:cubicBezTo>
                  <a:cubicBezTo>
                    <a:pt x="14628" y="21464"/>
                    <a:pt x="17267" y="19374"/>
                    <a:pt x="19210" y="16918"/>
                  </a:cubicBezTo>
                  <a:cubicBezTo>
                    <a:pt x="20493" y="15231"/>
                    <a:pt x="22656" y="11162"/>
                    <a:pt x="21996" y="8669"/>
                  </a:cubicBezTo>
                  <a:cubicBezTo>
                    <a:pt x="23463" y="8376"/>
                    <a:pt x="24892" y="7863"/>
                    <a:pt x="26175" y="7130"/>
                  </a:cubicBezTo>
                  <a:cubicBezTo>
                    <a:pt x="26579" y="6836"/>
                    <a:pt x="26469" y="6213"/>
                    <a:pt x="25992" y="6103"/>
                  </a:cubicBezTo>
                  <a:cubicBezTo>
                    <a:pt x="25076" y="5920"/>
                    <a:pt x="24196" y="5810"/>
                    <a:pt x="23279" y="5810"/>
                  </a:cubicBezTo>
                  <a:cubicBezTo>
                    <a:pt x="23279" y="5333"/>
                    <a:pt x="23353" y="4893"/>
                    <a:pt x="23463" y="4453"/>
                  </a:cubicBezTo>
                  <a:cubicBezTo>
                    <a:pt x="23636" y="4078"/>
                    <a:pt x="23332" y="3703"/>
                    <a:pt x="22981" y="3703"/>
                  </a:cubicBezTo>
                  <a:cubicBezTo>
                    <a:pt x="22885" y="3703"/>
                    <a:pt x="22787" y="3731"/>
                    <a:pt x="22693" y="3793"/>
                  </a:cubicBezTo>
                  <a:cubicBezTo>
                    <a:pt x="22326" y="3977"/>
                    <a:pt x="21923" y="4160"/>
                    <a:pt x="21556" y="4343"/>
                  </a:cubicBezTo>
                  <a:cubicBezTo>
                    <a:pt x="21300" y="3757"/>
                    <a:pt x="21153" y="3134"/>
                    <a:pt x="21080" y="2510"/>
                  </a:cubicBezTo>
                  <a:cubicBezTo>
                    <a:pt x="21041" y="2203"/>
                    <a:pt x="20801" y="2047"/>
                    <a:pt x="20566" y="2047"/>
                  </a:cubicBezTo>
                  <a:cubicBezTo>
                    <a:pt x="20352" y="2047"/>
                    <a:pt x="20142" y="2175"/>
                    <a:pt x="20090" y="2437"/>
                  </a:cubicBezTo>
                  <a:cubicBezTo>
                    <a:pt x="19833" y="3500"/>
                    <a:pt x="19687" y="4527"/>
                    <a:pt x="19577" y="5590"/>
                  </a:cubicBezTo>
                  <a:cubicBezTo>
                    <a:pt x="18880" y="4710"/>
                    <a:pt x="18770" y="3500"/>
                    <a:pt x="19320" y="2547"/>
                  </a:cubicBezTo>
                  <a:cubicBezTo>
                    <a:pt x="19577" y="1960"/>
                    <a:pt x="19943" y="1447"/>
                    <a:pt x="20457" y="1007"/>
                  </a:cubicBezTo>
                  <a:cubicBezTo>
                    <a:pt x="20713" y="751"/>
                    <a:pt x="20676" y="311"/>
                    <a:pt x="20383" y="91"/>
                  </a:cubicBezTo>
                  <a:cubicBezTo>
                    <a:pt x="20291" y="30"/>
                    <a:pt x="20180" y="0"/>
                    <a:pt x="20069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1"/>
            <p:cNvSpPr/>
            <p:nvPr/>
          </p:nvSpPr>
          <p:spPr>
            <a:xfrm rot="-6767560">
              <a:off x="180665" y="2279723"/>
              <a:ext cx="1192033" cy="1024461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1"/>
            <p:cNvSpPr/>
            <p:nvPr/>
          </p:nvSpPr>
          <p:spPr>
            <a:xfrm rot="1498248">
              <a:off x="6891672" y="218723"/>
              <a:ext cx="411961" cy="297959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1"/>
            <p:cNvSpPr/>
            <p:nvPr/>
          </p:nvSpPr>
          <p:spPr>
            <a:xfrm rot="-1675197">
              <a:off x="-54704" y="67928"/>
              <a:ext cx="1062295" cy="76838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11"/>
          <p:cNvGrpSpPr/>
          <p:nvPr/>
        </p:nvGrpSpPr>
        <p:grpSpPr>
          <a:xfrm>
            <a:off x="446359" y="39369"/>
            <a:ext cx="8666091" cy="4855022"/>
            <a:chOff x="316135" y="-264498"/>
            <a:chExt cx="8666091" cy="4855022"/>
          </a:xfrm>
        </p:grpSpPr>
        <p:sp>
          <p:nvSpPr>
            <p:cNvPr id="504" name="Google Shape;504;p11"/>
            <p:cNvSpPr/>
            <p:nvPr/>
          </p:nvSpPr>
          <p:spPr>
            <a:xfrm>
              <a:off x="2881793" y="619730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1"/>
                  </a:moveTo>
                  <a:cubicBezTo>
                    <a:pt x="812" y="1"/>
                    <a:pt x="716" y="349"/>
                    <a:pt x="687" y="803"/>
                  </a:cubicBezTo>
                  <a:cubicBezTo>
                    <a:pt x="290" y="832"/>
                    <a:pt x="1" y="928"/>
                    <a:pt x="1" y="1035"/>
                  </a:cubicBezTo>
                  <a:cubicBezTo>
                    <a:pt x="1" y="1151"/>
                    <a:pt x="290" y="1247"/>
                    <a:pt x="687" y="1276"/>
                  </a:cubicBezTo>
                  <a:cubicBezTo>
                    <a:pt x="716" y="1730"/>
                    <a:pt x="812" y="2078"/>
                    <a:pt x="919" y="2078"/>
                  </a:cubicBezTo>
                  <a:cubicBezTo>
                    <a:pt x="1035" y="2078"/>
                    <a:pt x="1131" y="1730"/>
                    <a:pt x="1160" y="1276"/>
                  </a:cubicBezTo>
                  <a:cubicBezTo>
                    <a:pt x="1556" y="1247"/>
                    <a:pt x="1846" y="1151"/>
                    <a:pt x="1846" y="1035"/>
                  </a:cubicBezTo>
                  <a:cubicBezTo>
                    <a:pt x="1846" y="928"/>
                    <a:pt x="1556" y="832"/>
                    <a:pt x="1160" y="803"/>
                  </a:cubicBezTo>
                  <a:cubicBezTo>
                    <a:pt x="1131" y="349"/>
                    <a:pt x="1035" y="1"/>
                    <a:pt x="919" y="1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2586974" y="3408459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6972358" y="682723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8126267" y="1556956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355475" y="1479810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746050" y="4446024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479311" y="3380963"/>
              <a:ext cx="110475" cy="145627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3919852" y="-44624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6980287" y="3948473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1191451" y="1586285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4316005" y="403437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3036224" y="4389713"/>
              <a:ext cx="57303" cy="56325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6" name="Google Shape;516;p11"/>
            <p:cNvGrpSpPr/>
            <p:nvPr/>
          </p:nvGrpSpPr>
          <p:grpSpPr>
            <a:xfrm>
              <a:off x="316135" y="-264498"/>
              <a:ext cx="6119149" cy="2972679"/>
              <a:chOff x="155485" y="-85410"/>
              <a:chExt cx="6119149" cy="2972679"/>
            </a:xfrm>
          </p:grpSpPr>
          <p:sp>
            <p:nvSpPr>
              <p:cNvPr id="517" name="Google Shape;517;p11"/>
              <p:cNvSpPr/>
              <p:nvPr/>
            </p:nvSpPr>
            <p:spPr>
              <a:xfrm>
                <a:off x="1207315" y="829880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1"/>
              <p:cNvSpPr/>
              <p:nvPr/>
            </p:nvSpPr>
            <p:spPr>
              <a:xfrm>
                <a:off x="155485" y="1127942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1"/>
              <p:cNvSpPr/>
              <p:nvPr/>
            </p:nvSpPr>
            <p:spPr>
              <a:xfrm>
                <a:off x="6234117" y="-85410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1"/>
              <p:cNvSpPr/>
              <p:nvPr/>
            </p:nvSpPr>
            <p:spPr>
              <a:xfrm>
                <a:off x="1611581" y="2846612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1"/>
              <p:cNvSpPr/>
              <p:nvPr/>
            </p:nvSpPr>
            <p:spPr>
              <a:xfrm>
                <a:off x="2225515" y="1768070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2" name="Google Shape;522;p11"/>
            <p:cNvSpPr/>
            <p:nvPr/>
          </p:nvSpPr>
          <p:spPr>
            <a:xfrm>
              <a:off x="8675403" y="656054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7182231" y="2303073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1201199" y="9997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1"/>
            <p:cNvSpPr/>
            <p:nvPr/>
          </p:nvSpPr>
          <p:spPr>
            <a:xfrm rot="-1241947">
              <a:off x="8708908" y="3229596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1"/>
            <p:cNvSpPr/>
            <p:nvPr/>
          </p:nvSpPr>
          <p:spPr>
            <a:xfrm rot="-1241947">
              <a:off x="8935752" y="3901589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">
    <p:bg>
      <p:bgPr>
        <a:solidFill>
          <a:schemeClr val="lt2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3"/>
          <p:cNvSpPr txBox="1">
            <a:spLocks noGrp="1"/>
          </p:cNvSpPr>
          <p:nvPr>
            <p:ph type="title"/>
          </p:nvPr>
        </p:nvSpPr>
        <p:spPr>
          <a:xfrm>
            <a:off x="714150" y="543000"/>
            <a:ext cx="7715700" cy="5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30" name="Google Shape;530;p13"/>
          <p:cNvSpPr txBox="1">
            <a:spLocks noGrp="1"/>
          </p:cNvSpPr>
          <p:nvPr>
            <p:ph type="title" idx="2"/>
          </p:nvPr>
        </p:nvSpPr>
        <p:spPr>
          <a:xfrm>
            <a:off x="725675" y="2571762"/>
            <a:ext cx="15660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31" name="Google Shape;531;p13"/>
          <p:cNvSpPr txBox="1">
            <a:spLocks noGrp="1"/>
          </p:cNvSpPr>
          <p:nvPr>
            <p:ph type="subTitle" idx="1"/>
          </p:nvPr>
        </p:nvSpPr>
        <p:spPr>
          <a:xfrm>
            <a:off x="713030" y="3370776"/>
            <a:ext cx="1591500" cy="10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32" name="Google Shape;532;p13"/>
          <p:cNvSpPr txBox="1">
            <a:spLocks noGrp="1"/>
          </p:cNvSpPr>
          <p:nvPr>
            <p:ph type="title" idx="3"/>
          </p:nvPr>
        </p:nvSpPr>
        <p:spPr>
          <a:xfrm>
            <a:off x="2767825" y="2571762"/>
            <a:ext cx="15660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33" name="Google Shape;533;p13"/>
          <p:cNvSpPr txBox="1">
            <a:spLocks noGrp="1"/>
          </p:cNvSpPr>
          <p:nvPr>
            <p:ph type="subTitle" idx="4"/>
          </p:nvPr>
        </p:nvSpPr>
        <p:spPr>
          <a:xfrm>
            <a:off x="2755179" y="3370776"/>
            <a:ext cx="1591500" cy="10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34" name="Google Shape;534;p13"/>
          <p:cNvSpPr txBox="1">
            <a:spLocks noGrp="1"/>
          </p:cNvSpPr>
          <p:nvPr>
            <p:ph type="title" idx="5"/>
          </p:nvPr>
        </p:nvSpPr>
        <p:spPr>
          <a:xfrm>
            <a:off x="4809975" y="2571750"/>
            <a:ext cx="15660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35" name="Google Shape;535;p13"/>
          <p:cNvSpPr txBox="1">
            <a:spLocks noGrp="1"/>
          </p:cNvSpPr>
          <p:nvPr>
            <p:ph type="subTitle" idx="6"/>
          </p:nvPr>
        </p:nvSpPr>
        <p:spPr>
          <a:xfrm>
            <a:off x="4797328" y="3370776"/>
            <a:ext cx="1591500" cy="10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36" name="Google Shape;536;p13"/>
          <p:cNvSpPr txBox="1">
            <a:spLocks noGrp="1"/>
          </p:cNvSpPr>
          <p:nvPr>
            <p:ph type="title" idx="7"/>
          </p:nvPr>
        </p:nvSpPr>
        <p:spPr>
          <a:xfrm>
            <a:off x="6852125" y="2571761"/>
            <a:ext cx="15660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8"/>
          </p:nvPr>
        </p:nvSpPr>
        <p:spPr>
          <a:xfrm>
            <a:off x="6839477" y="3370776"/>
            <a:ext cx="1591500" cy="10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538" name="Google Shape;538;p13"/>
          <p:cNvGrpSpPr/>
          <p:nvPr/>
        </p:nvGrpSpPr>
        <p:grpSpPr>
          <a:xfrm>
            <a:off x="93025" y="2"/>
            <a:ext cx="9000909" cy="4948865"/>
            <a:chOff x="84356" y="323263"/>
            <a:chExt cx="9000909" cy="4948865"/>
          </a:xfrm>
        </p:grpSpPr>
        <p:sp>
          <p:nvSpPr>
            <p:cNvPr id="539" name="Google Shape;539;p13"/>
            <p:cNvSpPr/>
            <p:nvPr/>
          </p:nvSpPr>
          <p:spPr>
            <a:xfrm>
              <a:off x="4462864" y="3771975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8495690" y="1499146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8888147" y="367400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1437431" y="461921"/>
              <a:ext cx="197117" cy="221798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84356" y="1539277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2948472" y="487044"/>
              <a:ext cx="152378" cy="171529"/>
            </a:xfrm>
            <a:custGeom>
              <a:avLst/>
              <a:gdLst/>
              <a:ahLst/>
              <a:cxnLst/>
              <a:rect l="l" t="t" r="r" b="b"/>
              <a:pathLst>
                <a:path w="1846" h="2078" extrusionOk="0">
                  <a:moveTo>
                    <a:pt x="918" y="0"/>
                  </a:moveTo>
                  <a:cubicBezTo>
                    <a:pt x="802" y="0"/>
                    <a:pt x="715" y="348"/>
                    <a:pt x="686" y="812"/>
                  </a:cubicBezTo>
                  <a:cubicBezTo>
                    <a:pt x="290" y="841"/>
                    <a:pt x="0" y="928"/>
                    <a:pt x="0" y="1044"/>
                  </a:cubicBezTo>
                  <a:cubicBezTo>
                    <a:pt x="0" y="1150"/>
                    <a:pt x="290" y="1247"/>
                    <a:pt x="686" y="1276"/>
                  </a:cubicBezTo>
                  <a:cubicBezTo>
                    <a:pt x="715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60" y="1276"/>
                  </a:cubicBezTo>
                  <a:cubicBezTo>
                    <a:pt x="1556" y="1247"/>
                    <a:pt x="1846" y="1150"/>
                    <a:pt x="1846" y="1044"/>
                  </a:cubicBezTo>
                  <a:cubicBezTo>
                    <a:pt x="1846" y="928"/>
                    <a:pt x="1556" y="841"/>
                    <a:pt x="1160" y="812"/>
                  </a:cubicBezTo>
                  <a:cubicBezTo>
                    <a:pt x="1141" y="348"/>
                    <a:pt x="1044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6607731" y="2422614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33"/>
                    <a:pt x="464" y="552"/>
                  </a:cubicBezTo>
                  <a:cubicBezTo>
                    <a:pt x="194" y="571"/>
                    <a:pt x="0" y="629"/>
                    <a:pt x="0" y="706"/>
                  </a:cubicBezTo>
                  <a:cubicBezTo>
                    <a:pt x="0" y="784"/>
                    <a:pt x="194" y="851"/>
                    <a:pt x="46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80"/>
                    <a:pt x="783" y="871"/>
                  </a:cubicBezTo>
                  <a:cubicBezTo>
                    <a:pt x="1054" y="851"/>
                    <a:pt x="1257" y="784"/>
                    <a:pt x="1257" y="706"/>
                  </a:cubicBezTo>
                  <a:cubicBezTo>
                    <a:pt x="1257" y="629"/>
                    <a:pt x="1054" y="571"/>
                    <a:pt x="78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546478" y="719265"/>
              <a:ext cx="103759" cy="117379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7786603" y="984304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4554030" y="4928676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2113654" y="4859099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1649140" y="2035813"/>
              <a:ext cx="53572" cy="45812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7819042" y="461914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3968299" y="2747071"/>
              <a:ext cx="38218" cy="32358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1563672" y="5226729"/>
              <a:ext cx="53819" cy="45400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554;p13"/>
            <p:cNvGrpSpPr/>
            <p:nvPr/>
          </p:nvGrpSpPr>
          <p:grpSpPr>
            <a:xfrm>
              <a:off x="392851" y="4204616"/>
              <a:ext cx="143836" cy="601160"/>
              <a:chOff x="2010820" y="3265823"/>
              <a:chExt cx="132299" cy="552943"/>
            </a:xfrm>
          </p:grpSpPr>
          <p:sp>
            <p:nvSpPr>
              <p:cNvPr id="555" name="Google Shape;555;p13"/>
              <p:cNvSpPr/>
              <p:nvPr/>
            </p:nvSpPr>
            <p:spPr>
              <a:xfrm>
                <a:off x="2010820" y="3265823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13"/>
              <p:cNvSpPr/>
              <p:nvPr/>
            </p:nvSpPr>
            <p:spPr>
              <a:xfrm>
                <a:off x="2093844" y="3776628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7" name="Google Shape;557;p13"/>
            <p:cNvGrpSpPr/>
            <p:nvPr/>
          </p:nvGrpSpPr>
          <p:grpSpPr>
            <a:xfrm>
              <a:off x="8350765" y="4293961"/>
              <a:ext cx="676349" cy="741003"/>
              <a:chOff x="2093844" y="3348002"/>
              <a:chExt cx="622101" cy="681570"/>
            </a:xfrm>
          </p:grpSpPr>
          <p:sp>
            <p:nvSpPr>
              <p:cNvPr id="558" name="Google Shape;558;p13"/>
              <p:cNvSpPr/>
              <p:nvPr/>
            </p:nvSpPr>
            <p:spPr>
              <a:xfrm>
                <a:off x="2641615" y="3966706"/>
                <a:ext cx="74331" cy="62866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3"/>
              <p:cNvSpPr/>
              <p:nvPr/>
            </p:nvSpPr>
            <p:spPr>
              <a:xfrm>
                <a:off x="2452704" y="3348002"/>
                <a:ext cx="35001" cy="29990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3"/>
              <p:cNvSpPr/>
              <p:nvPr/>
            </p:nvSpPr>
            <p:spPr>
              <a:xfrm>
                <a:off x="2260348" y="3867738"/>
                <a:ext cx="35761" cy="3014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3"/>
              <p:cNvSpPr/>
              <p:nvPr/>
            </p:nvSpPr>
            <p:spPr>
              <a:xfrm>
                <a:off x="2093844" y="3776628"/>
                <a:ext cx="49275" cy="421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2" name="Google Shape;562;p13"/>
            <p:cNvSpPr/>
            <p:nvPr/>
          </p:nvSpPr>
          <p:spPr>
            <a:xfrm>
              <a:off x="8938535" y="2089738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8542360" y="3448175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269260" y="3533900"/>
              <a:ext cx="103759" cy="116554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2531076" y="2347266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3887492" y="1655726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199537" y="2240193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4219626" y="602991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0"/>
                    <a:pt x="1" y="414"/>
                  </a:cubicBezTo>
                  <a:cubicBezTo>
                    <a:pt x="10" y="607"/>
                    <a:pt x="146" y="77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4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7201092" y="323263"/>
              <a:ext cx="80812" cy="68347"/>
            </a:xfrm>
            <a:custGeom>
              <a:avLst/>
              <a:gdLst/>
              <a:ahLst/>
              <a:cxnLst/>
              <a:rect l="l" t="t" r="r" b="b"/>
              <a:pathLst>
                <a:path w="979" h="828" extrusionOk="0">
                  <a:moveTo>
                    <a:pt x="423" y="0"/>
                  </a:moveTo>
                  <a:cubicBezTo>
                    <a:pt x="195" y="0"/>
                    <a:pt x="1" y="181"/>
                    <a:pt x="1" y="423"/>
                  </a:cubicBezTo>
                  <a:cubicBezTo>
                    <a:pt x="1" y="617"/>
                    <a:pt x="146" y="781"/>
                    <a:pt x="339" y="820"/>
                  </a:cubicBezTo>
                  <a:cubicBezTo>
                    <a:pt x="367" y="825"/>
                    <a:pt x="394" y="827"/>
                    <a:pt x="420" y="827"/>
                  </a:cubicBezTo>
                  <a:cubicBezTo>
                    <a:pt x="875" y="827"/>
                    <a:pt x="978" y="72"/>
                    <a:pt x="503" y="8"/>
                  </a:cubicBezTo>
                  <a:cubicBezTo>
                    <a:pt x="476" y="3"/>
                    <a:pt x="449" y="0"/>
                    <a:pt x="42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4706504" y="1026286"/>
              <a:ext cx="38053" cy="32605"/>
            </a:xfrm>
            <a:custGeom>
              <a:avLst/>
              <a:gdLst/>
              <a:ahLst/>
              <a:cxnLst/>
              <a:rect l="l" t="t" r="r" b="b"/>
              <a:pathLst>
                <a:path w="461" h="395" extrusionOk="0">
                  <a:moveTo>
                    <a:pt x="207" y="1"/>
                  </a:moveTo>
                  <a:cubicBezTo>
                    <a:pt x="95" y="1"/>
                    <a:pt x="0" y="83"/>
                    <a:pt x="0" y="197"/>
                  </a:cubicBezTo>
                  <a:cubicBezTo>
                    <a:pt x="0" y="294"/>
                    <a:pt x="68" y="371"/>
                    <a:pt x="155" y="390"/>
                  </a:cubicBezTo>
                  <a:cubicBezTo>
                    <a:pt x="169" y="393"/>
                    <a:pt x="183" y="394"/>
                    <a:pt x="197" y="394"/>
                  </a:cubicBezTo>
                  <a:cubicBezTo>
                    <a:pt x="421" y="394"/>
                    <a:pt x="461" y="31"/>
                    <a:pt x="242" y="4"/>
                  </a:cubicBezTo>
                  <a:cubicBezTo>
                    <a:pt x="230" y="2"/>
                    <a:pt x="218" y="1"/>
                    <a:pt x="2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6933937" y="1562718"/>
              <a:ext cx="38879" cy="32770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197" y="1"/>
                  </a:moveTo>
                  <a:cubicBezTo>
                    <a:pt x="90" y="1"/>
                    <a:pt x="1" y="89"/>
                    <a:pt x="1" y="199"/>
                  </a:cubicBezTo>
                  <a:cubicBezTo>
                    <a:pt x="1" y="296"/>
                    <a:pt x="68" y="373"/>
                    <a:pt x="165" y="392"/>
                  </a:cubicBezTo>
                  <a:cubicBezTo>
                    <a:pt x="179" y="395"/>
                    <a:pt x="193" y="396"/>
                    <a:pt x="205" y="396"/>
                  </a:cubicBezTo>
                  <a:cubicBezTo>
                    <a:pt x="423" y="396"/>
                    <a:pt x="470" y="33"/>
                    <a:pt x="242" y="6"/>
                  </a:cubicBezTo>
                  <a:cubicBezTo>
                    <a:pt x="227" y="2"/>
                    <a:pt x="212" y="1"/>
                    <a:pt x="1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6098365" y="450238"/>
              <a:ext cx="53572" cy="45812"/>
            </a:xfrm>
            <a:custGeom>
              <a:avLst/>
              <a:gdLst/>
              <a:ahLst/>
              <a:cxnLst/>
              <a:rect l="l" t="t" r="r" b="b"/>
              <a:pathLst>
                <a:path w="649" h="555" extrusionOk="0">
                  <a:moveTo>
                    <a:pt x="278" y="1"/>
                  </a:moveTo>
                  <a:cubicBezTo>
                    <a:pt x="128" y="1"/>
                    <a:pt x="0" y="124"/>
                    <a:pt x="0" y="278"/>
                  </a:cubicBezTo>
                  <a:cubicBezTo>
                    <a:pt x="0" y="404"/>
                    <a:pt x="87" y="520"/>
                    <a:pt x="222" y="549"/>
                  </a:cubicBezTo>
                  <a:cubicBezTo>
                    <a:pt x="242" y="552"/>
                    <a:pt x="260" y="554"/>
                    <a:pt x="278" y="554"/>
                  </a:cubicBezTo>
                  <a:cubicBezTo>
                    <a:pt x="580" y="554"/>
                    <a:pt x="648" y="44"/>
                    <a:pt x="338" y="7"/>
                  </a:cubicBezTo>
                  <a:cubicBezTo>
                    <a:pt x="318" y="3"/>
                    <a:pt x="298" y="1"/>
                    <a:pt x="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2972793" y="5034952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4651677" y="2005209"/>
              <a:ext cx="152461" cy="171611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8" y="0"/>
                  </a:moveTo>
                  <a:cubicBezTo>
                    <a:pt x="802" y="0"/>
                    <a:pt x="706" y="348"/>
                    <a:pt x="687" y="812"/>
                  </a:cubicBezTo>
                  <a:cubicBezTo>
                    <a:pt x="290" y="831"/>
                    <a:pt x="0" y="928"/>
                    <a:pt x="0" y="1044"/>
                  </a:cubicBezTo>
                  <a:cubicBezTo>
                    <a:pt x="0" y="1150"/>
                    <a:pt x="290" y="1247"/>
                    <a:pt x="687" y="1276"/>
                  </a:cubicBezTo>
                  <a:cubicBezTo>
                    <a:pt x="706" y="1740"/>
                    <a:pt x="802" y="2078"/>
                    <a:pt x="918" y="2078"/>
                  </a:cubicBezTo>
                  <a:cubicBezTo>
                    <a:pt x="1034" y="2078"/>
                    <a:pt x="1131" y="1740"/>
                    <a:pt x="1150" y="1276"/>
                  </a:cubicBezTo>
                  <a:cubicBezTo>
                    <a:pt x="1547" y="1247"/>
                    <a:pt x="1846" y="1150"/>
                    <a:pt x="1846" y="1044"/>
                  </a:cubicBezTo>
                  <a:cubicBezTo>
                    <a:pt x="1846" y="928"/>
                    <a:pt x="1547" y="831"/>
                    <a:pt x="1150" y="812"/>
                  </a:cubicBezTo>
                  <a:cubicBezTo>
                    <a:pt x="1131" y="348"/>
                    <a:pt x="1034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3"/>
            <p:cNvSpPr/>
            <p:nvPr/>
          </p:nvSpPr>
          <p:spPr>
            <a:xfrm flipH="1">
              <a:off x="6471716" y="4891802"/>
              <a:ext cx="103759" cy="11647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13"/>
          <p:cNvGrpSpPr/>
          <p:nvPr/>
        </p:nvGrpSpPr>
        <p:grpSpPr>
          <a:xfrm>
            <a:off x="166294" y="-374555"/>
            <a:ext cx="9306854" cy="4894627"/>
            <a:chOff x="166294" y="-388306"/>
            <a:chExt cx="9306854" cy="4894627"/>
          </a:xfrm>
        </p:grpSpPr>
        <p:sp>
          <p:nvSpPr>
            <p:cNvPr id="577" name="Google Shape;577;p13"/>
            <p:cNvSpPr/>
            <p:nvPr/>
          </p:nvSpPr>
          <p:spPr>
            <a:xfrm>
              <a:off x="8564002" y="2012166"/>
              <a:ext cx="909146" cy="908748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8" name="Google Shape;578;p13"/>
            <p:cNvGrpSpPr/>
            <p:nvPr/>
          </p:nvGrpSpPr>
          <p:grpSpPr>
            <a:xfrm rot="1882907">
              <a:off x="252155" y="2075033"/>
              <a:ext cx="537260" cy="480691"/>
              <a:chOff x="-6581419" y="5810799"/>
              <a:chExt cx="705425" cy="631150"/>
            </a:xfrm>
          </p:grpSpPr>
          <p:sp>
            <p:nvSpPr>
              <p:cNvPr id="579" name="Google Shape;579;p13"/>
              <p:cNvSpPr/>
              <p:nvPr/>
            </p:nvSpPr>
            <p:spPr>
              <a:xfrm>
                <a:off x="-6501419" y="6086174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3"/>
              <p:cNvSpPr/>
              <p:nvPr/>
            </p:nvSpPr>
            <p:spPr>
              <a:xfrm>
                <a:off x="-6581419" y="5960724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3"/>
              <p:cNvSpPr/>
              <p:nvPr/>
            </p:nvSpPr>
            <p:spPr>
              <a:xfrm>
                <a:off x="-6365044" y="5810799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3"/>
              <p:cNvSpPr/>
              <p:nvPr/>
            </p:nvSpPr>
            <p:spPr>
              <a:xfrm>
                <a:off x="-6159544" y="5840699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3"/>
              <p:cNvSpPr/>
              <p:nvPr/>
            </p:nvSpPr>
            <p:spPr>
              <a:xfrm>
                <a:off x="-6043169" y="6029299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4" name="Google Shape;584;p13"/>
            <p:cNvGrpSpPr/>
            <p:nvPr/>
          </p:nvGrpSpPr>
          <p:grpSpPr>
            <a:xfrm rot="1882907">
              <a:off x="4382752" y="-297349"/>
              <a:ext cx="497534" cy="527555"/>
              <a:chOff x="-3480818" y="3205856"/>
              <a:chExt cx="653266" cy="692683"/>
            </a:xfrm>
          </p:grpSpPr>
          <p:sp>
            <p:nvSpPr>
              <p:cNvPr id="585" name="Google Shape;585;p13"/>
              <p:cNvSpPr/>
              <p:nvPr/>
            </p:nvSpPr>
            <p:spPr>
              <a:xfrm rot="-5176049">
                <a:off x="-3269456" y="3401782"/>
                <a:ext cx="496461" cy="355783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3"/>
              <p:cNvSpPr/>
              <p:nvPr/>
            </p:nvSpPr>
            <p:spPr>
              <a:xfrm rot="-5176049">
                <a:off x="-3348825" y="3713586"/>
                <a:ext cx="189129" cy="170104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3"/>
              <p:cNvSpPr/>
              <p:nvPr/>
            </p:nvSpPr>
            <p:spPr>
              <a:xfrm rot="-5176049">
                <a:off x="-3459043" y="3481206"/>
                <a:ext cx="170979" cy="203829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3"/>
              <p:cNvSpPr/>
              <p:nvPr/>
            </p:nvSpPr>
            <p:spPr>
              <a:xfrm rot="-5176049">
                <a:off x="-3445800" y="3303425"/>
                <a:ext cx="163678" cy="195629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3"/>
              <p:cNvSpPr/>
              <p:nvPr/>
            </p:nvSpPr>
            <p:spPr>
              <a:xfrm rot="-5176049">
                <a:off x="-3270038" y="3215035"/>
                <a:ext cx="167179" cy="158803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0" name="Google Shape;590;p13"/>
            <p:cNvGrpSpPr/>
            <p:nvPr/>
          </p:nvGrpSpPr>
          <p:grpSpPr>
            <a:xfrm rot="-1882907" flipH="1">
              <a:off x="8298417" y="401483"/>
              <a:ext cx="537260" cy="480691"/>
              <a:chOff x="-8133973" y="5981794"/>
              <a:chExt cx="705425" cy="631150"/>
            </a:xfrm>
          </p:grpSpPr>
          <p:sp>
            <p:nvSpPr>
              <p:cNvPr id="591" name="Google Shape;591;p13"/>
              <p:cNvSpPr/>
              <p:nvPr/>
            </p:nvSpPr>
            <p:spPr>
              <a:xfrm>
                <a:off x="-8053973" y="6257169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13"/>
              <p:cNvSpPr/>
              <p:nvPr/>
            </p:nvSpPr>
            <p:spPr>
              <a:xfrm>
                <a:off x="-8133973" y="6131719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>
                <a:off x="-7917598" y="5981794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>
                <a:off x="-7712098" y="6011694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3"/>
              <p:cNvSpPr/>
              <p:nvPr/>
            </p:nvSpPr>
            <p:spPr>
              <a:xfrm>
                <a:off x="-7595723" y="6200294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6" name="Google Shape;596;p13"/>
            <p:cNvSpPr/>
            <p:nvPr/>
          </p:nvSpPr>
          <p:spPr>
            <a:xfrm rot="1076189">
              <a:off x="4420861" y="4058699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 rot="-1550640">
              <a:off x="786588" y="610035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bg>
      <p:bgPr>
        <a:solidFill>
          <a:schemeClr val="lt2"/>
        </a:solid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4"/>
          <p:cNvSpPr txBox="1">
            <a:spLocks noGrp="1"/>
          </p:cNvSpPr>
          <p:nvPr>
            <p:ph type="title"/>
          </p:nvPr>
        </p:nvSpPr>
        <p:spPr>
          <a:xfrm>
            <a:off x="713500" y="543000"/>
            <a:ext cx="77100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00" name="Google Shape;600;p14"/>
          <p:cNvSpPr txBox="1">
            <a:spLocks noGrp="1"/>
          </p:cNvSpPr>
          <p:nvPr>
            <p:ph type="title" idx="2" hasCustomPrompt="1"/>
          </p:nvPr>
        </p:nvSpPr>
        <p:spPr>
          <a:xfrm>
            <a:off x="746115" y="1474356"/>
            <a:ext cx="17454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1" name="Google Shape;601;p14"/>
          <p:cNvSpPr txBox="1">
            <a:spLocks noGrp="1"/>
          </p:cNvSpPr>
          <p:nvPr>
            <p:ph type="subTitle" idx="1"/>
          </p:nvPr>
        </p:nvSpPr>
        <p:spPr>
          <a:xfrm>
            <a:off x="746115" y="2039120"/>
            <a:ext cx="17454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2" name="Google Shape;602;p14"/>
          <p:cNvSpPr txBox="1">
            <a:spLocks noGrp="1"/>
          </p:cNvSpPr>
          <p:nvPr>
            <p:ph type="subTitle" idx="3"/>
          </p:nvPr>
        </p:nvSpPr>
        <p:spPr>
          <a:xfrm>
            <a:off x="746115" y="2402650"/>
            <a:ext cx="17454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3" name="Google Shape;603;p14"/>
          <p:cNvSpPr txBox="1">
            <a:spLocks noGrp="1"/>
          </p:cNvSpPr>
          <p:nvPr>
            <p:ph type="title" idx="4" hasCustomPrompt="1"/>
          </p:nvPr>
        </p:nvSpPr>
        <p:spPr>
          <a:xfrm>
            <a:off x="2668909" y="1484956"/>
            <a:ext cx="17949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4" name="Google Shape;604;p14"/>
          <p:cNvSpPr txBox="1">
            <a:spLocks noGrp="1"/>
          </p:cNvSpPr>
          <p:nvPr>
            <p:ph type="subTitle" idx="5"/>
          </p:nvPr>
        </p:nvSpPr>
        <p:spPr>
          <a:xfrm>
            <a:off x="2657509" y="2039120"/>
            <a:ext cx="18177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5" name="Google Shape;605;p14"/>
          <p:cNvSpPr txBox="1">
            <a:spLocks noGrp="1"/>
          </p:cNvSpPr>
          <p:nvPr>
            <p:ph type="subTitle" idx="6"/>
          </p:nvPr>
        </p:nvSpPr>
        <p:spPr>
          <a:xfrm>
            <a:off x="2668909" y="2402650"/>
            <a:ext cx="17949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6" name="Google Shape;606;p14"/>
          <p:cNvSpPr txBox="1">
            <a:spLocks noGrp="1"/>
          </p:cNvSpPr>
          <p:nvPr>
            <p:ph type="title" idx="7" hasCustomPrompt="1"/>
          </p:nvPr>
        </p:nvSpPr>
        <p:spPr>
          <a:xfrm>
            <a:off x="4631638" y="1479656"/>
            <a:ext cx="17949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7" name="Google Shape;607;p14"/>
          <p:cNvSpPr txBox="1">
            <a:spLocks noGrp="1"/>
          </p:cNvSpPr>
          <p:nvPr>
            <p:ph type="subTitle" idx="8"/>
          </p:nvPr>
        </p:nvSpPr>
        <p:spPr>
          <a:xfrm>
            <a:off x="4620238" y="2039120"/>
            <a:ext cx="18177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8" name="Google Shape;608;p14"/>
          <p:cNvSpPr txBox="1">
            <a:spLocks noGrp="1"/>
          </p:cNvSpPr>
          <p:nvPr>
            <p:ph type="subTitle" idx="9"/>
          </p:nvPr>
        </p:nvSpPr>
        <p:spPr>
          <a:xfrm>
            <a:off x="4631638" y="2402650"/>
            <a:ext cx="17949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9" name="Google Shape;609;p14"/>
          <p:cNvSpPr txBox="1">
            <a:spLocks noGrp="1"/>
          </p:cNvSpPr>
          <p:nvPr>
            <p:ph type="title" idx="13" hasCustomPrompt="1"/>
          </p:nvPr>
        </p:nvSpPr>
        <p:spPr>
          <a:xfrm>
            <a:off x="6592505" y="1483056"/>
            <a:ext cx="1817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0" name="Google Shape;610;p14"/>
          <p:cNvSpPr txBox="1">
            <a:spLocks noGrp="1"/>
          </p:cNvSpPr>
          <p:nvPr>
            <p:ph type="subTitle" idx="14"/>
          </p:nvPr>
        </p:nvSpPr>
        <p:spPr>
          <a:xfrm>
            <a:off x="6592505" y="2039120"/>
            <a:ext cx="18177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1" name="Google Shape;611;p14"/>
          <p:cNvSpPr txBox="1">
            <a:spLocks noGrp="1"/>
          </p:cNvSpPr>
          <p:nvPr>
            <p:ph type="subTitle" idx="15"/>
          </p:nvPr>
        </p:nvSpPr>
        <p:spPr>
          <a:xfrm>
            <a:off x="6603905" y="2402650"/>
            <a:ext cx="17949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2" name="Google Shape;612;p14"/>
          <p:cNvSpPr/>
          <p:nvPr/>
        </p:nvSpPr>
        <p:spPr>
          <a:xfrm>
            <a:off x="-3500" y="4608300"/>
            <a:ext cx="9144000" cy="61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CD"/>
              </a:solidFill>
            </a:endParaRPr>
          </a:p>
        </p:txBody>
      </p:sp>
      <p:grpSp>
        <p:nvGrpSpPr>
          <p:cNvPr id="613" name="Google Shape;613;p14"/>
          <p:cNvGrpSpPr/>
          <p:nvPr/>
        </p:nvGrpSpPr>
        <p:grpSpPr>
          <a:xfrm>
            <a:off x="198024" y="57740"/>
            <a:ext cx="8747940" cy="4299937"/>
            <a:chOff x="205800" y="-337052"/>
            <a:chExt cx="8747940" cy="4299937"/>
          </a:xfrm>
        </p:grpSpPr>
        <p:sp>
          <p:nvSpPr>
            <p:cNvPr id="614" name="Google Shape;614;p14"/>
            <p:cNvSpPr/>
            <p:nvPr/>
          </p:nvSpPr>
          <p:spPr>
            <a:xfrm>
              <a:off x="371824" y="2624884"/>
              <a:ext cx="162328" cy="212910"/>
            </a:xfrm>
            <a:custGeom>
              <a:avLst/>
              <a:gdLst/>
              <a:ahLst/>
              <a:cxnLst/>
              <a:rect l="l" t="t" r="r" b="b"/>
              <a:pathLst>
                <a:path w="1847" h="2079" extrusionOk="0">
                  <a:moveTo>
                    <a:pt x="919" y="0"/>
                  </a:moveTo>
                  <a:cubicBezTo>
                    <a:pt x="813" y="0"/>
                    <a:pt x="716" y="348"/>
                    <a:pt x="687" y="812"/>
                  </a:cubicBezTo>
                  <a:cubicBezTo>
                    <a:pt x="291" y="832"/>
                    <a:pt x="1" y="928"/>
                    <a:pt x="1" y="1044"/>
                  </a:cubicBezTo>
                  <a:cubicBezTo>
                    <a:pt x="1" y="1150"/>
                    <a:pt x="291" y="1247"/>
                    <a:pt x="687" y="1276"/>
                  </a:cubicBezTo>
                  <a:cubicBezTo>
                    <a:pt x="716" y="1740"/>
                    <a:pt x="813" y="2078"/>
                    <a:pt x="919" y="2078"/>
                  </a:cubicBezTo>
                  <a:cubicBezTo>
                    <a:pt x="1035" y="2078"/>
                    <a:pt x="1132" y="1740"/>
                    <a:pt x="1161" y="1276"/>
                  </a:cubicBezTo>
                  <a:cubicBezTo>
                    <a:pt x="1557" y="1247"/>
                    <a:pt x="1847" y="1150"/>
                    <a:pt x="1847" y="1044"/>
                  </a:cubicBezTo>
                  <a:cubicBezTo>
                    <a:pt x="1847" y="928"/>
                    <a:pt x="1557" y="832"/>
                    <a:pt x="1161" y="812"/>
                  </a:cubicBezTo>
                  <a:cubicBezTo>
                    <a:pt x="1132" y="348"/>
                    <a:pt x="1035" y="0"/>
                    <a:pt x="919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6675333" y="697610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54" y="0"/>
                    <a:pt x="928" y="445"/>
                    <a:pt x="899" y="1044"/>
                  </a:cubicBezTo>
                  <a:cubicBezTo>
                    <a:pt x="387" y="1073"/>
                    <a:pt x="0" y="1199"/>
                    <a:pt x="0" y="1344"/>
                  </a:cubicBezTo>
                  <a:cubicBezTo>
                    <a:pt x="0" y="148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69" y="2242"/>
                    <a:pt x="1498" y="1643"/>
                  </a:cubicBezTo>
                  <a:cubicBezTo>
                    <a:pt x="2010" y="1605"/>
                    <a:pt x="2387" y="1489"/>
                    <a:pt x="2387" y="1344"/>
                  </a:cubicBezTo>
                  <a:cubicBezTo>
                    <a:pt x="2387" y="1199"/>
                    <a:pt x="2010" y="1073"/>
                    <a:pt x="1498" y="1044"/>
                  </a:cubicBezTo>
                  <a:cubicBezTo>
                    <a:pt x="1469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 rot="2022055">
              <a:off x="799540" y="610444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9" y="0"/>
                  </a:moveTo>
                  <a:cubicBezTo>
                    <a:pt x="1044" y="0"/>
                    <a:pt x="928" y="445"/>
                    <a:pt x="899" y="1044"/>
                  </a:cubicBezTo>
                  <a:cubicBezTo>
                    <a:pt x="387" y="1073"/>
                    <a:pt x="1" y="1199"/>
                    <a:pt x="1" y="1344"/>
                  </a:cubicBezTo>
                  <a:cubicBezTo>
                    <a:pt x="1" y="1479"/>
                    <a:pt x="387" y="1605"/>
                    <a:pt x="899" y="1643"/>
                  </a:cubicBezTo>
                  <a:cubicBezTo>
                    <a:pt x="928" y="2242"/>
                    <a:pt x="1054" y="2687"/>
                    <a:pt x="1199" y="2687"/>
                  </a:cubicBezTo>
                  <a:cubicBezTo>
                    <a:pt x="1344" y="2687"/>
                    <a:pt x="1470" y="2242"/>
                    <a:pt x="1499" y="1643"/>
                  </a:cubicBezTo>
                  <a:cubicBezTo>
                    <a:pt x="2011" y="1605"/>
                    <a:pt x="2388" y="1479"/>
                    <a:pt x="2388" y="1344"/>
                  </a:cubicBezTo>
                  <a:cubicBezTo>
                    <a:pt x="2388" y="1199"/>
                    <a:pt x="2011" y="1073"/>
                    <a:pt x="1499" y="1044"/>
                  </a:cubicBezTo>
                  <a:cubicBezTo>
                    <a:pt x="1470" y="435"/>
                    <a:pt x="1344" y="0"/>
                    <a:pt x="1199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>
              <a:off x="355475" y="1479810"/>
              <a:ext cx="209875" cy="275176"/>
            </a:xfrm>
            <a:custGeom>
              <a:avLst/>
              <a:gdLst/>
              <a:ahLst/>
              <a:cxnLst/>
              <a:rect l="l" t="t" r="r" b="b"/>
              <a:pathLst>
                <a:path w="2388" h="2687" extrusionOk="0">
                  <a:moveTo>
                    <a:pt x="1190" y="0"/>
                  </a:moveTo>
                  <a:cubicBezTo>
                    <a:pt x="1045" y="0"/>
                    <a:pt x="919" y="445"/>
                    <a:pt x="890" y="1044"/>
                  </a:cubicBezTo>
                  <a:cubicBezTo>
                    <a:pt x="378" y="1073"/>
                    <a:pt x="1" y="1198"/>
                    <a:pt x="1" y="1343"/>
                  </a:cubicBezTo>
                  <a:cubicBezTo>
                    <a:pt x="1" y="1488"/>
                    <a:pt x="378" y="1604"/>
                    <a:pt x="890" y="1643"/>
                  </a:cubicBezTo>
                  <a:cubicBezTo>
                    <a:pt x="919" y="2252"/>
                    <a:pt x="1045" y="2687"/>
                    <a:pt x="1190" y="2687"/>
                  </a:cubicBezTo>
                  <a:cubicBezTo>
                    <a:pt x="1344" y="2687"/>
                    <a:pt x="1460" y="2242"/>
                    <a:pt x="1499" y="1643"/>
                  </a:cubicBezTo>
                  <a:cubicBezTo>
                    <a:pt x="2011" y="1604"/>
                    <a:pt x="2388" y="1488"/>
                    <a:pt x="2388" y="1343"/>
                  </a:cubicBezTo>
                  <a:cubicBezTo>
                    <a:pt x="2388" y="1198"/>
                    <a:pt x="2011" y="1073"/>
                    <a:pt x="1499" y="1044"/>
                  </a:cubicBezTo>
                  <a:cubicBezTo>
                    <a:pt x="1460" y="435"/>
                    <a:pt x="1344" y="0"/>
                    <a:pt x="1190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205800" y="3747974"/>
              <a:ext cx="110475" cy="144501"/>
            </a:xfrm>
            <a:custGeom>
              <a:avLst/>
              <a:gdLst/>
              <a:ahLst/>
              <a:cxnLst/>
              <a:rect l="l" t="t" r="r" b="b"/>
              <a:pathLst>
                <a:path w="1257" h="1411" extrusionOk="0">
                  <a:moveTo>
                    <a:pt x="628" y="0"/>
                  </a:moveTo>
                  <a:cubicBezTo>
                    <a:pt x="551" y="0"/>
                    <a:pt x="483" y="232"/>
                    <a:pt x="474" y="551"/>
                  </a:cubicBezTo>
                  <a:cubicBezTo>
                    <a:pt x="203" y="570"/>
                    <a:pt x="0" y="628"/>
                    <a:pt x="0" y="706"/>
                  </a:cubicBezTo>
                  <a:cubicBezTo>
                    <a:pt x="0" y="783"/>
                    <a:pt x="203" y="850"/>
                    <a:pt x="474" y="860"/>
                  </a:cubicBezTo>
                  <a:cubicBezTo>
                    <a:pt x="483" y="1179"/>
                    <a:pt x="551" y="1411"/>
                    <a:pt x="628" y="1411"/>
                  </a:cubicBezTo>
                  <a:cubicBezTo>
                    <a:pt x="706" y="1411"/>
                    <a:pt x="773" y="1169"/>
                    <a:pt x="793" y="860"/>
                  </a:cubicBezTo>
                  <a:cubicBezTo>
                    <a:pt x="1063" y="850"/>
                    <a:pt x="1257" y="783"/>
                    <a:pt x="1257" y="706"/>
                  </a:cubicBezTo>
                  <a:cubicBezTo>
                    <a:pt x="1257" y="628"/>
                    <a:pt x="1063" y="561"/>
                    <a:pt x="793" y="551"/>
                  </a:cubicBezTo>
                  <a:cubicBezTo>
                    <a:pt x="773" y="232"/>
                    <a:pt x="706" y="0"/>
                    <a:pt x="628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431436" y="309275"/>
              <a:ext cx="110475" cy="145627"/>
            </a:xfrm>
            <a:custGeom>
              <a:avLst/>
              <a:gdLst/>
              <a:ahLst/>
              <a:cxnLst/>
              <a:rect l="l" t="t" r="r" b="b"/>
              <a:pathLst>
                <a:path w="1257" h="1422" extrusionOk="0">
                  <a:moveTo>
                    <a:pt x="628" y="1"/>
                  </a:moveTo>
                  <a:cubicBezTo>
                    <a:pt x="551" y="1"/>
                    <a:pt x="483" y="243"/>
                    <a:pt x="474" y="552"/>
                  </a:cubicBezTo>
                  <a:cubicBezTo>
                    <a:pt x="203" y="571"/>
                    <a:pt x="0" y="63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22"/>
                    <a:pt x="628" y="1422"/>
                  </a:cubicBezTo>
                  <a:cubicBezTo>
                    <a:pt x="706" y="1422"/>
                    <a:pt x="773" y="1180"/>
                    <a:pt x="793" y="871"/>
                  </a:cubicBezTo>
                  <a:cubicBezTo>
                    <a:pt x="1054" y="851"/>
                    <a:pt x="1257" y="793"/>
                    <a:pt x="1257" y="706"/>
                  </a:cubicBezTo>
                  <a:cubicBezTo>
                    <a:pt x="1257" y="639"/>
                    <a:pt x="1054" y="571"/>
                    <a:pt x="793" y="552"/>
                  </a:cubicBezTo>
                  <a:cubicBezTo>
                    <a:pt x="773" y="24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5838615" y="1007426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93" y="233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0"/>
                  </a:cubicBezTo>
                  <a:cubicBezTo>
                    <a:pt x="493" y="1180"/>
                    <a:pt x="551" y="1412"/>
                    <a:pt x="628" y="1412"/>
                  </a:cubicBezTo>
                  <a:cubicBezTo>
                    <a:pt x="715" y="1412"/>
                    <a:pt x="773" y="1180"/>
                    <a:pt x="792" y="870"/>
                  </a:cubicBezTo>
                  <a:cubicBezTo>
                    <a:pt x="1063" y="851"/>
                    <a:pt x="1256" y="793"/>
                    <a:pt x="1256" y="706"/>
                  </a:cubicBezTo>
                  <a:cubicBezTo>
                    <a:pt x="1256" y="629"/>
                    <a:pt x="1063" y="571"/>
                    <a:pt x="792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3643562" y="-337052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5545851" y="-90665"/>
              <a:ext cx="41395" cy="40657"/>
            </a:xfrm>
            <a:custGeom>
              <a:avLst/>
              <a:gdLst/>
              <a:ahLst/>
              <a:cxnLst/>
              <a:rect l="l" t="t" r="r" b="b"/>
              <a:pathLst>
                <a:path w="471" h="397" extrusionOk="0">
                  <a:moveTo>
                    <a:pt x="273" y="1"/>
                  </a:moveTo>
                  <a:cubicBezTo>
                    <a:pt x="259" y="1"/>
                    <a:pt x="244" y="3"/>
                    <a:pt x="229" y="6"/>
                  </a:cubicBezTo>
                  <a:cubicBezTo>
                    <a:pt x="0" y="24"/>
                    <a:pt x="39" y="397"/>
                    <a:pt x="257" y="397"/>
                  </a:cubicBezTo>
                  <a:cubicBezTo>
                    <a:pt x="269" y="397"/>
                    <a:pt x="282" y="395"/>
                    <a:pt x="296" y="393"/>
                  </a:cubicBezTo>
                  <a:cubicBezTo>
                    <a:pt x="393" y="373"/>
                    <a:pt x="460" y="296"/>
                    <a:pt x="470" y="209"/>
                  </a:cubicBezTo>
                  <a:cubicBezTo>
                    <a:pt x="470" y="90"/>
                    <a:pt x="380" y="1"/>
                    <a:pt x="273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2434130" y="3598553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1816774" y="3186188"/>
              <a:ext cx="57303" cy="56326"/>
            </a:xfrm>
            <a:custGeom>
              <a:avLst/>
              <a:gdLst/>
              <a:ahLst/>
              <a:cxnLst/>
              <a:rect l="l" t="t" r="r" b="b"/>
              <a:pathLst>
                <a:path w="652" h="550" extrusionOk="0">
                  <a:moveTo>
                    <a:pt x="370" y="0"/>
                  </a:moveTo>
                  <a:cubicBezTo>
                    <a:pt x="354" y="0"/>
                    <a:pt x="338" y="2"/>
                    <a:pt x="323" y="4"/>
                  </a:cubicBezTo>
                  <a:cubicBezTo>
                    <a:pt x="1" y="32"/>
                    <a:pt x="55" y="550"/>
                    <a:pt x="369" y="550"/>
                  </a:cubicBezTo>
                  <a:cubicBezTo>
                    <a:pt x="385" y="550"/>
                    <a:pt x="402" y="548"/>
                    <a:pt x="419" y="545"/>
                  </a:cubicBezTo>
                  <a:cubicBezTo>
                    <a:pt x="545" y="526"/>
                    <a:pt x="641" y="420"/>
                    <a:pt x="651" y="284"/>
                  </a:cubicBezTo>
                  <a:cubicBezTo>
                    <a:pt x="651" y="126"/>
                    <a:pt x="524" y="0"/>
                    <a:pt x="370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8797120" y="2458153"/>
              <a:ext cx="110475" cy="144603"/>
            </a:xfrm>
            <a:custGeom>
              <a:avLst/>
              <a:gdLst/>
              <a:ahLst/>
              <a:cxnLst/>
              <a:rect l="l" t="t" r="r" b="b"/>
              <a:pathLst>
                <a:path w="1257" h="1412" extrusionOk="0">
                  <a:moveTo>
                    <a:pt x="628" y="1"/>
                  </a:moveTo>
                  <a:cubicBezTo>
                    <a:pt x="551" y="1"/>
                    <a:pt x="483" y="242"/>
                    <a:pt x="474" y="552"/>
                  </a:cubicBezTo>
                  <a:cubicBezTo>
                    <a:pt x="203" y="571"/>
                    <a:pt x="0" y="629"/>
                    <a:pt x="0" y="706"/>
                  </a:cubicBezTo>
                  <a:cubicBezTo>
                    <a:pt x="0" y="784"/>
                    <a:pt x="203" y="851"/>
                    <a:pt x="474" y="871"/>
                  </a:cubicBezTo>
                  <a:cubicBezTo>
                    <a:pt x="483" y="1180"/>
                    <a:pt x="551" y="1412"/>
                    <a:pt x="628" y="1412"/>
                  </a:cubicBezTo>
                  <a:cubicBezTo>
                    <a:pt x="706" y="1412"/>
                    <a:pt x="773" y="1170"/>
                    <a:pt x="793" y="871"/>
                  </a:cubicBezTo>
                  <a:cubicBezTo>
                    <a:pt x="1063" y="842"/>
                    <a:pt x="1256" y="784"/>
                    <a:pt x="1256" y="706"/>
                  </a:cubicBezTo>
                  <a:cubicBezTo>
                    <a:pt x="1256" y="629"/>
                    <a:pt x="1063" y="571"/>
                    <a:pt x="793" y="552"/>
                  </a:cubicBezTo>
                  <a:cubicBezTo>
                    <a:pt x="773" y="233"/>
                    <a:pt x="706" y="1"/>
                    <a:pt x="628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6" name="Google Shape;626;p14"/>
            <p:cNvGrpSpPr/>
            <p:nvPr/>
          </p:nvGrpSpPr>
          <p:grpSpPr>
            <a:xfrm>
              <a:off x="2281585" y="322929"/>
              <a:ext cx="6359974" cy="3465702"/>
              <a:chOff x="2120935" y="502017"/>
              <a:chExt cx="6359974" cy="3465702"/>
            </a:xfrm>
          </p:grpSpPr>
          <p:sp>
            <p:nvSpPr>
              <p:cNvPr id="627" name="Google Shape;627;p14"/>
              <p:cNvSpPr/>
              <p:nvPr/>
            </p:nvSpPr>
            <p:spPr>
              <a:xfrm>
                <a:off x="2273465" y="1347105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4"/>
              <p:cNvSpPr/>
              <p:nvPr/>
            </p:nvSpPr>
            <p:spPr>
              <a:xfrm>
                <a:off x="2120935" y="502017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4"/>
              <p:cNvSpPr/>
              <p:nvPr/>
            </p:nvSpPr>
            <p:spPr>
              <a:xfrm>
                <a:off x="8440392" y="1170665"/>
                <a:ext cx="40516" cy="40452"/>
              </a:xfrm>
              <a:custGeom>
                <a:avLst/>
                <a:gdLst/>
                <a:ahLst/>
                <a:cxnLst/>
                <a:rect l="l" t="t" r="r" b="b"/>
                <a:pathLst>
                  <a:path w="461" h="395" extrusionOk="0">
                    <a:moveTo>
                      <a:pt x="207" y="1"/>
                    </a:moveTo>
                    <a:cubicBezTo>
                      <a:pt x="95" y="1"/>
                      <a:pt x="0" y="83"/>
                      <a:pt x="0" y="197"/>
                    </a:cubicBezTo>
                    <a:cubicBezTo>
                      <a:pt x="0" y="294"/>
                      <a:pt x="68" y="371"/>
                      <a:pt x="155" y="390"/>
                    </a:cubicBezTo>
                    <a:cubicBezTo>
                      <a:pt x="169" y="393"/>
                      <a:pt x="183" y="394"/>
                      <a:pt x="197" y="394"/>
                    </a:cubicBezTo>
                    <a:cubicBezTo>
                      <a:pt x="421" y="394"/>
                      <a:pt x="461" y="31"/>
                      <a:pt x="242" y="4"/>
                    </a:cubicBezTo>
                    <a:cubicBezTo>
                      <a:pt x="230" y="2"/>
                      <a:pt x="218" y="1"/>
                      <a:pt x="207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4"/>
              <p:cNvSpPr/>
              <p:nvPr/>
            </p:nvSpPr>
            <p:spPr>
              <a:xfrm>
                <a:off x="6997781" y="3927062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1" name="Google Shape;631;p14"/>
            <p:cNvGrpSpPr/>
            <p:nvPr/>
          </p:nvGrpSpPr>
          <p:grpSpPr>
            <a:xfrm>
              <a:off x="4501311" y="427454"/>
              <a:ext cx="4215487" cy="801163"/>
              <a:chOff x="1245811" y="1721329"/>
              <a:chExt cx="4215487" cy="801163"/>
            </a:xfrm>
          </p:grpSpPr>
          <p:sp>
            <p:nvSpPr>
              <p:cNvPr id="632" name="Google Shape;632;p14"/>
              <p:cNvSpPr/>
              <p:nvPr/>
            </p:nvSpPr>
            <p:spPr>
              <a:xfrm>
                <a:off x="1245811" y="2437697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0"/>
                      <a:pt x="1" y="414"/>
                    </a:cubicBezTo>
                    <a:cubicBezTo>
                      <a:pt x="10" y="607"/>
                      <a:pt x="146" y="77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4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4"/>
              <p:cNvSpPr/>
              <p:nvPr/>
            </p:nvSpPr>
            <p:spPr>
              <a:xfrm>
                <a:off x="4332181" y="2090471"/>
                <a:ext cx="86042" cy="84795"/>
              </a:xfrm>
              <a:custGeom>
                <a:avLst/>
                <a:gdLst/>
                <a:ahLst/>
                <a:cxnLst/>
                <a:rect l="l" t="t" r="r" b="b"/>
                <a:pathLst>
                  <a:path w="979" h="828" extrusionOk="0">
                    <a:moveTo>
                      <a:pt x="423" y="0"/>
                    </a:moveTo>
                    <a:cubicBezTo>
                      <a:pt x="195" y="0"/>
                      <a:pt x="1" y="181"/>
                      <a:pt x="1" y="423"/>
                    </a:cubicBezTo>
                    <a:cubicBezTo>
                      <a:pt x="1" y="617"/>
                      <a:pt x="146" y="781"/>
                      <a:pt x="339" y="820"/>
                    </a:cubicBezTo>
                    <a:cubicBezTo>
                      <a:pt x="367" y="825"/>
                      <a:pt x="394" y="827"/>
                      <a:pt x="420" y="827"/>
                    </a:cubicBezTo>
                    <a:cubicBezTo>
                      <a:pt x="875" y="827"/>
                      <a:pt x="978" y="72"/>
                      <a:pt x="503" y="8"/>
                    </a:cubicBezTo>
                    <a:cubicBezTo>
                      <a:pt x="476" y="3"/>
                      <a:pt x="449" y="0"/>
                      <a:pt x="423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4"/>
              <p:cNvSpPr/>
              <p:nvPr/>
            </p:nvSpPr>
            <p:spPr>
              <a:xfrm>
                <a:off x="5419903" y="1721329"/>
                <a:ext cx="41395" cy="40657"/>
              </a:xfrm>
              <a:custGeom>
                <a:avLst/>
                <a:gdLst/>
                <a:ahLst/>
                <a:cxnLst/>
                <a:rect l="l" t="t" r="r" b="b"/>
                <a:pathLst>
                  <a:path w="471" h="397" extrusionOk="0">
                    <a:moveTo>
                      <a:pt x="197" y="1"/>
                    </a:moveTo>
                    <a:cubicBezTo>
                      <a:pt x="90" y="1"/>
                      <a:pt x="1" y="89"/>
                      <a:pt x="1" y="199"/>
                    </a:cubicBezTo>
                    <a:cubicBezTo>
                      <a:pt x="1" y="296"/>
                      <a:pt x="68" y="373"/>
                      <a:pt x="165" y="392"/>
                    </a:cubicBezTo>
                    <a:cubicBezTo>
                      <a:pt x="179" y="395"/>
                      <a:pt x="193" y="396"/>
                      <a:pt x="205" y="396"/>
                    </a:cubicBezTo>
                    <a:cubicBezTo>
                      <a:pt x="423" y="396"/>
                      <a:pt x="470" y="33"/>
                      <a:pt x="242" y="6"/>
                    </a:cubicBezTo>
                    <a:cubicBezTo>
                      <a:pt x="227" y="2"/>
                      <a:pt x="212" y="1"/>
                      <a:pt x="197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4"/>
              <p:cNvSpPr/>
              <p:nvPr/>
            </p:nvSpPr>
            <p:spPr>
              <a:xfrm>
                <a:off x="4922361" y="1903237"/>
                <a:ext cx="57039" cy="56838"/>
              </a:xfrm>
              <a:custGeom>
                <a:avLst/>
                <a:gdLst/>
                <a:ahLst/>
                <a:cxnLst/>
                <a:rect l="l" t="t" r="r" b="b"/>
                <a:pathLst>
                  <a:path w="649" h="555" extrusionOk="0">
                    <a:moveTo>
                      <a:pt x="278" y="1"/>
                    </a:moveTo>
                    <a:cubicBezTo>
                      <a:pt x="128" y="1"/>
                      <a:pt x="0" y="124"/>
                      <a:pt x="0" y="278"/>
                    </a:cubicBezTo>
                    <a:cubicBezTo>
                      <a:pt x="0" y="404"/>
                      <a:pt x="87" y="520"/>
                      <a:pt x="222" y="549"/>
                    </a:cubicBezTo>
                    <a:cubicBezTo>
                      <a:pt x="242" y="552"/>
                      <a:pt x="260" y="554"/>
                      <a:pt x="278" y="554"/>
                    </a:cubicBezTo>
                    <a:cubicBezTo>
                      <a:pt x="580" y="554"/>
                      <a:pt x="648" y="44"/>
                      <a:pt x="338" y="7"/>
                    </a:cubicBezTo>
                    <a:cubicBezTo>
                      <a:pt x="318" y="3"/>
                      <a:pt x="298" y="1"/>
                      <a:pt x="278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6" name="Google Shape;636;p14"/>
            <p:cNvSpPr/>
            <p:nvPr/>
          </p:nvSpPr>
          <p:spPr>
            <a:xfrm>
              <a:off x="6966156" y="-175764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4553999" y="3071778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8368594" y="3448561"/>
              <a:ext cx="85427" cy="85410"/>
            </a:xfrm>
            <a:custGeom>
              <a:avLst/>
              <a:gdLst/>
              <a:ahLst/>
              <a:cxnLst/>
              <a:rect l="l" t="t" r="r" b="b"/>
              <a:pathLst>
                <a:path w="972" h="834" extrusionOk="0">
                  <a:moveTo>
                    <a:pt x="543" y="1"/>
                  </a:moveTo>
                  <a:cubicBezTo>
                    <a:pt x="522" y="1"/>
                    <a:pt x="500" y="2"/>
                    <a:pt x="479" y="6"/>
                  </a:cubicBezTo>
                  <a:cubicBezTo>
                    <a:pt x="1" y="61"/>
                    <a:pt x="82" y="833"/>
                    <a:pt x="549" y="833"/>
                  </a:cubicBezTo>
                  <a:cubicBezTo>
                    <a:pt x="573" y="833"/>
                    <a:pt x="598" y="831"/>
                    <a:pt x="624" y="827"/>
                  </a:cubicBezTo>
                  <a:cubicBezTo>
                    <a:pt x="807" y="788"/>
                    <a:pt x="952" y="634"/>
                    <a:pt x="972" y="440"/>
                  </a:cubicBezTo>
                  <a:cubicBezTo>
                    <a:pt x="972" y="192"/>
                    <a:pt x="776" y="1"/>
                    <a:pt x="543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8913049" y="3922740"/>
              <a:ext cx="40692" cy="40145"/>
            </a:xfrm>
            <a:custGeom>
              <a:avLst/>
              <a:gdLst/>
              <a:ahLst/>
              <a:cxnLst/>
              <a:rect l="l" t="t" r="r" b="b"/>
              <a:pathLst>
                <a:path w="463" h="392" extrusionOk="0">
                  <a:moveTo>
                    <a:pt x="261" y="0"/>
                  </a:moveTo>
                  <a:cubicBezTo>
                    <a:pt x="251" y="0"/>
                    <a:pt x="241" y="1"/>
                    <a:pt x="231" y="3"/>
                  </a:cubicBezTo>
                  <a:cubicBezTo>
                    <a:pt x="0" y="21"/>
                    <a:pt x="34" y="392"/>
                    <a:pt x="264" y="392"/>
                  </a:cubicBezTo>
                  <a:cubicBezTo>
                    <a:pt x="275" y="392"/>
                    <a:pt x="287" y="391"/>
                    <a:pt x="299" y="389"/>
                  </a:cubicBezTo>
                  <a:cubicBezTo>
                    <a:pt x="386" y="370"/>
                    <a:pt x="453" y="292"/>
                    <a:pt x="463" y="205"/>
                  </a:cubicBezTo>
                  <a:cubicBezTo>
                    <a:pt x="463" y="91"/>
                    <a:pt x="366" y="0"/>
                    <a:pt x="261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0" name="Google Shape;640;p14"/>
          <p:cNvGrpSpPr/>
          <p:nvPr/>
        </p:nvGrpSpPr>
        <p:grpSpPr>
          <a:xfrm>
            <a:off x="56042" y="-296683"/>
            <a:ext cx="9274133" cy="4007036"/>
            <a:chOff x="76142" y="-310434"/>
            <a:chExt cx="9274133" cy="4007036"/>
          </a:xfrm>
        </p:grpSpPr>
        <p:sp>
          <p:nvSpPr>
            <p:cNvPr id="641" name="Google Shape;641;p14"/>
            <p:cNvSpPr/>
            <p:nvPr/>
          </p:nvSpPr>
          <p:spPr>
            <a:xfrm rot="-159001" flipH="1">
              <a:off x="1408616" y="-289910"/>
              <a:ext cx="908832" cy="908434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 rot="-1009874">
              <a:off x="8202578" y="-198256"/>
              <a:ext cx="909220" cy="908822"/>
            </a:xfrm>
            <a:custGeom>
              <a:avLst/>
              <a:gdLst/>
              <a:ahLst/>
              <a:cxnLst/>
              <a:rect l="l" t="t" r="r" b="b"/>
              <a:pathLst>
                <a:path w="57170" h="57145" extrusionOk="0">
                  <a:moveTo>
                    <a:pt x="40146" y="2439"/>
                  </a:moveTo>
                  <a:cubicBezTo>
                    <a:pt x="40285" y="2439"/>
                    <a:pt x="40432" y="2454"/>
                    <a:pt x="40586" y="2485"/>
                  </a:cubicBezTo>
                  <a:cubicBezTo>
                    <a:pt x="43132" y="2994"/>
                    <a:pt x="43568" y="7722"/>
                    <a:pt x="44005" y="9759"/>
                  </a:cubicBezTo>
                  <a:cubicBezTo>
                    <a:pt x="44368" y="11432"/>
                    <a:pt x="44296" y="14268"/>
                    <a:pt x="45532" y="15577"/>
                  </a:cubicBezTo>
                  <a:cubicBezTo>
                    <a:pt x="45715" y="15790"/>
                    <a:pt x="45973" y="15889"/>
                    <a:pt x="46234" y="15889"/>
                  </a:cubicBezTo>
                  <a:cubicBezTo>
                    <a:pt x="46597" y="15889"/>
                    <a:pt x="46963" y="15698"/>
                    <a:pt x="47132" y="15359"/>
                  </a:cubicBezTo>
                  <a:cubicBezTo>
                    <a:pt x="47423" y="14486"/>
                    <a:pt x="47423" y="13541"/>
                    <a:pt x="47132" y="12595"/>
                  </a:cubicBezTo>
                  <a:lnTo>
                    <a:pt x="47132" y="12523"/>
                  </a:lnTo>
                  <a:cubicBezTo>
                    <a:pt x="47787" y="12814"/>
                    <a:pt x="48442" y="13032"/>
                    <a:pt x="48805" y="13177"/>
                  </a:cubicBezTo>
                  <a:cubicBezTo>
                    <a:pt x="50915" y="14050"/>
                    <a:pt x="54406" y="14996"/>
                    <a:pt x="53969" y="17905"/>
                  </a:cubicBezTo>
                  <a:cubicBezTo>
                    <a:pt x="53675" y="19642"/>
                    <a:pt x="52309" y="20199"/>
                    <a:pt x="50632" y="20199"/>
                  </a:cubicBezTo>
                  <a:cubicBezTo>
                    <a:pt x="48165" y="20199"/>
                    <a:pt x="45027" y="18993"/>
                    <a:pt x="43641" y="18560"/>
                  </a:cubicBezTo>
                  <a:lnTo>
                    <a:pt x="43277" y="18560"/>
                  </a:lnTo>
                  <a:cubicBezTo>
                    <a:pt x="43205" y="18487"/>
                    <a:pt x="43095" y="18450"/>
                    <a:pt x="42986" y="18450"/>
                  </a:cubicBezTo>
                  <a:cubicBezTo>
                    <a:pt x="42877" y="18450"/>
                    <a:pt x="42768" y="18487"/>
                    <a:pt x="42695" y="18560"/>
                  </a:cubicBezTo>
                  <a:cubicBezTo>
                    <a:pt x="35640" y="23069"/>
                    <a:pt x="29094" y="28233"/>
                    <a:pt x="23130" y="34052"/>
                  </a:cubicBezTo>
                  <a:cubicBezTo>
                    <a:pt x="22984" y="33834"/>
                    <a:pt x="22839" y="33688"/>
                    <a:pt x="22766" y="33398"/>
                  </a:cubicBezTo>
                  <a:cubicBezTo>
                    <a:pt x="22676" y="33218"/>
                    <a:pt x="22503" y="33093"/>
                    <a:pt x="22315" y="33093"/>
                  </a:cubicBezTo>
                  <a:cubicBezTo>
                    <a:pt x="22199" y="33093"/>
                    <a:pt x="22077" y="33141"/>
                    <a:pt x="21966" y="33252"/>
                  </a:cubicBezTo>
                  <a:cubicBezTo>
                    <a:pt x="21457" y="33688"/>
                    <a:pt x="21748" y="34489"/>
                    <a:pt x="22111" y="35070"/>
                  </a:cubicBezTo>
                  <a:cubicBezTo>
                    <a:pt x="21748" y="35434"/>
                    <a:pt x="21311" y="35798"/>
                    <a:pt x="20948" y="36234"/>
                  </a:cubicBezTo>
                  <a:cubicBezTo>
                    <a:pt x="20875" y="36161"/>
                    <a:pt x="20802" y="36016"/>
                    <a:pt x="20729" y="35871"/>
                  </a:cubicBezTo>
                  <a:cubicBezTo>
                    <a:pt x="20633" y="35550"/>
                    <a:pt x="20367" y="35399"/>
                    <a:pt x="20100" y="35399"/>
                  </a:cubicBezTo>
                  <a:cubicBezTo>
                    <a:pt x="19761" y="35399"/>
                    <a:pt x="19420" y="35641"/>
                    <a:pt x="19420" y="36089"/>
                  </a:cubicBezTo>
                  <a:cubicBezTo>
                    <a:pt x="19420" y="36525"/>
                    <a:pt x="19638" y="36962"/>
                    <a:pt x="19929" y="37253"/>
                  </a:cubicBezTo>
                  <a:cubicBezTo>
                    <a:pt x="19420" y="37762"/>
                    <a:pt x="18911" y="38344"/>
                    <a:pt x="18402" y="38853"/>
                  </a:cubicBezTo>
                  <a:cubicBezTo>
                    <a:pt x="18184" y="38634"/>
                    <a:pt x="17966" y="38416"/>
                    <a:pt x="17820" y="38198"/>
                  </a:cubicBezTo>
                  <a:cubicBezTo>
                    <a:pt x="17712" y="38036"/>
                    <a:pt x="17554" y="37964"/>
                    <a:pt x="17405" y="37964"/>
                  </a:cubicBezTo>
                  <a:cubicBezTo>
                    <a:pt x="17153" y="37964"/>
                    <a:pt x="16929" y="38169"/>
                    <a:pt x="17020" y="38489"/>
                  </a:cubicBezTo>
                  <a:cubicBezTo>
                    <a:pt x="17093" y="38925"/>
                    <a:pt x="17311" y="39362"/>
                    <a:pt x="17529" y="39798"/>
                  </a:cubicBezTo>
                  <a:lnTo>
                    <a:pt x="16074" y="41471"/>
                  </a:lnTo>
                  <a:cubicBezTo>
                    <a:pt x="15784" y="41035"/>
                    <a:pt x="15493" y="40817"/>
                    <a:pt x="15129" y="40380"/>
                  </a:cubicBezTo>
                  <a:cubicBezTo>
                    <a:pt x="15044" y="40252"/>
                    <a:pt x="14927" y="40199"/>
                    <a:pt x="14809" y="40199"/>
                  </a:cubicBezTo>
                  <a:cubicBezTo>
                    <a:pt x="14523" y="40199"/>
                    <a:pt x="14226" y="40508"/>
                    <a:pt x="14329" y="40817"/>
                  </a:cubicBezTo>
                  <a:cubicBezTo>
                    <a:pt x="14474" y="41471"/>
                    <a:pt x="14765" y="42053"/>
                    <a:pt x="15129" y="42562"/>
                  </a:cubicBezTo>
                  <a:cubicBezTo>
                    <a:pt x="14620" y="43071"/>
                    <a:pt x="14111" y="43653"/>
                    <a:pt x="13674" y="44235"/>
                  </a:cubicBezTo>
                  <a:cubicBezTo>
                    <a:pt x="13311" y="44599"/>
                    <a:pt x="13311" y="45108"/>
                    <a:pt x="13529" y="45544"/>
                  </a:cubicBezTo>
                  <a:cubicBezTo>
                    <a:pt x="13020" y="48017"/>
                    <a:pt x="13674" y="51290"/>
                    <a:pt x="13383" y="53109"/>
                  </a:cubicBezTo>
                  <a:cubicBezTo>
                    <a:pt x="13189" y="54143"/>
                    <a:pt x="12708" y="54890"/>
                    <a:pt x="11735" y="54890"/>
                  </a:cubicBezTo>
                  <a:cubicBezTo>
                    <a:pt x="11613" y="54890"/>
                    <a:pt x="11484" y="54879"/>
                    <a:pt x="11347" y="54854"/>
                  </a:cubicBezTo>
                  <a:cubicBezTo>
                    <a:pt x="10110" y="54636"/>
                    <a:pt x="9310" y="52818"/>
                    <a:pt x="8728" y="51727"/>
                  </a:cubicBezTo>
                  <a:cubicBezTo>
                    <a:pt x="8146" y="50709"/>
                    <a:pt x="7710" y="49472"/>
                    <a:pt x="7201" y="48308"/>
                  </a:cubicBezTo>
                  <a:lnTo>
                    <a:pt x="7201" y="48308"/>
                  </a:lnTo>
                  <a:cubicBezTo>
                    <a:pt x="7564" y="48381"/>
                    <a:pt x="7928" y="48417"/>
                    <a:pt x="8292" y="48417"/>
                  </a:cubicBezTo>
                  <a:cubicBezTo>
                    <a:pt x="8655" y="48417"/>
                    <a:pt x="9019" y="48381"/>
                    <a:pt x="9383" y="48308"/>
                  </a:cubicBezTo>
                  <a:cubicBezTo>
                    <a:pt x="10110" y="48090"/>
                    <a:pt x="10401" y="46926"/>
                    <a:pt x="9601" y="46563"/>
                  </a:cubicBezTo>
                  <a:cubicBezTo>
                    <a:pt x="8655" y="46272"/>
                    <a:pt x="7564" y="46053"/>
                    <a:pt x="6546" y="45908"/>
                  </a:cubicBezTo>
                  <a:cubicBezTo>
                    <a:pt x="5673" y="45690"/>
                    <a:pt x="4801" y="45326"/>
                    <a:pt x="4000" y="44817"/>
                  </a:cubicBezTo>
                  <a:cubicBezTo>
                    <a:pt x="2982" y="44235"/>
                    <a:pt x="2328" y="43217"/>
                    <a:pt x="2328" y="42053"/>
                  </a:cubicBezTo>
                  <a:cubicBezTo>
                    <a:pt x="2367" y="40632"/>
                    <a:pt x="3350" y="40218"/>
                    <a:pt x="4554" y="40218"/>
                  </a:cubicBezTo>
                  <a:cubicBezTo>
                    <a:pt x="5568" y="40218"/>
                    <a:pt x="6739" y="40511"/>
                    <a:pt x="7637" y="40744"/>
                  </a:cubicBezTo>
                  <a:cubicBezTo>
                    <a:pt x="7324" y="41057"/>
                    <a:pt x="7713" y="41587"/>
                    <a:pt x="8153" y="41587"/>
                  </a:cubicBezTo>
                  <a:cubicBezTo>
                    <a:pt x="8223" y="41587"/>
                    <a:pt x="8294" y="41574"/>
                    <a:pt x="8365" y="41544"/>
                  </a:cubicBezTo>
                  <a:cubicBezTo>
                    <a:pt x="13601" y="38707"/>
                    <a:pt x="18111" y="34925"/>
                    <a:pt x="22693" y="31070"/>
                  </a:cubicBezTo>
                  <a:cubicBezTo>
                    <a:pt x="27930" y="26633"/>
                    <a:pt x="33531" y="22051"/>
                    <a:pt x="38040" y="16959"/>
                  </a:cubicBezTo>
                  <a:cubicBezTo>
                    <a:pt x="38477" y="16450"/>
                    <a:pt x="38404" y="15650"/>
                    <a:pt x="37895" y="15214"/>
                  </a:cubicBezTo>
                  <a:cubicBezTo>
                    <a:pt x="37755" y="11717"/>
                    <a:pt x="36674" y="2439"/>
                    <a:pt x="40146" y="2439"/>
                  </a:cubicBezTo>
                  <a:close/>
                  <a:moveTo>
                    <a:pt x="39914" y="0"/>
                  </a:moveTo>
                  <a:cubicBezTo>
                    <a:pt x="34469" y="0"/>
                    <a:pt x="34295" y="11364"/>
                    <a:pt x="36295" y="15577"/>
                  </a:cubicBezTo>
                  <a:cubicBezTo>
                    <a:pt x="31785" y="18996"/>
                    <a:pt x="27858" y="23287"/>
                    <a:pt x="23712" y="27070"/>
                  </a:cubicBezTo>
                  <a:cubicBezTo>
                    <a:pt x="18984" y="31579"/>
                    <a:pt x="13965" y="35652"/>
                    <a:pt x="8946" y="39726"/>
                  </a:cubicBezTo>
                  <a:cubicBezTo>
                    <a:pt x="7934" y="38683"/>
                    <a:pt x="6366" y="38131"/>
                    <a:pt x="4831" y="38131"/>
                  </a:cubicBezTo>
                  <a:cubicBezTo>
                    <a:pt x="2725" y="38131"/>
                    <a:pt x="681" y="39169"/>
                    <a:pt x="218" y="41398"/>
                  </a:cubicBezTo>
                  <a:cubicBezTo>
                    <a:pt x="0" y="43144"/>
                    <a:pt x="655" y="44890"/>
                    <a:pt x="1964" y="45981"/>
                  </a:cubicBezTo>
                  <a:cubicBezTo>
                    <a:pt x="2764" y="46708"/>
                    <a:pt x="3710" y="47290"/>
                    <a:pt x="4801" y="47654"/>
                  </a:cubicBezTo>
                  <a:lnTo>
                    <a:pt x="5019" y="47726"/>
                  </a:lnTo>
                  <a:cubicBezTo>
                    <a:pt x="5852" y="51446"/>
                    <a:pt x="7987" y="57145"/>
                    <a:pt x="11720" y="57145"/>
                  </a:cubicBezTo>
                  <a:cubicBezTo>
                    <a:pt x="12221" y="57145"/>
                    <a:pt x="12751" y="57042"/>
                    <a:pt x="13311" y="56818"/>
                  </a:cubicBezTo>
                  <a:cubicBezTo>
                    <a:pt x="15347" y="56018"/>
                    <a:pt x="15638" y="53618"/>
                    <a:pt x="15711" y="51654"/>
                  </a:cubicBezTo>
                  <a:cubicBezTo>
                    <a:pt x="15711" y="50199"/>
                    <a:pt x="15638" y="48745"/>
                    <a:pt x="15711" y="47290"/>
                  </a:cubicBezTo>
                  <a:cubicBezTo>
                    <a:pt x="15711" y="46417"/>
                    <a:pt x="15929" y="45617"/>
                    <a:pt x="16147" y="44817"/>
                  </a:cubicBezTo>
                  <a:cubicBezTo>
                    <a:pt x="24148" y="35871"/>
                    <a:pt x="33822" y="28888"/>
                    <a:pt x="42405" y="20596"/>
                  </a:cubicBezTo>
                  <a:cubicBezTo>
                    <a:pt x="42477" y="20742"/>
                    <a:pt x="42550" y="20814"/>
                    <a:pt x="42695" y="20887"/>
                  </a:cubicBezTo>
                  <a:cubicBezTo>
                    <a:pt x="44413" y="22043"/>
                    <a:pt x="47091" y="22839"/>
                    <a:pt x="49639" y="22839"/>
                  </a:cubicBezTo>
                  <a:cubicBezTo>
                    <a:pt x="52701" y="22839"/>
                    <a:pt x="55576" y="21689"/>
                    <a:pt x="56370" y="18632"/>
                  </a:cubicBezTo>
                  <a:cubicBezTo>
                    <a:pt x="57170" y="15505"/>
                    <a:pt x="54988" y="13323"/>
                    <a:pt x="52224" y="12232"/>
                  </a:cubicBezTo>
                  <a:cubicBezTo>
                    <a:pt x="50478" y="11504"/>
                    <a:pt x="48660" y="11068"/>
                    <a:pt x="46769" y="10777"/>
                  </a:cubicBezTo>
                  <a:cubicBezTo>
                    <a:pt x="46478" y="9322"/>
                    <a:pt x="46114" y="7795"/>
                    <a:pt x="45750" y="6340"/>
                  </a:cubicBezTo>
                  <a:cubicBezTo>
                    <a:pt x="44878" y="3140"/>
                    <a:pt x="43932" y="303"/>
                    <a:pt x="40222" y="12"/>
                  </a:cubicBezTo>
                  <a:cubicBezTo>
                    <a:pt x="40118" y="4"/>
                    <a:pt x="40015" y="0"/>
                    <a:pt x="39914" y="0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3" name="Google Shape;643;p14"/>
            <p:cNvGrpSpPr/>
            <p:nvPr/>
          </p:nvGrpSpPr>
          <p:grpSpPr>
            <a:xfrm rot="1882907">
              <a:off x="8727155" y="1640583"/>
              <a:ext cx="537260" cy="480691"/>
              <a:chOff x="2694164" y="2398663"/>
              <a:chExt cx="705425" cy="631150"/>
            </a:xfrm>
          </p:grpSpPr>
          <p:sp>
            <p:nvSpPr>
              <p:cNvPr id="644" name="Google Shape;644;p14"/>
              <p:cNvSpPr/>
              <p:nvPr/>
            </p:nvSpPr>
            <p:spPr>
              <a:xfrm>
                <a:off x="2774164" y="2674038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4"/>
              <p:cNvSpPr/>
              <p:nvPr/>
            </p:nvSpPr>
            <p:spPr>
              <a:xfrm>
                <a:off x="2694164" y="2548588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4"/>
              <p:cNvSpPr/>
              <p:nvPr/>
            </p:nvSpPr>
            <p:spPr>
              <a:xfrm>
                <a:off x="2910539" y="2398663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4"/>
              <p:cNvSpPr/>
              <p:nvPr/>
            </p:nvSpPr>
            <p:spPr>
              <a:xfrm>
                <a:off x="3116039" y="2428563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4"/>
              <p:cNvSpPr/>
              <p:nvPr/>
            </p:nvSpPr>
            <p:spPr>
              <a:xfrm>
                <a:off x="3232414" y="2617163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9" name="Google Shape;649;p14"/>
            <p:cNvGrpSpPr/>
            <p:nvPr/>
          </p:nvGrpSpPr>
          <p:grpSpPr>
            <a:xfrm rot="-1882907" flipH="1">
              <a:off x="2311033" y="3098358"/>
              <a:ext cx="537260" cy="494530"/>
              <a:chOff x="426166" y="4909718"/>
              <a:chExt cx="705425" cy="649320"/>
            </a:xfrm>
          </p:grpSpPr>
          <p:sp>
            <p:nvSpPr>
              <p:cNvPr id="650" name="Google Shape;650;p14"/>
              <p:cNvSpPr/>
              <p:nvPr/>
            </p:nvSpPr>
            <p:spPr>
              <a:xfrm>
                <a:off x="476377" y="5203263"/>
                <a:ext cx="496450" cy="355775"/>
              </a:xfrm>
              <a:custGeom>
                <a:avLst/>
                <a:gdLst/>
                <a:ahLst/>
                <a:cxnLst/>
                <a:rect l="l" t="t" r="r" b="b"/>
                <a:pathLst>
                  <a:path w="19858" h="14231" extrusionOk="0">
                    <a:moveTo>
                      <a:pt x="9446" y="1"/>
                    </a:moveTo>
                    <a:cubicBezTo>
                      <a:pt x="6797" y="1"/>
                      <a:pt x="4281" y="1112"/>
                      <a:pt x="2910" y="3565"/>
                    </a:cubicBezTo>
                    <a:cubicBezTo>
                      <a:pt x="1456" y="5092"/>
                      <a:pt x="510" y="7056"/>
                      <a:pt x="292" y="9166"/>
                    </a:cubicBezTo>
                    <a:cubicBezTo>
                      <a:pt x="1" y="11420"/>
                      <a:pt x="1601" y="13457"/>
                      <a:pt x="3856" y="13675"/>
                    </a:cubicBezTo>
                    <a:cubicBezTo>
                      <a:pt x="4071" y="13710"/>
                      <a:pt x="4280" y="13726"/>
                      <a:pt x="4482" y="13726"/>
                    </a:cubicBezTo>
                    <a:cubicBezTo>
                      <a:pt x="5986" y="13726"/>
                      <a:pt x="7147" y="12836"/>
                      <a:pt x="8365" y="12002"/>
                    </a:cubicBezTo>
                    <a:cubicBezTo>
                      <a:pt x="8917" y="11597"/>
                      <a:pt x="9396" y="11434"/>
                      <a:pt x="9829" y="11434"/>
                    </a:cubicBezTo>
                    <a:cubicBezTo>
                      <a:pt x="11339" y="11434"/>
                      <a:pt x="12294" y="13417"/>
                      <a:pt x="13821" y="14039"/>
                    </a:cubicBezTo>
                    <a:cubicBezTo>
                      <a:pt x="14131" y="14171"/>
                      <a:pt x="14449" y="14231"/>
                      <a:pt x="14768" y="14231"/>
                    </a:cubicBezTo>
                    <a:cubicBezTo>
                      <a:pt x="16914" y="14231"/>
                      <a:pt x="19104" y="11520"/>
                      <a:pt x="19421" y="9747"/>
                    </a:cubicBezTo>
                    <a:cubicBezTo>
                      <a:pt x="19858" y="7347"/>
                      <a:pt x="18476" y="4874"/>
                      <a:pt x="16875" y="3201"/>
                    </a:cubicBezTo>
                    <a:cubicBezTo>
                      <a:pt x="14969" y="1148"/>
                      <a:pt x="12139" y="1"/>
                      <a:pt x="9446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4"/>
              <p:cNvSpPr/>
              <p:nvPr/>
            </p:nvSpPr>
            <p:spPr>
              <a:xfrm>
                <a:off x="426166" y="5059643"/>
                <a:ext cx="189125" cy="170100"/>
              </a:xfrm>
              <a:custGeom>
                <a:avLst/>
                <a:gdLst/>
                <a:ahLst/>
                <a:cxnLst/>
                <a:rect l="l" t="t" r="r" b="b"/>
                <a:pathLst>
                  <a:path w="7565" h="6804" extrusionOk="0">
                    <a:moveTo>
                      <a:pt x="4292" y="0"/>
                    </a:moveTo>
                    <a:cubicBezTo>
                      <a:pt x="1673" y="0"/>
                      <a:pt x="1" y="2910"/>
                      <a:pt x="1237" y="5237"/>
                    </a:cubicBezTo>
                    <a:cubicBezTo>
                      <a:pt x="1793" y="6269"/>
                      <a:pt x="2825" y="6803"/>
                      <a:pt x="3849" y="6803"/>
                    </a:cubicBezTo>
                    <a:cubicBezTo>
                      <a:pt x="4702" y="6803"/>
                      <a:pt x="5549" y="6433"/>
                      <a:pt x="6110" y="5674"/>
                    </a:cubicBezTo>
                    <a:cubicBezTo>
                      <a:pt x="7565" y="3710"/>
                      <a:pt x="7056" y="218"/>
                      <a:pt x="4292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4"/>
              <p:cNvSpPr/>
              <p:nvPr/>
            </p:nvSpPr>
            <p:spPr>
              <a:xfrm>
                <a:off x="642541" y="4909718"/>
                <a:ext cx="170975" cy="20382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8153" extrusionOk="0">
                    <a:moveTo>
                      <a:pt x="2882" y="1"/>
                    </a:moveTo>
                    <a:cubicBezTo>
                      <a:pt x="1275" y="1"/>
                      <a:pt x="16" y="1712"/>
                      <a:pt x="74" y="3379"/>
                    </a:cubicBezTo>
                    <a:cubicBezTo>
                      <a:pt x="1" y="4106"/>
                      <a:pt x="1" y="4906"/>
                      <a:pt x="74" y="5634"/>
                    </a:cubicBezTo>
                    <a:cubicBezTo>
                      <a:pt x="219" y="6725"/>
                      <a:pt x="874" y="7597"/>
                      <a:pt x="1892" y="8034"/>
                    </a:cubicBezTo>
                    <a:cubicBezTo>
                      <a:pt x="2104" y="8116"/>
                      <a:pt x="2315" y="8153"/>
                      <a:pt x="2524" y="8153"/>
                    </a:cubicBezTo>
                    <a:cubicBezTo>
                      <a:pt x="3609" y="8153"/>
                      <a:pt x="4628" y="7165"/>
                      <a:pt x="5238" y="6434"/>
                    </a:cubicBezTo>
                    <a:cubicBezTo>
                      <a:pt x="6838" y="4470"/>
                      <a:pt x="6329" y="1633"/>
                      <a:pt x="4220" y="397"/>
                    </a:cubicBezTo>
                    <a:cubicBezTo>
                      <a:pt x="3761" y="122"/>
                      <a:pt x="3310" y="1"/>
                      <a:pt x="28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4"/>
              <p:cNvSpPr/>
              <p:nvPr/>
            </p:nvSpPr>
            <p:spPr>
              <a:xfrm>
                <a:off x="818252" y="4957788"/>
                <a:ext cx="163675" cy="195625"/>
              </a:xfrm>
              <a:custGeom>
                <a:avLst/>
                <a:gdLst/>
                <a:ahLst/>
                <a:cxnLst/>
                <a:rect l="l" t="t" r="r" b="b"/>
                <a:pathLst>
                  <a:path w="6547" h="7825" extrusionOk="0">
                    <a:moveTo>
                      <a:pt x="2982" y="1"/>
                    </a:moveTo>
                    <a:cubicBezTo>
                      <a:pt x="1818" y="146"/>
                      <a:pt x="946" y="1092"/>
                      <a:pt x="946" y="2256"/>
                    </a:cubicBezTo>
                    <a:cubicBezTo>
                      <a:pt x="436" y="3128"/>
                      <a:pt x="146" y="4147"/>
                      <a:pt x="73" y="5165"/>
                    </a:cubicBezTo>
                    <a:cubicBezTo>
                      <a:pt x="0" y="6110"/>
                      <a:pt x="436" y="6983"/>
                      <a:pt x="1237" y="7565"/>
                    </a:cubicBezTo>
                    <a:cubicBezTo>
                      <a:pt x="1536" y="7750"/>
                      <a:pt x="1880" y="7824"/>
                      <a:pt x="2239" y="7824"/>
                    </a:cubicBezTo>
                    <a:cubicBezTo>
                      <a:pt x="3014" y="7824"/>
                      <a:pt x="3864" y="7477"/>
                      <a:pt x="4510" y="7129"/>
                    </a:cubicBezTo>
                    <a:cubicBezTo>
                      <a:pt x="6473" y="5892"/>
                      <a:pt x="6546" y="3056"/>
                      <a:pt x="5310" y="1310"/>
                    </a:cubicBezTo>
                    <a:cubicBezTo>
                      <a:pt x="4801" y="510"/>
                      <a:pt x="3928" y="1"/>
                      <a:pt x="2982" y="1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4"/>
              <p:cNvSpPr/>
              <p:nvPr/>
            </p:nvSpPr>
            <p:spPr>
              <a:xfrm>
                <a:off x="964416" y="5128218"/>
                <a:ext cx="167175" cy="158800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6352" extrusionOk="0">
                    <a:moveTo>
                      <a:pt x="3661" y="0"/>
                    </a:moveTo>
                    <a:cubicBezTo>
                      <a:pt x="2882" y="0"/>
                      <a:pt x="2029" y="306"/>
                      <a:pt x="1673" y="967"/>
                    </a:cubicBezTo>
                    <a:lnTo>
                      <a:pt x="1673" y="1112"/>
                    </a:lnTo>
                    <a:cubicBezTo>
                      <a:pt x="1091" y="1621"/>
                      <a:pt x="727" y="2276"/>
                      <a:pt x="509" y="2931"/>
                    </a:cubicBezTo>
                    <a:cubicBezTo>
                      <a:pt x="0" y="4531"/>
                      <a:pt x="1091" y="6131"/>
                      <a:pt x="2691" y="6349"/>
                    </a:cubicBezTo>
                    <a:cubicBezTo>
                      <a:pt x="2732" y="6350"/>
                      <a:pt x="2773" y="6351"/>
                      <a:pt x="2813" y="6351"/>
                    </a:cubicBezTo>
                    <a:cubicBezTo>
                      <a:pt x="4940" y="6351"/>
                      <a:pt x="6686" y="4490"/>
                      <a:pt x="6401" y="2349"/>
                    </a:cubicBezTo>
                    <a:cubicBezTo>
                      <a:pt x="6183" y="1330"/>
                      <a:pt x="5528" y="530"/>
                      <a:pt x="4582" y="167"/>
                    </a:cubicBezTo>
                    <a:cubicBezTo>
                      <a:pt x="4320" y="57"/>
                      <a:pt x="3997" y="0"/>
                      <a:pt x="3661" y="0"/>
                    </a:cubicBezTo>
                    <a:close/>
                  </a:path>
                </a:pathLst>
              </a:custGeom>
              <a:solidFill>
                <a:schemeClr val="accent6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55" name="Google Shape;655;p14"/>
            <p:cNvSpPr/>
            <p:nvPr/>
          </p:nvSpPr>
          <p:spPr>
            <a:xfrm rot="1076189">
              <a:off x="6289486" y="3043799"/>
              <a:ext cx="459228" cy="386297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 rot="-1550640">
              <a:off x="137375" y="120210"/>
              <a:ext cx="459233" cy="386301"/>
            </a:xfrm>
            <a:custGeom>
              <a:avLst/>
              <a:gdLst/>
              <a:ahLst/>
              <a:cxnLst/>
              <a:rect l="l" t="t" r="r" b="b"/>
              <a:pathLst>
                <a:path w="28877" h="24291" extrusionOk="0">
                  <a:moveTo>
                    <a:pt x="9651" y="2175"/>
                  </a:moveTo>
                  <a:cubicBezTo>
                    <a:pt x="11384" y="2175"/>
                    <a:pt x="13085" y="3411"/>
                    <a:pt x="14475" y="5061"/>
                  </a:cubicBezTo>
                  <a:cubicBezTo>
                    <a:pt x="14548" y="5134"/>
                    <a:pt x="14657" y="5170"/>
                    <a:pt x="14766" y="5170"/>
                  </a:cubicBezTo>
                  <a:cubicBezTo>
                    <a:pt x="14875" y="5170"/>
                    <a:pt x="14984" y="5134"/>
                    <a:pt x="15057" y="5061"/>
                  </a:cubicBezTo>
                  <a:cubicBezTo>
                    <a:pt x="15147" y="5151"/>
                    <a:pt x="15264" y="5213"/>
                    <a:pt x="15376" y="5213"/>
                  </a:cubicBezTo>
                  <a:cubicBezTo>
                    <a:pt x="15444" y="5213"/>
                    <a:pt x="15510" y="5189"/>
                    <a:pt x="15566" y="5134"/>
                  </a:cubicBezTo>
                  <a:cubicBezTo>
                    <a:pt x="17167" y="3647"/>
                    <a:pt x="18543" y="2251"/>
                    <a:pt x="20506" y="2251"/>
                  </a:cubicBezTo>
                  <a:cubicBezTo>
                    <a:pt x="21041" y="2251"/>
                    <a:pt x="21619" y="2354"/>
                    <a:pt x="22258" y="2588"/>
                  </a:cubicBezTo>
                  <a:cubicBezTo>
                    <a:pt x="25312" y="3824"/>
                    <a:pt x="25894" y="7607"/>
                    <a:pt x="25385" y="10516"/>
                  </a:cubicBezTo>
                  <a:cubicBezTo>
                    <a:pt x="24876" y="13716"/>
                    <a:pt x="22403" y="16480"/>
                    <a:pt x="20148" y="18517"/>
                  </a:cubicBezTo>
                  <a:cubicBezTo>
                    <a:pt x="18330" y="20044"/>
                    <a:pt x="16075" y="20772"/>
                    <a:pt x="14184" y="22154"/>
                  </a:cubicBezTo>
                  <a:cubicBezTo>
                    <a:pt x="10838" y="18881"/>
                    <a:pt x="7056" y="16699"/>
                    <a:pt x="5019" y="12044"/>
                  </a:cubicBezTo>
                  <a:cubicBezTo>
                    <a:pt x="3783" y="9425"/>
                    <a:pt x="4292" y="6297"/>
                    <a:pt x="6183" y="4115"/>
                  </a:cubicBezTo>
                  <a:cubicBezTo>
                    <a:pt x="7297" y="2738"/>
                    <a:pt x="8481" y="2175"/>
                    <a:pt x="9651" y="2175"/>
                  </a:cubicBezTo>
                  <a:close/>
                  <a:moveTo>
                    <a:pt x="20557" y="1"/>
                  </a:moveTo>
                  <a:cubicBezTo>
                    <a:pt x="17996" y="1"/>
                    <a:pt x="15771" y="2042"/>
                    <a:pt x="15130" y="4479"/>
                  </a:cubicBezTo>
                  <a:cubicBezTo>
                    <a:pt x="14474" y="1412"/>
                    <a:pt x="12625" y="198"/>
                    <a:pt x="10524" y="198"/>
                  </a:cubicBezTo>
                  <a:cubicBezTo>
                    <a:pt x="7492" y="198"/>
                    <a:pt x="3938" y="2725"/>
                    <a:pt x="2692" y="5861"/>
                  </a:cubicBezTo>
                  <a:cubicBezTo>
                    <a:pt x="1" y="12553"/>
                    <a:pt x="7783" y="22008"/>
                    <a:pt x="13748" y="24190"/>
                  </a:cubicBezTo>
                  <a:cubicBezTo>
                    <a:pt x="13905" y="24258"/>
                    <a:pt x="14063" y="24291"/>
                    <a:pt x="14212" y="24291"/>
                  </a:cubicBezTo>
                  <a:cubicBezTo>
                    <a:pt x="14544" y="24291"/>
                    <a:pt x="14833" y="24128"/>
                    <a:pt x="14984" y="23827"/>
                  </a:cubicBezTo>
                  <a:cubicBezTo>
                    <a:pt x="18621" y="23754"/>
                    <a:pt x="22403" y="19972"/>
                    <a:pt x="24658" y="17353"/>
                  </a:cubicBezTo>
                  <a:cubicBezTo>
                    <a:pt x="27058" y="14517"/>
                    <a:pt x="28876" y="10225"/>
                    <a:pt x="27858" y="6443"/>
                  </a:cubicBezTo>
                  <a:cubicBezTo>
                    <a:pt x="27058" y="3170"/>
                    <a:pt x="24876" y="770"/>
                    <a:pt x="21603" y="115"/>
                  </a:cubicBezTo>
                  <a:cubicBezTo>
                    <a:pt x="21250" y="38"/>
                    <a:pt x="20901" y="1"/>
                    <a:pt x="20557" y="1"/>
                  </a:cubicBezTo>
                  <a:close/>
                </a:path>
              </a:pathLst>
            </a:custGeom>
            <a:solidFill>
              <a:schemeClr val="accent6">
                <a:alpha val="6470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Char char="●"/>
              <a:defRPr sz="18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●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Char char="○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"/>
              <a:buChar char="■"/>
              <a:def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2" r:id="rId10"/>
    <p:sldLayoutId id="2147483664" r:id="rId11"/>
    <p:sldLayoutId id="2147483673" r:id="rId12"/>
    <p:sldLayoutId id="2147483676" r:id="rId13"/>
    <p:sldLayoutId id="2147483684" r:id="rId14"/>
    <p:sldLayoutId id="2147483691" r:id="rId15"/>
    <p:sldLayoutId id="2147483698" r:id="rId16"/>
    <p:sldLayoutId id="2147483700" r:id="rId17"/>
    <p:sldLayoutId id="2147483701" r:id="rId18"/>
    <p:sldLayoutId id="2147483702" r:id="rId19"/>
    <p:sldLayoutId id="2147483703" r:id="rId20"/>
    <p:sldLayoutId id="214748370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11" Type="http://schemas.openxmlformats.org/officeDocument/2006/relationships/image" Target="../media/image19.png"/><Relationship Id="rId5" Type="http://schemas.openxmlformats.org/officeDocument/2006/relationships/image" Target="../media/image37.png"/><Relationship Id="rId10" Type="http://schemas.openxmlformats.org/officeDocument/2006/relationships/image" Target="../media/image18.png"/><Relationship Id="rId4" Type="http://schemas.openxmlformats.org/officeDocument/2006/relationships/image" Target="../media/image36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6" name="Google Shape;3336;p62"/>
          <p:cNvSpPr/>
          <p:nvPr/>
        </p:nvSpPr>
        <p:spPr>
          <a:xfrm rot="-519">
            <a:off x="12365875" y="4573662"/>
            <a:ext cx="1411040" cy="116787"/>
          </a:xfrm>
          <a:custGeom>
            <a:avLst/>
            <a:gdLst/>
            <a:ahLst/>
            <a:cxnLst/>
            <a:rect l="l" t="t" r="r" b="b"/>
            <a:pathLst>
              <a:path w="85285" h="5648" extrusionOk="0">
                <a:moveTo>
                  <a:pt x="42648" y="0"/>
                </a:moveTo>
                <a:cubicBezTo>
                  <a:pt x="19096" y="0"/>
                  <a:pt x="0" y="1260"/>
                  <a:pt x="0" y="2818"/>
                </a:cubicBezTo>
                <a:cubicBezTo>
                  <a:pt x="0" y="4376"/>
                  <a:pt x="19096" y="5648"/>
                  <a:pt x="42648" y="5648"/>
                </a:cubicBezTo>
                <a:cubicBezTo>
                  <a:pt x="66200" y="5648"/>
                  <a:pt x="85284" y="4376"/>
                  <a:pt x="85284" y="2818"/>
                </a:cubicBezTo>
                <a:cubicBezTo>
                  <a:pt x="85284" y="1260"/>
                  <a:pt x="66200" y="0"/>
                  <a:pt x="42648" y="0"/>
                </a:cubicBezTo>
                <a:close/>
              </a:path>
            </a:pathLst>
          </a:custGeom>
          <a:solidFill>
            <a:srgbClr val="000000">
              <a:alpha val="10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37" name="Google Shape;3337;p62"/>
          <p:cNvGrpSpPr/>
          <p:nvPr/>
        </p:nvGrpSpPr>
        <p:grpSpPr>
          <a:xfrm>
            <a:off x="9364575" y="366210"/>
            <a:ext cx="4670698" cy="3815544"/>
            <a:chOff x="1736818" y="-533409"/>
            <a:chExt cx="5346495" cy="4367110"/>
          </a:xfrm>
        </p:grpSpPr>
        <p:sp>
          <p:nvSpPr>
            <p:cNvPr id="3338" name="Google Shape;3338;p62"/>
            <p:cNvSpPr/>
            <p:nvPr/>
          </p:nvSpPr>
          <p:spPr>
            <a:xfrm>
              <a:off x="1930963" y="-457908"/>
              <a:ext cx="5005955" cy="4291610"/>
            </a:xfrm>
            <a:custGeom>
              <a:avLst/>
              <a:gdLst/>
              <a:ahLst/>
              <a:cxnLst/>
              <a:rect l="l" t="t" r="r" b="b"/>
              <a:pathLst>
                <a:path w="226028" h="193774" extrusionOk="0">
                  <a:moveTo>
                    <a:pt x="101235" y="1"/>
                  </a:moveTo>
                  <a:cubicBezTo>
                    <a:pt x="98613" y="1"/>
                    <a:pt x="95991" y="70"/>
                    <a:pt x="93369" y="231"/>
                  </a:cubicBezTo>
                  <a:cubicBezTo>
                    <a:pt x="90253" y="442"/>
                    <a:pt x="87137" y="812"/>
                    <a:pt x="84021" y="1287"/>
                  </a:cubicBezTo>
                  <a:cubicBezTo>
                    <a:pt x="78951" y="2132"/>
                    <a:pt x="73935" y="3347"/>
                    <a:pt x="69023" y="4878"/>
                  </a:cubicBezTo>
                  <a:cubicBezTo>
                    <a:pt x="59940" y="7519"/>
                    <a:pt x="51173" y="11215"/>
                    <a:pt x="42935" y="15915"/>
                  </a:cubicBezTo>
                  <a:cubicBezTo>
                    <a:pt x="35859" y="20035"/>
                    <a:pt x="29152" y="24735"/>
                    <a:pt x="23290" y="30597"/>
                  </a:cubicBezTo>
                  <a:cubicBezTo>
                    <a:pt x="18273" y="35614"/>
                    <a:pt x="14101" y="41370"/>
                    <a:pt x="10932" y="47707"/>
                  </a:cubicBezTo>
                  <a:cubicBezTo>
                    <a:pt x="8186" y="53252"/>
                    <a:pt x="5968" y="59008"/>
                    <a:pt x="4225" y="64976"/>
                  </a:cubicBezTo>
                  <a:cubicBezTo>
                    <a:pt x="1691" y="73373"/>
                    <a:pt x="317" y="82139"/>
                    <a:pt x="159" y="90906"/>
                  </a:cubicBezTo>
                  <a:cubicBezTo>
                    <a:pt x="1" y="97982"/>
                    <a:pt x="634" y="105059"/>
                    <a:pt x="2060" y="111977"/>
                  </a:cubicBezTo>
                  <a:cubicBezTo>
                    <a:pt x="3011" y="117047"/>
                    <a:pt x="4437" y="122011"/>
                    <a:pt x="6232" y="126869"/>
                  </a:cubicBezTo>
                  <a:cubicBezTo>
                    <a:pt x="7077" y="129193"/>
                    <a:pt x="8186" y="131358"/>
                    <a:pt x="9137" y="133682"/>
                  </a:cubicBezTo>
                  <a:cubicBezTo>
                    <a:pt x="13045" y="143346"/>
                    <a:pt x="18537" y="152218"/>
                    <a:pt x="25455" y="159981"/>
                  </a:cubicBezTo>
                  <a:cubicBezTo>
                    <a:pt x="27515" y="162358"/>
                    <a:pt x="29838" y="164470"/>
                    <a:pt x="31581" y="167110"/>
                  </a:cubicBezTo>
                  <a:cubicBezTo>
                    <a:pt x="33060" y="169223"/>
                    <a:pt x="34855" y="171124"/>
                    <a:pt x="36862" y="172867"/>
                  </a:cubicBezTo>
                  <a:cubicBezTo>
                    <a:pt x="41456" y="177144"/>
                    <a:pt x="46632" y="180788"/>
                    <a:pt x="52230" y="183640"/>
                  </a:cubicBezTo>
                  <a:cubicBezTo>
                    <a:pt x="56507" y="185805"/>
                    <a:pt x="60890" y="187654"/>
                    <a:pt x="65432" y="189291"/>
                  </a:cubicBezTo>
                  <a:cubicBezTo>
                    <a:pt x="72878" y="192037"/>
                    <a:pt x="80747" y="193568"/>
                    <a:pt x="88668" y="193727"/>
                  </a:cubicBezTo>
                  <a:cubicBezTo>
                    <a:pt x="90038" y="193750"/>
                    <a:pt x="91398" y="193774"/>
                    <a:pt x="92751" y="193774"/>
                  </a:cubicBezTo>
                  <a:cubicBezTo>
                    <a:pt x="94424" y="193774"/>
                    <a:pt x="96088" y="193738"/>
                    <a:pt x="97752" y="193621"/>
                  </a:cubicBezTo>
                  <a:cubicBezTo>
                    <a:pt x="99547" y="193463"/>
                    <a:pt x="101343" y="193304"/>
                    <a:pt x="103138" y="193040"/>
                  </a:cubicBezTo>
                  <a:cubicBezTo>
                    <a:pt x="107046" y="192406"/>
                    <a:pt x="110901" y="191456"/>
                    <a:pt x="114651" y="190294"/>
                  </a:cubicBezTo>
                  <a:cubicBezTo>
                    <a:pt x="124262" y="187389"/>
                    <a:pt x="133398" y="182953"/>
                    <a:pt x="141584" y="177092"/>
                  </a:cubicBezTo>
                  <a:cubicBezTo>
                    <a:pt x="145492" y="174293"/>
                    <a:pt x="149189" y="171177"/>
                    <a:pt x="152674" y="167850"/>
                  </a:cubicBezTo>
                  <a:cubicBezTo>
                    <a:pt x="156476" y="164259"/>
                    <a:pt x="160226" y="160562"/>
                    <a:pt x="163711" y="156601"/>
                  </a:cubicBezTo>
                  <a:cubicBezTo>
                    <a:pt x="166722" y="153116"/>
                    <a:pt x="170049" y="149947"/>
                    <a:pt x="173692" y="147095"/>
                  </a:cubicBezTo>
                  <a:cubicBezTo>
                    <a:pt x="178076" y="143557"/>
                    <a:pt x="183409" y="141286"/>
                    <a:pt x="189007" y="140653"/>
                  </a:cubicBezTo>
                  <a:cubicBezTo>
                    <a:pt x="189438" y="140596"/>
                    <a:pt x="189869" y="140568"/>
                    <a:pt x="190299" y="140568"/>
                  </a:cubicBezTo>
                  <a:cubicBezTo>
                    <a:pt x="192665" y="140568"/>
                    <a:pt x="194983" y="141420"/>
                    <a:pt x="196770" y="143029"/>
                  </a:cubicBezTo>
                  <a:cubicBezTo>
                    <a:pt x="198936" y="144983"/>
                    <a:pt x="200520" y="147518"/>
                    <a:pt x="201259" y="150370"/>
                  </a:cubicBezTo>
                  <a:cubicBezTo>
                    <a:pt x="201946" y="152693"/>
                    <a:pt x="202315" y="155123"/>
                    <a:pt x="202368" y="157552"/>
                  </a:cubicBezTo>
                  <a:cubicBezTo>
                    <a:pt x="202474" y="160245"/>
                    <a:pt x="202368" y="162938"/>
                    <a:pt x="202051" y="165632"/>
                  </a:cubicBezTo>
                  <a:cubicBezTo>
                    <a:pt x="201787" y="168167"/>
                    <a:pt x="201206" y="170649"/>
                    <a:pt x="200414" y="173025"/>
                  </a:cubicBezTo>
                  <a:cubicBezTo>
                    <a:pt x="199305" y="176141"/>
                    <a:pt x="198196" y="179204"/>
                    <a:pt x="196823" y="182214"/>
                  </a:cubicBezTo>
                  <a:cubicBezTo>
                    <a:pt x="196612" y="182584"/>
                    <a:pt x="196506" y="182953"/>
                    <a:pt x="196454" y="183376"/>
                  </a:cubicBezTo>
                  <a:cubicBezTo>
                    <a:pt x="196348" y="183798"/>
                    <a:pt x="196506" y="184221"/>
                    <a:pt x="196823" y="184432"/>
                  </a:cubicBezTo>
                  <a:cubicBezTo>
                    <a:pt x="196990" y="184551"/>
                    <a:pt x="197178" y="184606"/>
                    <a:pt x="197368" y="184606"/>
                  </a:cubicBezTo>
                  <a:cubicBezTo>
                    <a:pt x="197600" y="184606"/>
                    <a:pt x="197835" y="184524"/>
                    <a:pt x="198038" y="184379"/>
                  </a:cubicBezTo>
                  <a:cubicBezTo>
                    <a:pt x="198196" y="184221"/>
                    <a:pt x="198407" y="184115"/>
                    <a:pt x="198566" y="183957"/>
                  </a:cubicBezTo>
                  <a:cubicBezTo>
                    <a:pt x="201259" y="181528"/>
                    <a:pt x="203636" y="178834"/>
                    <a:pt x="205695" y="175824"/>
                  </a:cubicBezTo>
                  <a:cubicBezTo>
                    <a:pt x="208653" y="171546"/>
                    <a:pt x="211452" y="167163"/>
                    <a:pt x="214039" y="162622"/>
                  </a:cubicBezTo>
                  <a:cubicBezTo>
                    <a:pt x="217472" y="156812"/>
                    <a:pt x="220165" y="150528"/>
                    <a:pt x="222119" y="144032"/>
                  </a:cubicBezTo>
                  <a:cubicBezTo>
                    <a:pt x="224760" y="134844"/>
                    <a:pt x="226027" y="125285"/>
                    <a:pt x="225921" y="115726"/>
                  </a:cubicBezTo>
                  <a:cubicBezTo>
                    <a:pt x="225816" y="112558"/>
                    <a:pt x="225710" y="109548"/>
                    <a:pt x="225499" y="106537"/>
                  </a:cubicBezTo>
                  <a:cubicBezTo>
                    <a:pt x="225129" y="102893"/>
                    <a:pt x="224707" y="99302"/>
                    <a:pt x="224126" y="95659"/>
                  </a:cubicBezTo>
                  <a:cubicBezTo>
                    <a:pt x="223281" y="91170"/>
                    <a:pt x="222278" y="86734"/>
                    <a:pt x="221010" y="82298"/>
                  </a:cubicBezTo>
                  <a:cubicBezTo>
                    <a:pt x="219162" y="75221"/>
                    <a:pt x="216521" y="68303"/>
                    <a:pt x="213141" y="61807"/>
                  </a:cubicBezTo>
                  <a:cubicBezTo>
                    <a:pt x="207491" y="51087"/>
                    <a:pt x="199886" y="41528"/>
                    <a:pt x="190803" y="33554"/>
                  </a:cubicBezTo>
                  <a:cubicBezTo>
                    <a:pt x="182934" y="26636"/>
                    <a:pt x="174326" y="20563"/>
                    <a:pt x="165084" y="15493"/>
                  </a:cubicBezTo>
                  <a:cubicBezTo>
                    <a:pt x="158061" y="11532"/>
                    <a:pt x="150562" y="8416"/>
                    <a:pt x="142746" y="6146"/>
                  </a:cubicBezTo>
                  <a:cubicBezTo>
                    <a:pt x="134032" y="3664"/>
                    <a:pt x="125107" y="1921"/>
                    <a:pt x="116130" y="865"/>
                  </a:cubicBezTo>
                  <a:cubicBezTo>
                    <a:pt x="111958" y="442"/>
                    <a:pt x="107838" y="72"/>
                    <a:pt x="103666" y="20"/>
                  </a:cubicBezTo>
                  <a:cubicBezTo>
                    <a:pt x="102856" y="7"/>
                    <a:pt x="102046" y="1"/>
                    <a:pt x="1012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62"/>
            <p:cNvSpPr/>
            <p:nvPr/>
          </p:nvSpPr>
          <p:spPr>
            <a:xfrm>
              <a:off x="2254937" y="-533409"/>
              <a:ext cx="946252" cy="661922"/>
            </a:xfrm>
            <a:custGeom>
              <a:avLst/>
              <a:gdLst/>
              <a:ahLst/>
              <a:cxnLst/>
              <a:rect l="l" t="t" r="r" b="b"/>
              <a:pathLst>
                <a:path w="42725" h="29887" extrusionOk="0">
                  <a:moveTo>
                    <a:pt x="40828" y="1"/>
                  </a:moveTo>
                  <a:cubicBezTo>
                    <a:pt x="40595" y="1"/>
                    <a:pt x="40359" y="50"/>
                    <a:pt x="40137" y="154"/>
                  </a:cubicBezTo>
                  <a:cubicBezTo>
                    <a:pt x="39767" y="260"/>
                    <a:pt x="39397" y="418"/>
                    <a:pt x="39028" y="577"/>
                  </a:cubicBezTo>
                  <a:cubicBezTo>
                    <a:pt x="35648" y="1792"/>
                    <a:pt x="32321" y="3323"/>
                    <a:pt x="29205" y="5119"/>
                  </a:cubicBezTo>
                  <a:cubicBezTo>
                    <a:pt x="24294" y="8023"/>
                    <a:pt x="19593" y="11192"/>
                    <a:pt x="15052" y="14624"/>
                  </a:cubicBezTo>
                  <a:cubicBezTo>
                    <a:pt x="10352" y="18215"/>
                    <a:pt x="5863" y="22071"/>
                    <a:pt x="1585" y="26137"/>
                  </a:cubicBezTo>
                  <a:cubicBezTo>
                    <a:pt x="1163" y="26507"/>
                    <a:pt x="793" y="26929"/>
                    <a:pt x="529" y="27404"/>
                  </a:cubicBezTo>
                  <a:cubicBezTo>
                    <a:pt x="1" y="28566"/>
                    <a:pt x="793" y="29886"/>
                    <a:pt x="2061" y="29886"/>
                  </a:cubicBezTo>
                  <a:cubicBezTo>
                    <a:pt x="2589" y="29834"/>
                    <a:pt x="3011" y="29622"/>
                    <a:pt x="3381" y="29253"/>
                  </a:cubicBezTo>
                  <a:cubicBezTo>
                    <a:pt x="3539" y="28989"/>
                    <a:pt x="3750" y="28725"/>
                    <a:pt x="4015" y="28513"/>
                  </a:cubicBezTo>
                  <a:cubicBezTo>
                    <a:pt x="10827" y="22018"/>
                    <a:pt x="18220" y="16156"/>
                    <a:pt x="26142" y="10980"/>
                  </a:cubicBezTo>
                  <a:cubicBezTo>
                    <a:pt x="30684" y="7917"/>
                    <a:pt x="35595" y="5435"/>
                    <a:pt x="40770" y="3534"/>
                  </a:cubicBezTo>
                  <a:cubicBezTo>
                    <a:pt x="41087" y="3429"/>
                    <a:pt x="41351" y="3323"/>
                    <a:pt x="41615" y="3165"/>
                  </a:cubicBezTo>
                  <a:cubicBezTo>
                    <a:pt x="42407" y="2689"/>
                    <a:pt x="42724" y="1686"/>
                    <a:pt x="42302" y="894"/>
                  </a:cubicBezTo>
                  <a:cubicBezTo>
                    <a:pt x="41998" y="325"/>
                    <a:pt x="41422" y="1"/>
                    <a:pt x="408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62"/>
            <p:cNvSpPr/>
            <p:nvPr/>
          </p:nvSpPr>
          <p:spPr>
            <a:xfrm>
              <a:off x="5580141" y="-326596"/>
              <a:ext cx="706461" cy="510854"/>
            </a:xfrm>
            <a:custGeom>
              <a:avLst/>
              <a:gdLst/>
              <a:ahLst/>
              <a:cxnLst/>
              <a:rect l="l" t="t" r="r" b="b"/>
              <a:pathLst>
                <a:path w="31898" h="23066" extrusionOk="0">
                  <a:moveTo>
                    <a:pt x="1824" y="0"/>
                  </a:moveTo>
                  <a:cubicBezTo>
                    <a:pt x="1182" y="0"/>
                    <a:pt x="565" y="359"/>
                    <a:pt x="317" y="903"/>
                  </a:cubicBezTo>
                  <a:cubicBezTo>
                    <a:pt x="1" y="1537"/>
                    <a:pt x="106" y="2276"/>
                    <a:pt x="581" y="2751"/>
                  </a:cubicBezTo>
                  <a:cubicBezTo>
                    <a:pt x="951" y="3174"/>
                    <a:pt x="1426" y="3491"/>
                    <a:pt x="1955" y="3702"/>
                  </a:cubicBezTo>
                  <a:cubicBezTo>
                    <a:pt x="3380" y="4336"/>
                    <a:pt x="4753" y="5075"/>
                    <a:pt x="6074" y="5867"/>
                  </a:cubicBezTo>
                  <a:cubicBezTo>
                    <a:pt x="10774" y="8719"/>
                    <a:pt x="15368" y="11782"/>
                    <a:pt x="19804" y="15109"/>
                  </a:cubicBezTo>
                  <a:cubicBezTo>
                    <a:pt x="22973" y="17380"/>
                    <a:pt x="25983" y="19915"/>
                    <a:pt x="28888" y="22555"/>
                  </a:cubicBezTo>
                  <a:cubicBezTo>
                    <a:pt x="29197" y="22893"/>
                    <a:pt x="29611" y="23065"/>
                    <a:pt x="30035" y="23065"/>
                  </a:cubicBezTo>
                  <a:cubicBezTo>
                    <a:pt x="30406" y="23065"/>
                    <a:pt x="30785" y="22932"/>
                    <a:pt x="31106" y="22661"/>
                  </a:cubicBezTo>
                  <a:cubicBezTo>
                    <a:pt x="31739" y="22133"/>
                    <a:pt x="31898" y="21182"/>
                    <a:pt x="31422" y="20496"/>
                  </a:cubicBezTo>
                  <a:cubicBezTo>
                    <a:pt x="31264" y="20126"/>
                    <a:pt x="31000" y="19862"/>
                    <a:pt x="30736" y="19651"/>
                  </a:cubicBezTo>
                  <a:cubicBezTo>
                    <a:pt x="30155" y="19123"/>
                    <a:pt x="29574" y="18594"/>
                    <a:pt x="28940" y="18066"/>
                  </a:cubicBezTo>
                  <a:cubicBezTo>
                    <a:pt x="20808" y="11307"/>
                    <a:pt x="12200" y="5128"/>
                    <a:pt x="2747" y="269"/>
                  </a:cubicBezTo>
                  <a:cubicBezTo>
                    <a:pt x="2483" y="111"/>
                    <a:pt x="2219" y="5"/>
                    <a:pt x="1955" y="5"/>
                  </a:cubicBezTo>
                  <a:cubicBezTo>
                    <a:pt x="1911" y="2"/>
                    <a:pt x="1867" y="0"/>
                    <a:pt x="1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62"/>
            <p:cNvSpPr/>
            <p:nvPr/>
          </p:nvSpPr>
          <p:spPr>
            <a:xfrm>
              <a:off x="6790679" y="826691"/>
              <a:ext cx="292635" cy="724888"/>
            </a:xfrm>
            <a:custGeom>
              <a:avLst/>
              <a:gdLst/>
              <a:ahLst/>
              <a:cxnLst/>
              <a:rect l="l" t="t" r="r" b="b"/>
              <a:pathLst>
                <a:path w="13213" h="32730" extrusionOk="0">
                  <a:moveTo>
                    <a:pt x="1701" y="0"/>
                  </a:moveTo>
                  <a:cubicBezTo>
                    <a:pt x="793" y="0"/>
                    <a:pt x="52" y="722"/>
                    <a:pt x="1" y="1640"/>
                  </a:cubicBezTo>
                  <a:cubicBezTo>
                    <a:pt x="1" y="2010"/>
                    <a:pt x="106" y="2432"/>
                    <a:pt x="265" y="2749"/>
                  </a:cubicBezTo>
                  <a:cubicBezTo>
                    <a:pt x="1268" y="5020"/>
                    <a:pt x="2272" y="7238"/>
                    <a:pt x="3275" y="9456"/>
                  </a:cubicBezTo>
                  <a:cubicBezTo>
                    <a:pt x="4965" y="13100"/>
                    <a:pt x="6338" y="16902"/>
                    <a:pt x="7289" y="20810"/>
                  </a:cubicBezTo>
                  <a:cubicBezTo>
                    <a:pt x="8081" y="24084"/>
                    <a:pt x="8873" y="27359"/>
                    <a:pt x="9665" y="30633"/>
                  </a:cubicBezTo>
                  <a:cubicBezTo>
                    <a:pt x="9718" y="31002"/>
                    <a:pt x="9823" y="31319"/>
                    <a:pt x="9929" y="31689"/>
                  </a:cubicBezTo>
                  <a:cubicBezTo>
                    <a:pt x="10212" y="32406"/>
                    <a:pt x="10825" y="32730"/>
                    <a:pt x="11442" y="32730"/>
                  </a:cubicBezTo>
                  <a:cubicBezTo>
                    <a:pt x="12324" y="32730"/>
                    <a:pt x="13213" y="32068"/>
                    <a:pt x="13150" y="30950"/>
                  </a:cubicBezTo>
                  <a:cubicBezTo>
                    <a:pt x="13098" y="30686"/>
                    <a:pt x="13098" y="30422"/>
                    <a:pt x="12992" y="30105"/>
                  </a:cubicBezTo>
                  <a:cubicBezTo>
                    <a:pt x="12622" y="28415"/>
                    <a:pt x="12253" y="26725"/>
                    <a:pt x="11830" y="25088"/>
                  </a:cubicBezTo>
                  <a:cubicBezTo>
                    <a:pt x="11038" y="21761"/>
                    <a:pt x="10299" y="18487"/>
                    <a:pt x="9243" y="15212"/>
                  </a:cubicBezTo>
                  <a:cubicBezTo>
                    <a:pt x="7975" y="11463"/>
                    <a:pt x="6285" y="7872"/>
                    <a:pt x="4648" y="4228"/>
                  </a:cubicBezTo>
                  <a:cubicBezTo>
                    <a:pt x="4226" y="3224"/>
                    <a:pt x="3750" y="2168"/>
                    <a:pt x="3275" y="1165"/>
                  </a:cubicBezTo>
                  <a:cubicBezTo>
                    <a:pt x="3064" y="531"/>
                    <a:pt x="2483" y="56"/>
                    <a:pt x="1796" y="3"/>
                  </a:cubicBezTo>
                  <a:cubicBezTo>
                    <a:pt x="1764" y="1"/>
                    <a:pt x="1732" y="0"/>
                    <a:pt x="1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62"/>
            <p:cNvSpPr/>
            <p:nvPr/>
          </p:nvSpPr>
          <p:spPr>
            <a:xfrm>
              <a:off x="6433949" y="314463"/>
              <a:ext cx="279568" cy="340363"/>
            </a:xfrm>
            <a:custGeom>
              <a:avLst/>
              <a:gdLst/>
              <a:ahLst/>
              <a:cxnLst/>
              <a:rect l="l" t="t" r="r" b="b"/>
              <a:pathLst>
                <a:path w="12623" h="15368" extrusionOk="0">
                  <a:moveTo>
                    <a:pt x="1955" y="0"/>
                  </a:moveTo>
                  <a:cubicBezTo>
                    <a:pt x="1268" y="0"/>
                    <a:pt x="635" y="317"/>
                    <a:pt x="318" y="951"/>
                  </a:cubicBezTo>
                  <a:cubicBezTo>
                    <a:pt x="1" y="1585"/>
                    <a:pt x="159" y="2377"/>
                    <a:pt x="687" y="2905"/>
                  </a:cubicBezTo>
                  <a:cubicBezTo>
                    <a:pt x="2958" y="5334"/>
                    <a:pt x="5018" y="8027"/>
                    <a:pt x="6708" y="10879"/>
                  </a:cubicBezTo>
                  <a:cubicBezTo>
                    <a:pt x="7394" y="11882"/>
                    <a:pt x="8081" y="12939"/>
                    <a:pt x="8767" y="13942"/>
                  </a:cubicBezTo>
                  <a:cubicBezTo>
                    <a:pt x="9031" y="14365"/>
                    <a:pt x="9401" y="14734"/>
                    <a:pt x="9771" y="15051"/>
                  </a:cubicBezTo>
                  <a:cubicBezTo>
                    <a:pt x="10073" y="15260"/>
                    <a:pt x="10426" y="15367"/>
                    <a:pt x="10781" y="15367"/>
                  </a:cubicBezTo>
                  <a:cubicBezTo>
                    <a:pt x="11233" y="15367"/>
                    <a:pt x="11687" y="15195"/>
                    <a:pt x="12041" y="14840"/>
                  </a:cubicBezTo>
                  <a:cubicBezTo>
                    <a:pt x="12622" y="14206"/>
                    <a:pt x="12622" y="13256"/>
                    <a:pt x="12041" y="12622"/>
                  </a:cubicBezTo>
                  <a:cubicBezTo>
                    <a:pt x="11249" y="11618"/>
                    <a:pt x="10510" y="10562"/>
                    <a:pt x="9876" y="9453"/>
                  </a:cubicBezTo>
                  <a:cubicBezTo>
                    <a:pt x="8609" y="7499"/>
                    <a:pt x="7289" y="5598"/>
                    <a:pt x="5915" y="3750"/>
                  </a:cubicBezTo>
                  <a:cubicBezTo>
                    <a:pt x="5071" y="2694"/>
                    <a:pt x="4173" y="1690"/>
                    <a:pt x="3275" y="740"/>
                  </a:cubicBezTo>
                  <a:cubicBezTo>
                    <a:pt x="2905" y="317"/>
                    <a:pt x="2430" y="53"/>
                    <a:pt x="19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62"/>
            <p:cNvSpPr/>
            <p:nvPr/>
          </p:nvSpPr>
          <p:spPr>
            <a:xfrm>
              <a:off x="1736818" y="1837038"/>
              <a:ext cx="142763" cy="394358"/>
            </a:xfrm>
            <a:custGeom>
              <a:avLst/>
              <a:gdLst/>
              <a:ahLst/>
              <a:cxnLst/>
              <a:rect l="l" t="t" r="r" b="b"/>
              <a:pathLst>
                <a:path w="6446" h="17806" extrusionOk="0">
                  <a:moveTo>
                    <a:pt x="1728" y="0"/>
                  </a:moveTo>
                  <a:cubicBezTo>
                    <a:pt x="1663" y="0"/>
                    <a:pt x="1597" y="4"/>
                    <a:pt x="1532" y="12"/>
                  </a:cubicBezTo>
                  <a:cubicBezTo>
                    <a:pt x="634" y="117"/>
                    <a:pt x="0" y="962"/>
                    <a:pt x="53" y="1860"/>
                  </a:cubicBezTo>
                  <a:cubicBezTo>
                    <a:pt x="53" y="1913"/>
                    <a:pt x="106" y="2071"/>
                    <a:pt x="106" y="2230"/>
                  </a:cubicBezTo>
                  <a:cubicBezTo>
                    <a:pt x="528" y="6243"/>
                    <a:pt x="1215" y="10204"/>
                    <a:pt x="2165" y="14112"/>
                  </a:cubicBezTo>
                  <a:cubicBezTo>
                    <a:pt x="2377" y="14957"/>
                    <a:pt x="2535" y="15749"/>
                    <a:pt x="2852" y="16541"/>
                  </a:cubicBezTo>
                  <a:cubicBezTo>
                    <a:pt x="3010" y="17122"/>
                    <a:pt x="3433" y="17545"/>
                    <a:pt x="4014" y="17756"/>
                  </a:cubicBezTo>
                  <a:cubicBezTo>
                    <a:pt x="4153" y="17789"/>
                    <a:pt x="4290" y="17805"/>
                    <a:pt x="4424" y="17805"/>
                  </a:cubicBezTo>
                  <a:cubicBezTo>
                    <a:pt x="5561" y="17805"/>
                    <a:pt x="6446" y="16666"/>
                    <a:pt x="6021" y="15485"/>
                  </a:cubicBezTo>
                  <a:cubicBezTo>
                    <a:pt x="4964" y="11736"/>
                    <a:pt x="4172" y="7881"/>
                    <a:pt x="3750" y="4025"/>
                  </a:cubicBezTo>
                  <a:cubicBezTo>
                    <a:pt x="3644" y="3128"/>
                    <a:pt x="3538" y="2283"/>
                    <a:pt x="3380" y="1438"/>
                  </a:cubicBezTo>
                  <a:cubicBezTo>
                    <a:pt x="3282" y="606"/>
                    <a:pt x="2549" y="0"/>
                    <a:pt x="17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4" name="Google Shape;3344;p62"/>
          <p:cNvGrpSpPr/>
          <p:nvPr/>
        </p:nvGrpSpPr>
        <p:grpSpPr>
          <a:xfrm>
            <a:off x="12444990" y="3074997"/>
            <a:ext cx="1113055" cy="1639964"/>
            <a:chOff x="1982800" y="238550"/>
            <a:chExt cx="3509000" cy="5170125"/>
          </a:xfrm>
        </p:grpSpPr>
        <p:sp>
          <p:nvSpPr>
            <p:cNvPr id="3345" name="Google Shape;3345;p62"/>
            <p:cNvSpPr/>
            <p:nvPr/>
          </p:nvSpPr>
          <p:spPr>
            <a:xfrm>
              <a:off x="2054750" y="2643100"/>
              <a:ext cx="3437050" cy="2520475"/>
            </a:xfrm>
            <a:custGeom>
              <a:avLst/>
              <a:gdLst/>
              <a:ahLst/>
              <a:cxnLst/>
              <a:rect l="l" t="t" r="r" b="b"/>
              <a:pathLst>
                <a:path w="137482" h="100819" extrusionOk="0">
                  <a:moveTo>
                    <a:pt x="83790" y="1"/>
                  </a:moveTo>
                  <a:cubicBezTo>
                    <a:pt x="36086" y="1"/>
                    <a:pt x="32377" y="44820"/>
                    <a:pt x="32377" y="44820"/>
                  </a:cubicBezTo>
                  <a:cubicBezTo>
                    <a:pt x="32377" y="44820"/>
                    <a:pt x="24574" y="36248"/>
                    <a:pt x="17277" y="36248"/>
                  </a:cubicBezTo>
                  <a:cubicBezTo>
                    <a:pt x="15461" y="36248"/>
                    <a:pt x="13677" y="36779"/>
                    <a:pt x="12052" y="38105"/>
                  </a:cubicBezTo>
                  <a:cubicBezTo>
                    <a:pt x="1" y="47938"/>
                    <a:pt x="22065" y="89188"/>
                    <a:pt x="22065" y="89188"/>
                  </a:cubicBezTo>
                  <a:cubicBezTo>
                    <a:pt x="22065" y="89188"/>
                    <a:pt x="10493" y="89488"/>
                    <a:pt x="14570" y="96743"/>
                  </a:cubicBezTo>
                  <a:cubicBezTo>
                    <a:pt x="16182" y="99630"/>
                    <a:pt x="35338" y="100818"/>
                    <a:pt x="57869" y="100818"/>
                  </a:cubicBezTo>
                  <a:cubicBezTo>
                    <a:pt x="91482" y="100818"/>
                    <a:pt x="132604" y="98174"/>
                    <a:pt x="134184" y="94584"/>
                  </a:cubicBezTo>
                  <a:cubicBezTo>
                    <a:pt x="137481" y="87210"/>
                    <a:pt x="126210" y="85591"/>
                    <a:pt x="126210" y="85591"/>
                  </a:cubicBezTo>
                  <a:cubicBezTo>
                    <a:pt x="135023" y="69223"/>
                    <a:pt x="136642" y="41163"/>
                    <a:pt x="125610" y="34867"/>
                  </a:cubicBezTo>
                  <a:cubicBezTo>
                    <a:pt x="124435" y="34205"/>
                    <a:pt x="123293" y="33922"/>
                    <a:pt x="122199" y="33922"/>
                  </a:cubicBezTo>
                  <a:cubicBezTo>
                    <a:pt x="115868" y="33922"/>
                    <a:pt x="111160" y="43381"/>
                    <a:pt x="111160" y="43381"/>
                  </a:cubicBezTo>
                  <a:cubicBezTo>
                    <a:pt x="109122" y="25094"/>
                    <a:pt x="93473" y="572"/>
                    <a:pt x="93473" y="572"/>
                  </a:cubicBezTo>
                  <a:cubicBezTo>
                    <a:pt x="90059" y="183"/>
                    <a:pt x="86835" y="1"/>
                    <a:pt x="837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62"/>
            <p:cNvSpPr/>
            <p:nvPr/>
          </p:nvSpPr>
          <p:spPr>
            <a:xfrm>
              <a:off x="2392000" y="4100325"/>
              <a:ext cx="3048825" cy="1063250"/>
            </a:xfrm>
            <a:custGeom>
              <a:avLst/>
              <a:gdLst/>
              <a:ahLst/>
              <a:cxnLst/>
              <a:rect l="l" t="t" r="r" b="b"/>
              <a:pathLst>
                <a:path w="121953" h="42530" extrusionOk="0">
                  <a:moveTo>
                    <a:pt x="80911" y="0"/>
                  </a:moveTo>
                  <a:cubicBezTo>
                    <a:pt x="79378" y="0"/>
                    <a:pt x="78007" y="1458"/>
                    <a:pt x="76985" y="2480"/>
                  </a:cubicBezTo>
                  <a:cubicBezTo>
                    <a:pt x="73928" y="5478"/>
                    <a:pt x="71829" y="9255"/>
                    <a:pt x="68711" y="12193"/>
                  </a:cubicBezTo>
                  <a:cubicBezTo>
                    <a:pt x="66441" y="14413"/>
                    <a:pt x="63363" y="16846"/>
                    <a:pt x="60015" y="16846"/>
                  </a:cubicBezTo>
                  <a:cubicBezTo>
                    <a:pt x="59384" y="16846"/>
                    <a:pt x="58745" y="16759"/>
                    <a:pt x="58099" y="16570"/>
                  </a:cubicBezTo>
                  <a:cubicBezTo>
                    <a:pt x="56240" y="16090"/>
                    <a:pt x="53602" y="14111"/>
                    <a:pt x="53123" y="12193"/>
                  </a:cubicBezTo>
                  <a:lnTo>
                    <a:pt x="53123" y="12193"/>
                  </a:lnTo>
                  <a:cubicBezTo>
                    <a:pt x="52091" y="14371"/>
                    <a:pt x="54348" y="32998"/>
                    <a:pt x="49043" y="32998"/>
                  </a:cubicBezTo>
                  <a:cubicBezTo>
                    <a:pt x="48800" y="32998"/>
                    <a:pt x="48541" y="32959"/>
                    <a:pt x="48266" y="32878"/>
                  </a:cubicBezTo>
                  <a:cubicBezTo>
                    <a:pt x="42210" y="31079"/>
                    <a:pt x="44429" y="9914"/>
                    <a:pt x="44429" y="9914"/>
                  </a:cubicBezTo>
                  <a:lnTo>
                    <a:pt x="40891" y="7156"/>
                  </a:lnTo>
                  <a:lnTo>
                    <a:pt x="17988" y="29820"/>
                  </a:lnTo>
                  <a:cubicBezTo>
                    <a:pt x="17988" y="29820"/>
                    <a:pt x="20566" y="36176"/>
                    <a:pt x="12652" y="37255"/>
                  </a:cubicBezTo>
                  <a:cubicBezTo>
                    <a:pt x="11977" y="37340"/>
                    <a:pt x="11303" y="37379"/>
                    <a:pt x="10635" y="37379"/>
                  </a:cubicBezTo>
                  <a:cubicBezTo>
                    <a:pt x="6617" y="37379"/>
                    <a:pt x="2820" y="35962"/>
                    <a:pt x="301" y="34677"/>
                  </a:cubicBezTo>
                  <a:lnTo>
                    <a:pt x="301" y="34677"/>
                  </a:lnTo>
                  <a:cubicBezTo>
                    <a:pt x="1" y="35696"/>
                    <a:pt x="181" y="36955"/>
                    <a:pt x="1020" y="38454"/>
                  </a:cubicBezTo>
                  <a:cubicBezTo>
                    <a:pt x="2656" y="41341"/>
                    <a:pt x="21827" y="42529"/>
                    <a:pt x="44366" y="42529"/>
                  </a:cubicBezTo>
                  <a:cubicBezTo>
                    <a:pt x="77992" y="42529"/>
                    <a:pt x="119114" y="39885"/>
                    <a:pt x="120694" y="36295"/>
                  </a:cubicBezTo>
                  <a:cubicBezTo>
                    <a:pt x="121953" y="33477"/>
                    <a:pt x="121114" y="31499"/>
                    <a:pt x="119555" y="30120"/>
                  </a:cubicBezTo>
                  <a:cubicBezTo>
                    <a:pt x="119375" y="30899"/>
                    <a:pt x="119075" y="31739"/>
                    <a:pt x="118835" y="32638"/>
                  </a:cubicBezTo>
                  <a:cubicBezTo>
                    <a:pt x="117906" y="35531"/>
                    <a:pt x="108508" y="37042"/>
                    <a:pt x="99933" y="37042"/>
                  </a:cubicBezTo>
                  <a:cubicBezTo>
                    <a:pt x="94115" y="37042"/>
                    <a:pt x="88676" y="36346"/>
                    <a:pt x="86519" y="34916"/>
                  </a:cubicBezTo>
                  <a:cubicBezTo>
                    <a:pt x="83341" y="32818"/>
                    <a:pt x="83641" y="26043"/>
                    <a:pt x="83581" y="22745"/>
                  </a:cubicBezTo>
                  <a:cubicBezTo>
                    <a:pt x="83521" y="19448"/>
                    <a:pt x="83581" y="16150"/>
                    <a:pt x="83820" y="12852"/>
                  </a:cubicBezTo>
                  <a:cubicBezTo>
                    <a:pt x="83940" y="10094"/>
                    <a:pt x="84600" y="7096"/>
                    <a:pt x="84360" y="4338"/>
                  </a:cubicBezTo>
                  <a:cubicBezTo>
                    <a:pt x="84240" y="2719"/>
                    <a:pt x="83401" y="681"/>
                    <a:pt x="81722" y="141"/>
                  </a:cubicBezTo>
                  <a:cubicBezTo>
                    <a:pt x="81447" y="44"/>
                    <a:pt x="81177" y="0"/>
                    <a:pt x="80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62"/>
            <p:cNvSpPr/>
            <p:nvPr/>
          </p:nvSpPr>
          <p:spPr>
            <a:xfrm>
              <a:off x="3869950" y="2745825"/>
              <a:ext cx="1602350" cy="2117400"/>
            </a:xfrm>
            <a:custGeom>
              <a:avLst/>
              <a:gdLst/>
              <a:ahLst/>
              <a:cxnLst/>
              <a:rect l="l" t="t" r="r" b="b"/>
              <a:pathLst>
                <a:path w="64094" h="84696" extrusionOk="0">
                  <a:moveTo>
                    <a:pt x="53664" y="81538"/>
                  </a:moveTo>
                  <a:cubicBezTo>
                    <a:pt x="53663" y="81539"/>
                    <a:pt x="53662" y="81541"/>
                    <a:pt x="53662" y="81542"/>
                  </a:cubicBezTo>
                  <a:lnTo>
                    <a:pt x="54021" y="81602"/>
                  </a:lnTo>
                  <a:cubicBezTo>
                    <a:pt x="53902" y="81579"/>
                    <a:pt x="53783" y="81558"/>
                    <a:pt x="53664" y="81538"/>
                  </a:cubicBezTo>
                  <a:close/>
                  <a:moveTo>
                    <a:pt x="23024" y="0"/>
                  </a:moveTo>
                  <a:cubicBezTo>
                    <a:pt x="20565" y="3058"/>
                    <a:pt x="16968" y="5097"/>
                    <a:pt x="13071" y="5636"/>
                  </a:cubicBezTo>
                  <a:cubicBezTo>
                    <a:pt x="2279" y="7495"/>
                    <a:pt x="8454" y="15649"/>
                    <a:pt x="4257" y="22964"/>
                  </a:cubicBezTo>
                  <a:cubicBezTo>
                    <a:pt x="2758" y="25602"/>
                    <a:pt x="480" y="27341"/>
                    <a:pt x="180" y="30458"/>
                  </a:cubicBezTo>
                  <a:cubicBezTo>
                    <a:pt x="0" y="31957"/>
                    <a:pt x="180" y="33396"/>
                    <a:pt x="720" y="34775"/>
                  </a:cubicBezTo>
                  <a:cubicBezTo>
                    <a:pt x="1319" y="36334"/>
                    <a:pt x="2099" y="37833"/>
                    <a:pt x="3058" y="39212"/>
                  </a:cubicBezTo>
                  <a:cubicBezTo>
                    <a:pt x="4437" y="41311"/>
                    <a:pt x="4377" y="43589"/>
                    <a:pt x="5336" y="45867"/>
                  </a:cubicBezTo>
                  <a:cubicBezTo>
                    <a:pt x="6356" y="48446"/>
                    <a:pt x="8394" y="50484"/>
                    <a:pt x="9533" y="53002"/>
                  </a:cubicBezTo>
                  <a:cubicBezTo>
                    <a:pt x="10751" y="55553"/>
                    <a:pt x="7821" y="75980"/>
                    <a:pt x="14614" y="75980"/>
                  </a:cubicBezTo>
                  <a:cubicBezTo>
                    <a:pt x="14847" y="75980"/>
                    <a:pt x="15092" y="75956"/>
                    <a:pt x="15349" y="75906"/>
                  </a:cubicBezTo>
                  <a:cubicBezTo>
                    <a:pt x="19726" y="75066"/>
                    <a:pt x="17987" y="65353"/>
                    <a:pt x="18227" y="62416"/>
                  </a:cubicBezTo>
                  <a:lnTo>
                    <a:pt x="18227" y="62416"/>
                  </a:lnTo>
                  <a:cubicBezTo>
                    <a:pt x="22364" y="65773"/>
                    <a:pt x="19246" y="72428"/>
                    <a:pt x="20446" y="76925"/>
                  </a:cubicBezTo>
                  <a:cubicBezTo>
                    <a:pt x="21345" y="80163"/>
                    <a:pt x="24643" y="83760"/>
                    <a:pt x="28000" y="84420"/>
                  </a:cubicBezTo>
                  <a:cubicBezTo>
                    <a:pt x="29033" y="84612"/>
                    <a:pt x="30064" y="84695"/>
                    <a:pt x="31092" y="84695"/>
                  </a:cubicBezTo>
                  <a:cubicBezTo>
                    <a:pt x="37659" y="84695"/>
                    <a:pt x="44155" y="81307"/>
                    <a:pt x="50790" y="81307"/>
                  </a:cubicBezTo>
                  <a:cubicBezTo>
                    <a:pt x="51745" y="81307"/>
                    <a:pt x="52703" y="81377"/>
                    <a:pt x="53664" y="81538"/>
                  </a:cubicBezTo>
                  <a:lnTo>
                    <a:pt x="53664" y="81538"/>
                  </a:lnTo>
                  <a:cubicBezTo>
                    <a:pt x="62475" y="65109"/>
                    <a:pt x="64093" y="37113"/>
                    <a:pt x="53062" y="30818"/>
                  </a:cubicBezTo>
                  <a:cubicBezTo>
                    <a:pt x="51874" y="30139"/>
                    <a:pt x="50719" y="29850"/>
                    <a:pt x="49613" y="29850"/>
                  </a:cubicBezTo>
                  <a:cubicBezTo>
                    <a:pt x="43302" y="29850"/>
                    <a:pt x="38612" y="39272"/>
                    <a:pt x="38612" y="39272"/>
                  </a:cubicBezTo>
                  <a:cubicBezTo>
                    <a:pt x="36994" y="25182"/>
                    <a:pt x="27401" y="7375"/>
                    <a:pt x="230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62"/>
            <p:cNvSpPr/>
            <p:nvPr/>
          </p:nvSpPr>
          <p:spPr>
            <a:xfrm>
              <a:off x="3869950" y="3253950"/>
              <a:ext cx="1510925" cy="1609275"/>
            </a:xfrm>
            <a:custGeom>
              <a:avLst/>
              <a:gdLst/>
              <a:ahLst/>
              <a:cxnLst/>
              <a:rect l="l" t="t" r="r" b="b"/>
              <a:pathLst>
                <a:path w="60437" h="64371" extrusionOk="0">
                  <a:moveTo>
                    <a:pt x="18527" y="1"/>
                  </a:moveTo>
                  <a:lnTo>
                    <a:pt x="18527" y="1"/>
                  </a:lnTo>
                  <a:cubicBezTo>
                    <a:pt x="18524" y="7"/>
                    <a:pt x="18521" y="13"/>
                    <a:pt x="18519" y="19"/>
                  </a:cubicBezTo>
                  <a:lnTo>
                    <a:pt x="18519" y="19"/>
                  </a:lnTo>
                  <a:cubicBezTo>
                    <a:pt x="18521" y="13"/>
                    <a:pt x="18524" y="7"/>
                    <a:pt x="18527" y="1"/>
                  </a:cubicBezTo>
                  <a:close/>
                  <a:moveTo>
                    <a:pt x="53603" y="61155"/>
                  </a:moveTo>
                  <a:lnTo>
                    <a:pt x="53603" y="61155"/>
                  </a:lnTo>
                  <a:cubicBezTo>
                    <a:pt x="53602" y="61156"/>
                    <a:pt x="53602" y="61156"/>
                    <a:pt x="53602" y="61157"/>
                  </a:cubicBezTo>
                  <a:lnTo>
                    <a:pt x="53961" y="61217"/>
                  </a:lnTo>
                  <a:cubicBezTo>
                    <a:pt x="53842" y="61195"/>
                    <a:pt x="53722" y="61174"/>
                    <a:pt x="53603" y="61155"/>
                  </a:cubicBezTo>
                  <a:close/>
                  <a:moveTo>
                    <a:pt x="18519" y="19"/>
                  </a:moveTo>
                  <a:lnTo>
                    <a:pt x="18519" y="19"/>
                  </a:lnTo>
                  <a:cubicBezTo>
                    <a:pt x="17984" y="1213"/>
                    <a:pt x="17627" y="2526"/>
                    <a:pt x="17568" y="3898"/>
                  </a:cubicBezTo>
                  <a:cubicBezTo>
                    <a:pt x="17088" y="8814"/>
                    <a:pt x="17028" y="13731"/>
                    <a:pt x="16788" y="18707"/>
                  </a:cubicBezTo>
                  <a:cubicBezTo>
                    <a:pt x="16728" y="20866"/>
                    <a:pt x="15589" y="22904"/>
                    <a:pt x="15649" y="25063"/>
                  </a:cubicBezTo>
                  <a:cubicBezTo>
                    <a:pt x="15769" y="27341"/>
                    <a:pt x="16368" y="29440"/>
                    <a:pt x="15889" y="31778"/>
                  </a:cubicBezTo>
                  <a:cubicBezTo>
                    <a:pt x="15769" y="32318"/>
                    <a:pt x="15349" y="34236"/>
                    <a:pt x="14630" y="34356"/>
                  </a:cubicBezTo>
                  <a:cubicBezTo>
                    <a:pt x="14576" y="34364"/>
                    <a:pt x="14526" y="34368"/>
                    <a:pt x="14478" y="34368"/>
                  </a:cubicBezTo>
                  <a:cubicBezTo>
                    <a:pt x="13446" y="34368"/>
                    <a:pt x="13610" y="32591"/>
                    <a:pt x="13610" y="32018"/>
                  </a:cubicBezTo>
                  <a:cubicBezTo>
                    <a:pt x="13610" y="29799"/>
                    <a:pt x="11752" y="28600"/>
                    <a:pt x="11212" y="26442"/>
                  </a:cubicBezTo>
                  <a:cubicBezTo>
                    <a:pt x="10553" y="23864"/>
                    <a:pt x="9054" y="21525"/>
                    <a:pt x="7015" y="19786"/>
                  </a:cubicBezTo>
                  <a:cubicBezTo>
                    <a:pt x="5516" y="18647"/>
                    <a:pt x="4077" y="17868"/>
                    <a:pt x="2938" y="16309"/>
                  </a:cubicBezTo>
                  <a:cubicBezTo>
                    <a:pt x="1979" y="14930"/>
                    <a:pt x="840" y="13731"/>
                    <a:pt x="240" y="12172"/>
                  </a:cubicBezTo>
                  <a:lnTo>
                    <a:pt x="240" y="12172"/>
                  </a:lnTo>
                  <a:cubicBezTo>
                    <a:pt x="0" y="12891"/>
                    <a:pt x="480" y="13731"/>
                    <a:pt x="720" y="14450"/>
                  </a:cubicBezTo>
                  <a:cubicBezTo>
                    <a:pt x="1319" y="16009"/>
                    <a:pt x="2159" y="17508"/>
                    <a:pt x="3058" y="18887"/>
                  </a:cubicBezTo>
                  <a:cubicBezTo>
                    <a:pt x="4437" y="20986"/>
                    <a:pt x="4437" y="23264"/>
                    <a:pt x="5336" y="25542"/>
                  </a:cubicBezTo>
                  <a:cubicBezTo>
                    <a:pt x="6356" y="28121"/>
                    <a:pt x="8394" y="30159"/>
                    <a:pt x="9593" y="32677"/>
                  </a:cubicBezTo>
                  <a:cubicBezTo>
                    <a:pt x="10753" y="35228"/>
                    <a:pt x="7821" y="55655"/>
                    <a:pt x="14614" y="55655"/>
                  </a:cubicBezTo>
                  <a:cubicBezTo>
                    <a:pt x="14847" y="55655"/>
                    <a:pt x="15092" y="55631"/>
                    <a:pt x="15349" y="55581"/>
                  </a:cubicBezTo>
                  <a:cubicBezTo>
                    <a:pt x="19726" y="54741"/>
                    <a:pt x="17987" y="45028"/>
                    <a:pt x="18227" y="42091"/>
                  </a:cubicBezTo>
                  <a:lnTo>
                    <a:pt x="18227" y="42091"/>
                  </a:lnTo>
                  <a:cubicBezTo>
                    <a:pt x="22424" y="45448"/>
                    <a:pt x="19246" y="52103"/>
                    <a:pt x="20505" y="56600"/>
                  </a:cubicBezTo>
                  <a:cubicBezTo>
                    <a:pt x="21345" y="59838"/>
                    <a:pt x="24702" y="63435"/>
                    <a:pt x="28000" y="64095"/>
                  </a:cubicBezTo>
                  <a:cubicBezTo>
                    <a:pt x="29025" y="64287"/>
                    <a:pt x="30049" y="64370"/>
                    <a:pt x="31072" y="64370"/>
                  </a:cubicBezTo>
                  <a:cubicBezTo>
                    <a:pt x="37638" y="64370"/>
                    <a:pt x="44163" y="60941"/>
                    <a:pt x="50833" y="60941"/>
                  </a:cubicBezTo>
                  <a:cubicBezTo>
                    <a:pt x="51754" y="60941"/>
                    <a:pt x="52676" y="61007"/>
                    <a:pt x="53603" y="61155"/>
                  </a:cubicBezTo>
                  <a:lnTo>
                    <a:pt x="53603" y="61155"/>
                  </a:lnTo>
                  <a:cubicBezTo>
                    <a:pt x="57199" y="54440"/>
                    <a:pt x="59597" y="45747"/>
                    <a:pt x="60437" y="37414"/>
                  </a:cubicBezTo>
                  <a:lnTo>
                    <a:pt x="60437" y="37414"/>
                  </a:lnTo>
                  <a:cubicBezTo>
                    <a:pt x="57694" y="43886"/>
                    <a:pt x="52694" y="51160"/>
                    <a:pt x="44473" y="51160"/>
                  </a:cubicBezTo>
                  <a:cubicBezTo>
                    <a:pt x="43707" y="51160"/>
                    <a:pt x="42913" y="51097"/>
                    <a:pt x="42090" y="50964"/>
                  </a:cubicBezTo>
                  <a:cubicBezTo>
                    <a:pt x="30039" y="49046"/>
                    <a:pt x="38373" y="25123"/>
                    <a:pt x="44009" y="11872"/>
                  </a:cubicBezTo>
                  <a:lnTo>
                    <a:pt x="44009" y="11872"/>
                  </a:lnTo>
                  <a:cubicBezTo>
                    <a:pt x="41790" y="13851"/>
                    <a:pt x="39931" y="16249"/>
                    <a:pt x="38552" y="18947"/>
                  </a:cubicBezTo>
                  <a:cubicBezTo>
                    <a:pt x="38193" y="15949"/>
                    <a:pt x="37593" y="13011"/>
                    <a:pt x="36754" y="10073"/>
                  </a:cubicBezTo>
                  <a:cubicBezTo>
                    <a:pt x="34895" y="15949"/>
                    <a:pt x="31538" y="24403"/>
                    <a:pt x="27221" y="25602"/>
                  </a:cubicBezTo>
                  <a:cubicBezTo>
                    <a:pt x="26947" y="25682"/>
                    <a:pt x="26683" y="25720"/>
                    <a:pt x="26429" y="25720"/>
                  </a:cubicBezTo>
                  <a:cubicBezTo>
                    <a:pt x="23076" y="25720"/>
                    <a:pt x="21478" y="19134"/>
                    <a:pt x="20865" y="16849"/>
                  </a:cubicBezTo>
                  <a:cubicBezTo>
                    <a:pt x="20206" y="14210"/>
                    <a:pt x="19666" y="11512"/>
                    <a:pt x="19246" y="8814"/>
                  </a:cubicBezTo>
                  <a:cubicBezTo>
                    <a:pt x="19067" y="7615"/>
                    <a:pt x="19007" y="6356"/>
                    <a:pt x="19067" y="5157"/>
                  </a:cubicBezTo>
                  <a:cubicBezTo>
                    <a:pt x="19067" y="3966"/>
                    <a:pt x="18120" y="941"/>
                    <a:pt x="18519" y="19"/>
                  </a:cubicBezTo>
                  <a:close/>
                </a:path>
              </a:pathLst>
            </a:custGeom>
            <a:solidFill>
              <a:srgbClr val="FFC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62"/>
            <p:cNvSpPr/>
            <p:nvPr/>
          </p:nvSpPr>
          <p:spPr>
            <a:xfrm>
              <a:off x="2080186" y="3541494"/>
              <a:ext cx="1277253" cy="1397068"/>
            </a:xfrm>
            <a:custGeom>
              <a:avLst/>
              <a:gdLst/>
              <a:ahLst/>
              <a:cxnLst/>
              <a:rect l="l" t="t" r="r" b="b"/>
              <a:pathLst>
                <a:path w="51085" h="55566" extrusionOk="0">
                  <a:moveTo>
                    <a:pt x="16239" y="1"/>
                  </a:moveTo>
                  <a:cubicBezTo>
                    <a:pt x="14430" y="1"/>
                    <a:pt x="12652" y="530"/>
                    <a:pt x="11033" y="1852"/>
                  </a:cubicBezTo>
                  <a:cubicBezTo>
                    <a:pt x="1" y="10905"/>
                    <a:pt x="17508" y="46160"/>
                    <a:pt x="20566" y="52096"/>
                  </a:cubicBezTo>
                  <a:cubicBezTo>
                    <a:pt x="20840" y="52104"/>
                    <a:pt x="21115" y="52108"/>
                    <a:pt x="21390" y="52108"/>
                  </a:cubicBezTo>
                  <a:cubicBezTo>
                    <a:pt x="23039" y="52108"/>
                    <a:pt x="24669" y="51976"/>
                    <a:pt x="25902" y="51976"/>
                  </a:cubicBezTo>
                  <a:cubicBezTo>
                    <a:pt x="30219" y="51976"/>
                    <a:pt x="33876" y="53355"/>
                    <a:pt x="38073" y="53895"/>
                  </a:cubicBezTo>
                  <a:cubicBezTo>
                    <a:pt x="40072" y="54219"/>
                    <a:pt x="40903" y="55565"/>
                    <a:pt x="42715" y="55565"/>
                  </a:cubicBezTo>
                  <a:cubicBezTo>
                    <a:pt x="42914" y="55565"/>
                    <a:pt x="43124" y="55549"/>
                    <a:pt x="43350" y="55513"/>
                  </a:cubicBezTo>
                  <a:cubicBezTo>
                    <a:pt x="44789" y="55334"/>
                    <a:pt x="47247" y="54194"/>
                    <a:pt x="48086" y="52935"/>
                  </a:cubicBezTo>
                  <a:cubicBezTo>
                    <a:pt x="51084" y="48439"/>
                    <a:pt x="47247" y="42743"/>
                    <a:pt x="45868" y="38666"/>
                  </a:cubicBezTo>
                  <a:cubicBezTo>
                    <a:pt x="45088" y="36267"/>
                    <a:pt x="45928" y="34528"/>
                    <a:pt x="45868" y="32190"/>
                  </a:cubicBezTo>
                  <a:cubicBezTo>
                    <a:pt x="45808" y="29612"/>
                    <a:pt x="44069" y="26134"/>
                    <a:pt x="43110" y="23676"/>
                  </a:cubicBezTo>
                  <a:cubicBezTo>
                    <a:pt x="41251" y="18760"/>
                    <a:pt x="37654" y="13843"/>
                    <a:pt x="34476" y="9646"/>
                  </a:cubicBezTo>
                  <a:cubicBezTo>
                    <a:pt x="33637" y="8507"/>
                    <a:pt x="32677" y="7188"/>
                    <a:pt x="31718" y="5929"/>
                  </a:cubicBezTo>
                  <a:cubicBezTo>
                    <a:pt x="31418" y="7608"/>
                    <a:pt x="31358" y="8627"/>
                    <a:pt x="31358" y="8627"/>
                  </a:cubicBezTo>
                  <a:cubicBezTo>
                    <a:pt x="31358" y="8627"/>
                    <a:pt x="23541" y="1"/>
                    <a:pt x="162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62"/>
            <p:cNvSpPr/>
            <p:nvPr/>
          </p:nvSpPr>
          <p:spPr>
            <a:xfrm>
              <a:off x="2423502" y="3644455"/>
              <a:ext cx="933850" cy="1319692"/>
            </a:xfrm>
            <a:custGeom>
              <a:avLst/>
              <a:gdLst/>
              <a:ahLst/>
              <a:cxnLst/>
              <a:rect l="l" t="t" r="r" b="b"/>
              <a:pathLst>
                <a:path w="37354" h="51616" extrusionOk="0">
                  <a:moveTo>
                    <a:pt x="12291" y="0"/>
                  </a:moveTo>
                  <a:cubicBezTo>
                    <a:pt x="13790" y="8814"/>
                    <a:pt x="17747" y="35975"/>
                    <a:pt x="10253" y="38673"/>
                  </a:cubicBezTo>
                  <a:cubicBezTo>
                    <a:pt x="9700" y="38876"/>
                    <a:pt x="9142" y="38972"/>
                    <a:pt x="8580" y="38972"/>
                  </a:cubicBezTo>
                  <a:cubicBezTo>
                    <a:pt x="5665" y="38972"/>
                    <a:pt x="2664" y="36405"/>
                    <a:pt x="0" y="33037"/>
                  </a:cubicBezTo>
                  <a:lnTo>
                    <a:pt x="0" y="33037"/>
                  </a:lnTo>
                  <a:cubicBezTo>
                    <a:pt x="2818" y="40172"/>
                    <a:pt x="5756" y="46047"/>
                    <a:pt x="6835" y="48146"/>
                  </a:cubicBezTo>
                  <a:cubicBezTo>
                    <a:pt x="7315" y="48176"/>
                    <a:pt x="7798" y="48187"/>
                    <a:pt x="8276" y="48187"/>
                  </a:cubicBezTo>
                  <a:cubicBezTo>
                    <a:pt x="9709" y="48187"/>
                    <a:pt x="11092" y="48086"/>
                    <a:pt x="12171" y="48086"/>
                  </a:cubicBezTo>
                  <a:cubicBezTo>
                    <a:pt x="16488" y="48086"/>
                    <a:pt x="20145" y="49405"/>
                    <a:pt x="24342" y="50005"/>
                  </a:cubicBezTo>
                  <a:cubicBezTo>
                    <a:pt x="26341" y="50275"/>
                    <a:pt x="27172" y="51615"/>
                    <a:pt x="28983" y="51615"/>
                  </a:cubicBezTo>
                  <a:cubicBezTo>
                    <a:pt x="29182" y="51615"/>
                    <a:pt x="29393" y="51599"/>
                    <a:pt x="29619" y="51563"/>
                  </a:cubicBezTo>
                  <a:cubicBezTo>
                    <a:pt x="31058" y="51384"/>
                    <a:pt x="33516" y="50184"/>
                    <a:pt x="34355" y="48985"/>
                  </a:cubicBezTo>
                  <a:cubicBezTo>
                    <a:pt x="37353" y="44489"/>
                    <a:pt x="33516" y="38793"/>
                    <a:pt x="32137" y="34716"/>
                  </a:cubicBezTo>
                  <a:cubicBezTo>
                    <a:pt x="31357" y="32317"/>
                    <a:pt x="32197" y="30578"/>
                    <a:pt x="32137" y="28240"/>
                  </a:cubicBezTo>
                  <a:cubicBezTo>
                    <a:pt x="32077" y="25662"/>
                    <a:pt x="30278" y="22184"/>
                    <a:pt x="29379" y="19726"/>
                  </a:cubicBezTo>
                  <a:cubicBezTo>
                    <a:pt x="28479" y="17508"/>
                    <a:pt x="27400" y="15409"/>
                    <a:pt x="26081" y="13371"/>
                  </a:cubicBezTo>
                  <a:cubicBezTo>
                    <a:pt x="25602" y="16309"/>
                    <a:pt x="24822" y="19906"/>
                    <a:pt x="23563" y="21105"/>
                  </a:cubicBezTo>
                  <a:cubicBezTo>
                    <a:pt x="21524" y="23204"/>
                    <a:pt x="24762" y="32377"/>
                    <a:pt x="21884" y="33936"/>
                  </a:cubicBezTo>
                  <a:cubicBezTo>
                    <a:pt x="21830" y="33964"/>
                    <a:pt x="21778" y="33977"/>
                    <a:pt x="21726" y="33977"/>
                  </a:cubicBezTo>
                  <a:cubicBezTo>
                    <a:pt x="19758" y="33977"/>
                    <a:pt x="19242" y="14344"/>
                    <a:pt x="19066" y="3478"/>
                  </a:cubicBezTo>
                  <a:cubicBezTo>
                    <a:pt x="18707" y="2998"/>
                    <a:pt x="18287" y="2519"/>
                    <a:pt x="17987" y="1979"/>
                  </a:cubicBezTo>
                  <a:cubicBezTo>
                    <a:pt x="17687" y="3658"/>
                    <a:pt x="17567" y="4677"/>
                    <a:pt x="17567" y="4677"/>
                  </a:cubicBezTo>
                  <a:cubicBezTo>
                    <a:pt x="15949" y="2938"/>
                    <a:pt x="14210" y="1379"/>
                    <a:pt x="12291" y="0"/>
                  </a:cubicBezTo>
                  <a:close/>
                </a:path>
              </a:pathLst>
            </a:custGeom>
            <a:solidFill>
              <a:srgbClr val="FFC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62"/>
            <p:cNvSpPr/>
            <p:nvPr/>
          </p:nvSpPr>
          <p:spPr>
            <a:xfrm>
              <a:off x="4883225" y="4916275"/>
              <a:ext cx="290800" cy="148400"/>
            </a:xfrm>
            <a:custGeom>
              <a:avLst/>
              <a:gdLst/>
              <a:ahLst/>
              <a:cxnLst/>
              <a:rect l="l" t="t" r="r" b="b"/>
              <a:pathLst>
                <a:path w="11632" h="5936" extrusionOk="0">
                  <a:moveTo>
                    <a:pt x="3537" y="0"/>
                  </a:moveTo>
                  <a:cubicBezTo>
                    <a:pt x="2698" y="0"/>
                    <a:pt x="1859" y="60"/>
                    <a:pt x="1079" y="240"/>
                  </a:cubicBezTo>
                  <a:cubicBezTo>
                    <a:pt x="420" y="360"/>
                    <a:pt x="0" y="540"/>
                    <a:pt x="0" y="660"/>
                  </a:cubicBezTo>
                  <a:cubicBezTo>
                    <a:pt x="60" y="780"/>
                    <a:pt x="480" y="780"/>
                    <a:pt x="1139" y="780"/>
                  </a:cubicBezTo>
                  <a:cubicBezTo>
                    <a:pt x="1859" y="780"/>
                    <a:pt x="2638" y="839"/>
                    <a:pt x="3358" y="1019"/>
                  </a:cubicBezTo>
                  <a:cubicBezTo>
                    <a:pt x="4137" y="1139"/>
                    <a:pt x="4857" y="1319"/>
                    <a:pt x="5576" y="1619"/>
                  </a:cubicBezTo>
                  <a:cubicBezTo>
                    <a:pt x="6116" y="1799"/>
                    <a:pt x="6475" y="1979"/>
                    <a:pt x="6475" y="1979"/>
                  </a:cubicBezTo>
                  <a:cubicBezTo>
                    <a:pt x="6475" y="1979"/>
                    <a:pt x="6895" y="2099"/>
                    <a:pt x="7435" y="2338"/>
                  </a:cubicBezTo>
                  <a:cubicBezTo>
                    <a:pt x="8094" y="2638"/>
                    <a:pt x="8754" y="2998"/>
                    <a:pt x="9353" y="3478"/>
                  </a:cubicBezTo>
                  <a:cubicBezTo>
                    <a:pt x="9953" y="3897"/>
                    <a:pt x="10492" y="4437"/>
                    <a:pt x="10912" y="5096"/>
                  </a:cubicBezTo>
                  <a:cubicBezTo>
                    <a:pt x="11272" y="5576"/>
                    <a:pt x="11452" y="5936"/>
                    <a:pt x="11572" y="5936"/>
                  </a:cubicBezTo>
                  <a:cubicBezTo>
                    <a:pt x="11632" y="5876"/>
                    <a:pt x="11632" y="5516"/>
                    <a:pt x="11452" y="4797"/>
                  </a:cubicBezTo>
                  <a:cubicBezTo>
                    <a:pt x="11092" y="4017"/>
                    <a:pt x="10672" y="3298"/>
                    <a:pt x="10073" y="2698"/>
                  </a:cubicBezTo>
                  <a:cubicBezTo>
                    <a:pt x="9473" y="2099"/>
                    <a:pt x="8814" y="1619"/>
                    <a:pt x="8094" y="1199"/>
                  </a:cubicBezTo>
                  <a:cubicBezTo>
                    <a:pt x="7495" y="839"/>
                    <a:pt x="7075" y="660"/>
                    <a:pt x="7075" y="660"/>
                  </a:cubicBezTo>
                  <a:cubicBezTo>
                    <a:pt x="7075" y="660"/>
                    <a:pt x="6595" y="540"/>
                    <a:pt x="5936" y="360"/>
                  </a:cubicBezTo>
                  <a:cubicBezTo>
                    <a:pt x="5156" y="180"/>
                    <a:pt x="4317" y="60"/>
                    <a:pt x="3537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62"/>
            <p:cNvSpPr/>
            <p:nvPr/>
          </p:nvSpPr>
          <p:spPr>
            <a:xfrm>
              <a:off x="5104289" y="4822729"/>
              <a:ext cx="239850" cy="210450"/>
            </a:xfrm>
            <a:custGeom>
              <a:avLst/>
              <a:gdLst/>
              <a:ahLst/>
              <a:cxnLst/>
              <a:rect l="l" t="t" r="r" b="b"/>
              <a:pathLst>
                <a:path w="9594" h="8418" extrusionOk="0">
                  <a:moveTo>
                    <a:pt x="1835" y="1"/>
                  </a:moveTo>
                  <a:cubicBezTo>
                    <a:pt x="776" y="1"/>
                    <a:pt x="0" y="145"/>
                    <a:pt x="0" y="263"/>
                  </a:cubicBezTo>
                  <a:cubicBezTo>
                    <a:pt x="0" y="503"/>
                    <a:pt x="1799" y="623"/>
                    <a:pt x="3418" y="1102"/>
                  </a:cubicBezTo>
                  <a:cubicBezTo>
                    <a:pt x="4137" y="1342"/>
                    <a:pt x="4857" y="1642"/>
                    <a:pt x="5516" y="2062"/>
                  </a:cubicBezTo>
                  <a:cubicBezTo>
                    <a:pt x="5696" y="2182"/>
                    <a:pt x="5936" y="2301"/>
                    <a:pt x="6116" y="2481"/>
                  </a:cubicBezTo>
                  <a:lnTo>
                    <a:pt x="6356" y="2601"/>
                  </a:lnTo>
                  <a:lnTo>
                    <a:pt x="6536" y="2781"/>
                  </a:lnTo>
                  <a:cubicBezTo>
                    <a:pt x="6715" y="2901"/>
                    <a:pt x="6895" y="3081"/>
                    <a:pt x="7075" y="3261"/>
                  </a:cubicBezTo>
                  <a:cubicBezTo>
                    <a:pt x="7615" y="3740"/>
                    <a:pt x="8035" y="4400"/>
                    <a:pt x="8334" y="5059"/>
                  </a:cubicBezTo>
                  <a:cubicBezTo>
                    <a:pt x="8634" y="5779"/>
                    <a:pt x="8874" y="6558"/>
                    <a:pt x="8994" y="7278"/>
                  </a:cubicBezTo>
                  <a:cubicBezTo>
                    <a:pt x="9114" y="7937"/>
                    <a:pt x="9174" y="8417"/>
                    <a:pt x="9294" y="8417"/>
                  </a:cubicBezTo>
                  <a:cubicBezTo>
                    <a:pt x="9414" y="8417"/>
                    <a:pt x="9474" y="7937"/>
                    <a:pt x="9533" y="7278"/>
                  </a:cubicBezTo>
                  <a:cubicBezTo>
                    <a:pt x="9593" y="6379"/>
                    <a:pt x="9474" y="5539"/>
                    <a:pt x="9234" y="4700"/>
                  </a:cubicBezTo>
                  <a:cubicBezTo>
                    <a:pt x="8994" y="3860"/>
                    <a:pt x="8634" y="3081"/>
                    <a:pt x="8035" y="2361"/>
                  </a:cubicBezTo>
                  <a:cubicBezTo>
                    <a:pt x="7855" y="2122"/>
                    <a:pt x="7615" y="1942"/>
                    <a:pt x="7435" y="1762"/>
                  </a:cubicBezTo>
                  <a:lnTo>
                    <a:pt x="7195" y="1522"/>
                  </a:lnTo>
                  <a:lnTo>
                    <a:pt x="6895" y="1342"/>
                  </a:lnTo>
                  <a:cubicBezTo>
                    <a:pt x="6656" y="1162"/>
                    <a:pt x="6416" y="1042"/>
                    <a:pt x="6116" y="922"/>
                  </a:cubicBezTo>
                  <a:cubicBezTo>
                    <a:pt x="5336" y="563"/>
                    <a:pt x="4497" y="263"/>
                    <a:pt x="3658" y="143"/>
                  </a:cubicBezTo>
                  <a:cubicBezTo>
                    <a:pt x="3020" y="40"/>
                    <a:pt x="2389" y="1"/>
                    <a:pt x="1835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62"/>
            <p:cNvSpPr/>
            <p:nvPr/>
          </p:nvSpPr>
          <p:spPr>
            <a:xfrm>
              <a:off x="5167225" y="4780643"/>
              <a:ext cx="250325" cy="209075"/>
            </a:xfrm>
            <a:custGeom>
              <a:avLst/>
              <a:gdLst/>
              <a:ahLst/>
              <a:cxnLst/>
              <a:rect l="l" t="t" r="r" b="b"/>
              <a:pathLst>
                <a:path w="10013" h="8363" extrusionOk="0">
                  <a:moveTo>
                    <a:pt x="1508" y="1"/>
                  </a:moveTo>
                  <a:cubicBezTo>
                    <a:pt x="649" y="1"/>
                    <a:pt x="35" y="105"/>
                    <a:pt x="0" y="209"/>
                  </a:cubicBezTo>
                  <a:cubicBezTo>
                    <a:pt x="0" y="388"/>
                    <a:pt x="1799" y="628"/>
                    <a:pt x="3418" y="1168"/>
                  </a:cubicBezTo>
                  <a:cubicBezTo>
                    <a:pt x="4137" y="1408"/>
                    <a:pt x="4857" y="1708"/>
                    <a:pt x="5516" y="2127"/>
                  </a:cubicBezTo>
                  <a:cubicBezTo>
                    <a:pt x="5696" y="2247"/>
                    <a:pt x="5876" y="2367"/>
                    <a:pt x="6116" y="2547"/>
                  </a:cubicBezTo>
                  <a:lnTo>
                    <a:pt x="6296" y="2727"/>
                  </a:lnTo>
                  <a:lnTo>
                    <a:pt x="6535" y="2907"/>
                  </a:lnTo>
                  <a:cubicBezTo>
                    <a:pt x="6715" y="3027"/>
                    <a:pt x="6895" y="3206"/>
                    <a:pt x="7075" y="3326"/>
                  </a:cubicBezTo>
                  <a:cubicBezTo>
                    <a:pt x="7615" y="3866"/>
                    <a:pt x="8094" y="4466"/>
                    <a:pt x="8394" y="5125"/>
                  </a:cubicBezTo>
                  <a:cubicBezTo>
                    <a:pt x="8754" y="5845"/>
                    <a:pt x="9054" y="6564"/>
                    <a:pt x="9293" y="7284"/>
                  </a:cubicBezTo>
                  <a:cubicBezTo>
                    <a:pt x="9413" y="7943"/>
                    <a:pt x="9593" y="8363"/>
                    <a:pt x="9653" y="8363"/>
                  </a:cubicBezTo>
                  <a:cubicBezTo>
                    <a:pt x="9833" y="8363"/>
                    <a:pt x="10013" y="6564"/>
                    <a:pt x="9353" y="4765"/>
                  </a:cubicBezTo>
                  <a:cubicBezTo>
                    <a:pt x="9054" y="3926"/>
                    <a:pt x="8574" y="3146"/>
                    <a:pt x="8034" y="2487"/>
                  </a:cubicBezTo>
                  <a:cubicBezTo>
                    <a:pt x="7854" y="2247"/>
                    <a:pt x="7615" y="2067"/>
                    <a:pt x="7435" y="1887"/>
                  </a:cubicBezTo>
                  <a:lnTo>
                    <a:pt x="7195" y="1648"/>
                  </a:lnTo>
                  <a:lnTo>
                    <a:pt x="6895" y="1468"/>
                  </a:lnTo>
                  <a:cubicBezTo>
                    <a:pt x="6655" y="1288"/>
                    <a:pt x="6415" y="1168"/>
                    <a:pt x="6116" y="1048"/>
                  </a:cubicBezTo>
                  <a:cubicBezTo>
                    <a:pt x="5336" y="628"/>
                    <a:pt x="4497" y="388"/>
                    <a:pt x="3657" y="209"/>
                  </a:cubicBezTo>
                  <a:cubicBezTo>
                    <a:pt x="2897" y="57"/>
                    <a:pt x="2137" y="1"/>
                    <a:pt x="1508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62"/>
            <p:cNvSpPr/>
            <p:nvPr/>
          </p:nvSpPr>
          <p:spPr>
            <a:xfrm>
              <a:off x="4791775" y="4774025"/>
              <a:ext cx="440700" cy="80100"/>
            </a:xfrm>
            <a:custGeom>
              <a:avLst/>
              <a:gdLst/>
              <a:ahLst/>
              <a:cxnLst/>
              <a:rect l="l" t="t" r="r" b="b"/>
              <a:pathLst>
                <a:path w="17628" h="3204" extrusionOk="0">
                  <a:moveTo>
                    <a:pt x="10937" y="1"/>
                  </a:moveTo>
                  <a:cubicBezTo>
                    <a:pt x="9587" y="1"/>
                    <a:pt x="8574" y="54"/>
                    <a:pt x="8574" y="54"/>
                  </a:cubicBezTo>
                  <a:cubicBezTo>
                    <a:pt x="8574" y="54"/>
                    <a:pt x="7975" y="114"/>
                    <a:pt x="7136" y="294"/>
                  </a:cubicBezTo>
                  <a:cubicBezTo>
                    <a:pt x="6116" y="474"/>
                    <a:pt x="5097" y="714"/>
                    <a:pt x="4078" y="1013"/>
                  </a:cubicBezTo>
                  <a:cubicBezTo>
                    <a:pt x="3058" y="1313"/>
                    <a:pt x="2099" y="1733"/>
                    <a:pt x="1200" y="2273"/>
                  </a:cubicBezTo>
                  <a:cubicBezTo>
                    <a:pt x="420" y="2752"/>
                    <a:pt x="1" y="3112"/>
                    <a:pt x="61" y="3172"/>
                  </a:cubicBezTo>
                  <a:cubicBezTo>
                    <a:pt x="71" y="3193"/>
                    <a:pt x="98" y="3203"/>
                    <a:pt x="138" y="3203"/>
                  </a:cubicBezTo>
                  <a:cubicBezTo>
                    <a:pt x="323" y="3203"/>
                    <a:pt x="801" y="2998"/>
                    <a:pt x="1440" y="2752"/>
                  </a:cubicBezTo>
                  <a:cubicBezTo>
                    <a:pt x="2399" y="2452"/>
                    <a:pt x="3358" y="2213"/>
                    <a:pt x="4318" y="2033"/>
                  </a:cubicBezTo>
                  <a:cubicBezTo>
                    <a:pt x="5337" y="1853"/>
                    <a:pt x="6296" y="1673"/>
                    <a:pt x="7315" y="1613"/>
                  </a:cubicBezTo>
                  <a:lnTo>
                    <a:pt x="8694" y="1493"/>
                  </a:lnTo>
                  <a:cubicBezTo>
                    <a:pt x="8694" y="1493"/>
                    <a:pt x="10853" y="1253"/>
                    <a:pt x="13131" y="1133"/>
                  </a:cubicBezTo>
                  <a:cubicBezTo>
                    <a:pt x="15350" y="953"/>
                    <a:pt x="17628" y="893"/>
                    <a:pt x="17628" y="714"/>
                  </a:cubicBezTo>
                  <a:cubicBezTo>
                    <a:pt x="17628" y="474"/>
                    <a:pt x="15350" y="174"/>
                    <a:pt x="13131" y="54"/>
                  </a:cubicBezTo>
                  <a:cubicBezTo>
                    <a:pt x="12372" y="14"/>
                    <a:pt x="11612" y="1"/>
                    <a:pt x="10937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62"/>
            <p:cNvSpPr/>
            <p:nvPr/>
          </p:nvSpPr>
          <p:spPr>
            <a:xfrm>
              <a:off x="4520475" y="3530125"/>
              <a:ext cx="488675" cy="918875"/>
            </a:xfrm>
            <a:custGeom>
              <a:avLst/>
              <a:gdLst/>
              <a:ahLst/>
              <a:cxnLst/>
              <a:rect l="l" t="t" r="r" b="b"/>
              <a:pathLst>
                <a:path w="19547" h="36755" extrusionOk="0">
                  <a:moveTo>
                    <a:pt x="19546" y="1"/>
                  </a:moveTo>
                  <a:cubicBezTo>
                    <a:pt x="19247" y="1"/>
                    <a:pt x="18947" y="61"/>
                    <a:pt x="18647" y="181"/>
                  </a:cubicBezTo>
                  <a:cubicBezTo>
                    <a:pt x="17868" y="421"/>
                    <a:pt x="17088" y="840"/>
                    <a:pt x="16489" y="1380"/>
                  </a:cubicBezTo>
                  <a:cubicBezTo>
                    <a:pt x="14630" y="3059"/>
                    <a:pt x="13071" y="5037"/>
                    <a:pt x="11872" y="7196"/>
                  </a:cubicBezTo>
                  <a:cubicBezTo>
                    <a:pt x="10493" y="9534"/>
                    <a:pt x="9234" y="11872"/>
                    <a:pt x="8334" y="13611"/>
                  </a:cubicBezTo>
                  <a:lnTo>
                    <a:pt x="6776" y="16549"/>
                  </a:lnTo>
                  <a:cubicBezTo>
                    <a:pt x="6776" y="16549"/>
                    <a:pt x="6176" y="17748"/>
                    <a:pt x="5337" y="19547"/>
                  </a:cubicBezTo>
                  <a:lnTo>
                    <a:pt x="4018" y="22725"/>
                  </a:lnTo>
                  <a:cubicBezTo>
                    <a:pt x="3538" y="23864"/>
                    <a:pt x="2998" y="25123"/>
                    <a:pt x="2579" y="26382"/>
                  </a:cubicBezTo>
                  <a:cubicBezTo>
                    <a:pt x="2159" y="27641"/>
                    <a:pt x="1679" y="28900"/>
                    <a:pt x="1379" y="30099"/>
                  </a:cubicBezTo>
                  <a:cubicBezTo>
                    <a:pt x="1020" y="31358"/>
                    <a:pt x="720" y="32498"/>
                    <a:pt x="480" y="33457"/>
                  </a:cubicBezTo>
                  <a:cubicBezTo>
                    <a:pt x="240" y="34536"/>
                    <a:pt x="60" y="35615"/>
                    <a:pt x="0" y="36755"/>
                  </a:cubicBezTo>
                  <a:cubicBezTo>
                    <a:pt x="420" y="35735"/>
                    <a:pt x="780" y="34716"/>
                    <a:pt x="1020" y="33637"/>
                  </a:cubicBezTo>
                  <a:lnTo>
                    <a:pt x="2099" y="30459"/>
                  </a:lnTo>
                  <a:cubicBezTo>
                    <a:pt x="2519" y="29260"/>
                    <a:pt x="2938" y="28061"/>
                    <a:pt x="3478" y="26802"/>
                  </a:cubicBezTo>
                  <a:cubicBezTo>
                    <a:pt x="4018" y="25603"/>
                    <a:pt x="4497" y="24403"/>
                    <a:pt x="5037" y="23264"/>
                  </a:cubicBezTo>
                  <a:cubicBezTo>
                    <a:pt x="5636" y="22125"/>
                    <a:pt x="6116" y="21106"/>
                    <a:pt x="6536" y="20206"/>
                  </a:cubicBezTo>
                  <a:lnTo>
                    <a:pt x="8035" y="17209"/>
                  </a:lnTo>
                  <a:lnTo>
                    <a:pt x="9474" y="14211"/>
                  </a:lnTo>
                  <a:cubicBezTo>
                    <a:pt x="10373" y="12412"/>
                    <a:pt x="11512" y="10014"/>
                    <a:pt x="12771" y="7675"/>
                  </a:cubicBezTo>
                  <a:cubicBezTo>
                    <a:pt x="13791" y="5517"/>
                    <a:pt x="15170" y="3538"/>
                    <a:pt x="16848" y="1800"/>
                  </a:cubicBezTo>
                  <a:cubicBezTo>
                    <a:pt x="17388" y="1260"/>
                    <a:pt x="18047" y="780"/>
                    <a:pt x="18767" y="421"/>
                  </a:cubicBezTo>
                  <a:cubicBezTo>
                    <a:pt x="19247" y="181"/>
                    <a:pt x="19546" y="61"/>
                    <a:pt x="195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62"/>
            <p:cNvSpPr/>
            <p:nvPr/>
          </p:nvSpPr>
          <p:spPr>
            <a:xfrm>
              <a:off x="2368025" y="4851800"/>
              <a:ext cx="505175" cy="231150"/>
            </a:xfrm>
            <a:custGeom>
              <a:avLst/>
              <a:gdLst/>
              <a:ahLst/>
              <a:cxnLst/>
              <a:rect l="l" t="t" r="r" b="b"/>
              <a:pathLst>
                <a:path w="20207" h="9246" extrusionOk="0">
                  <a:moveTo>
                    <a:pt x="13611" y="1"/>
                  </a:moveTo>
                  <a:cubicBezTo>
                    <a:pt x="12112" y="1"/>
                    <a:pt x="10613" y="61"/>
                    <a:pt x="9114" y="121"/>
                  </a:cubicBezTo>
                  <a:cubicBezTo>
                    <a:pt x="7915" y="241"/>
                    <a:pt x="7076" y="361"/>
                    <a:pt x="7076" y="361"/>
                  </a:cubicBezTo>
                  <a:cubicBezTo>
                    <a:pt x="6416" y="481"/>
                    <a:pt x="5696" y="660"/>
                    <a:pt x="5037" y="900"/>
                  </a:cubicBezTo>
                  <a:cubicBezTo>
                    <a:pt x="3538" y="1260"/>
                    <a:pt x="2099" y="2039"/>
                    <a:pt x="960" y="3119"/>
                  </a:cubicBezTo>
                  <a:cubicBezTo>
                    <a:pt x="300" y="3778"/>
                    <a:pt x="1" y="4678"/>
                    <a:pt x="1" y="5577"/>
                  </a:cubicBezTo>
                  <a:cubicBezTo>
                    <a:pt x="1" y="6296"/>
                    <a:pt x="240" y="7016"/>
                    <a:pt x="600" y="7675"/>
                  </a:cubicBezTo>
                  <a:cubicBezTo>
                    <a:pt x="840" y="8095"/>
                    <a:pt x="1140" y="8515"/>
                    <a:pt x="1500" y="8875"/>
                  </a:cubicBezTo>
                  <a:cubicBezTo>
                    <a:pt x="1708" y="9083"/>
                    <a:pt x="1826" y="9246"/>
                    <a:pt x="1892" y="9246"/>
                  </a:cubicBezTo>
                  <a:cubicBezTo>
                    <a:pt x="1902" y="9246"/>
                    <a:pt x="1911" y="9242"/>
                    <a:pt x="1919" y="9234"/>
                  </a:cubicBezTo>
                  <a:cubicBezTo>
                    <a:pt x="1919" y="9234"/>
                    <a:pt x="1859" y="8994"/>
                    <a:pt x="1739" y="8695"/>
                  </a:cubicBezTo>
                  <a:cubicBezTo>
                    <a:pt x="1500" y="8275"/>
                    <a:pt x="1260" y="7855"/>
                    <a:pt x="1080" y="7436"/>
                  </a:cubicBezTo>
                  <a:cubicBezTo>
                    <a:pt x="840" y="6836"/>
                    <a:pt x="780" y="6236"/>
                    <a:pt x="780" y="5577"/>
                  </a:cubicBezTo>
                  <a:cubicBezTo>
                    <a:pt x="840" y="4917"/>
                    <a:pt x="1140" y="4258"/>
                    <a:pt x="1679" y="3838"/>
                  </a:cubicBezTo>
                  <a:cubicBezTo>
                    <a:pt x="2759" y="2939"/>
                    <a:pt x="4078" y="2399"/>
                    <a:pt x="5457" y="2159"/>
                  </a:cubicBezTo>
                  <a:cubicBezTo>
                    <a:pt x="6056" y="1979"/>
                    <a:pt x="6716" y="1860"/>
                    <a:pt x="7375" y="1800"/>
                  </a:cubicBezTo>
                  <a:cubicBezTo>
                    <a:pt x="7375" y="1800"/>
                    <a:pt x="8155" y="1620"/>
                    <a:pt x="9294" y="1440"/>
                  </a:cubicBezTo>
                  <a:cubicBezTo>
                    <a:pt x="10493" y="1260"/>
                    <a:pt x="12112" y="1140"/>
                    <a:pt x="13671" y="1020"/>
                  </a:cubicBezTo>
                  <a:cubicBezTo>
                    <a:pt x="16908" y="840"/>
                    <a:pt x="20146" y="960"/>
                    <a:pt x="20146" y="840"/>
                  </a:cubicBezTo>
                  <a:cubicBezTo>
                    <a:pt x="20206" y="600"/>
                    <a:pt x="16968" y="61"/>
                    <a:pt x="13611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62"/>
            <p:cNvSpPr/>
            <p:nvPr/>
          </p:nvSpPr>
          <p:spPr>
            <a:xfrm>
              <a:off x="2483450" y="4922989"/>
              <a:ext cx="155900" cy="181575"/>
            </a:xfrm>
            <a:custGeom>
              <a:avLst/>
              <a:gdLst/>
              <a:ahLst/>
              <a:cxnLst/>
              <a:rect l="l" t="t" r="r" b="b"/>
              <a:pathLst>
                <a:path w="6236" h="7263" extrusionOk="0">
                  <a:moveTo>
                    <a:pt x="5336" y="1"/>
                  </a:moveTo>
                  <a:cubicBezTo>
                    <a:pt x="4737" y="61"/>
                    <a:pt x="4077" y="180"/>
                    <a:pt x="3538" y="420"/>
                  </a:cubicBezTo>
                  <a:cubicBezTo>
                    <a:pt x="2878" y="720"/>
                    <a:pt x="2339" y="1020"/>
                    <a:pt x="1859" y="1440"/>
                  </a:cubicBezTo>
                  <a:cubicBezTo>
                    <a:pt x="1679" y="1559"/>
                    <a:pt x="1499" y="1679"/>
                    <a:pt x="1379" y="1859"/>
                  </a:cubicBezTo>
                  <a:cubicBezTo>
                    <a:pt x="1259" y="1979"/>
                    <a:pt x="1199" y="2039"/>
                    <a:pt x="1199" y="2039"/>
                  </a:cubicBezTo>
                  <a:cubicBezTo>
                    <a:pt x="1139" y="2099"/>
                    <a:pt x="1079" y="2159"/>
                    <a:pt x="1020" y="2219"/>
                  </a:cubicBezTo>
                  <a:cubicBezTo>
                    <a:pt x="960" y="2339"/>
                    <a:pt x="840" y="2519"/>
                    <a:pt x="660" y="2759"/>
                  </a:cubicBezTo>
                  <a:cubicBezTo>
                    <a:pt x="360" y="3358"/>
                    <a:pt x="180" y="4018"/>
                    <a:pt x="120" y="4677"/>
                  </a:cubicBezTo>
                  <a:cubicBezTo>
                    <a:pt x="0" y="5337"/>
                    <a:pt x="120" y="5936"/>
                    <a:pt x="360" y="6536"/>
                  </a:cubicBezTo>
                  <a:cubicBezTo>
                    <a:pt x="579" y="6975"/>
                    <a:pt x="799" y="7263"/>
                    <a:pt x="881" y="7263"/>
                  </a:cubicBezTo>
                  <a:cubicBezTo>
                    <a:pt x="888" y="7263"/>
                    <a:pt x="895" y="7260"/>
                    <a:pt x="900" y="7255"/>
                  </a:cubicBezTo>
                  <a:cubicBezTo>
                    <a:pt x="960" y="7195"/>
                    <a:pt x="900" y="6896"/>
                    <a:pt x="900" y="6416"/>
                  </a:cubicBezTo>
                  <a:cubicBezTo>
                    <a:pt x="840" y="5876"/>
                    <a:pt x="900" y="5337"/>
                    <a:pt x="1079" y="4857"/>
                  </a:cubicBezTo>
                  <a:cubicBezTo>
                    <a:pt x="1259" y="4377"/>
                    <a:pt x="1499" y="3898"/>
                    <a:pt x="1799" y="3478"/>
                  </a:cubicBezTo>
                  <a:lnTo>
                    <a:pt x="2159" y="3058"/>
                  </a:lnTo>
                  <a:cubicBezTo>
                    <a:pt x="2219" y="2998"/>
                    <a:pt x="2279" y="2938"/>
                    <a:pt x="2279" y="2938"/>
                  </a:cubicBezTo>
                  <a:lnTo>
                    <a:pt x="2399" y="2759"/>
                  </a:lnTo>
                  <a:cubicBezTo>
                    <a:pt x="2518" y="2639"/>
                    <a:pt x="2638" y="2519"/>
                    <a:pt x="2758" y="2399"/>
                  </a:cubicBezTo>
                  <a:cubicBezTo>
                    <a:pt x="3118" y="1979"/>
                    <a:pt x="3538" y="1619"/>
                    <a:pt x="4017" y="1320"/>
                  </a:cubicBezTo>
                  <a:cubicBezTo>
                    <a:pt x="4437" y="1020"/>
                    <a:pt x="4977" y="780"/>
                    <a:pt x="5516" y="540"/>
                  </a:cubicBezTo>
                  <a:cubicBezTo>
                    <a:pt x="5936" y="360"/>
                    <a:pt x="6236" y="240"/>
                    <a:pt x="6236" y="120"/>
                  </a:cubicBezTo>
                  <a:cubicBezTo>
                    <a:pt x="6236" y="61"/>
                    <a:pt x="5876" y="1"/>
                    <a:pt x="5336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62"/>
            <p:cNvSpPr/>
            <p:nvPr/>
          </p:nvSpPr>
          <p:spPr>
            <a:xfrm>
              <a:off x="2663279" y="4937922"/>
              <a:ext cx="157400" cy="171875"/>
            </a:xfrm>
            <a:custGeom>
              <a:avLst/>
              <a:gdLst/>
              <a:ahLst/>
              <a:cxnLst/>
              <a:rect l="l" t="t" r="r" b="b"/>
              <a:pathLst>
                <a:path w="6296" h="6875" extrusionOk="0">
                  <a:moveTo>
                    <a:pt x="5930" y="0"/>
                  </a:moveTo>
                  <a:cubicBezTo>
                    <a:pt x="5450" y="0"/>
                    <a:pt x="4570" y="146"/>
                    <a:pt x="3718" y="511"/>
                  </a:cubicBezTo>
                  <a:cubicBezTo>
                    <a:pt x="3118" y="751"/>
                    <a:pt x="2579" y="991"/>
                    <a:pt x="2099" y="1351"/>
                  </a:cubicBezTo>
                  <a:cubicBezTo>
                    <a:pt x="1919" y="1471"/>
                    <a:pt x="1739" y="1590"/>
                    <a:pt x="1619" y="1710"/>
                  </a:cubicBezTo>
                  <a:lnTo>
                    <a:pt x="1439" y="1890"/>
                  </a:lnTo>
                  <a:cubicBezTo>
                    <a:pt x="1439" y="1890"/>
                    <a:pt x="1200" y="2130"/>
                    <a:pt x="900" y="2550"/>
                  </a:cubicBezTo>
                  <a:cubicBezTo>
                    <a:pt x="540" y="3089"/>
                    <a:pt x="300" y="3689"/>
                    <a:pt x="120" y="4289"/>
                  </a:cubicBezTo>
                  <a:cubicBezTo>
                    <a:pt x="0" y="4888"/>
                    <a:pt x="0" y="5548"/>
                    <a:pt x="180" y="6147"/>
                  </a:cubicBezTo>
                  <a:cubicBezTo>
                    <a:pt x="290" y="6586"/>
                    <a:pt x="450" y="6874"/>
                    <a:pt x="568" y="6874"/>
                  </a:cubicBezTo>
                  <a:cubicBezTo>
                    <a:pt x="579" y="6874"/>
                    <a:pt x="590" y="6872"/>
                    <a:pt x="600" y="6867"/>
                  </a:cubicBezTo>
                  <a:cubicBezTo>
                    <a:pt x="720" y="6807"/>
                    <a:pt x="720" y="6507"/>
                    <a:pt x="720" y="6087"/>
                  </a:cubicBezTo>
                  <a:cubicBezTo>
                    <a:pt x="720" y="5548"/>
                    <a:pt x="840" y="5068"/>
                    <a:pt x="1080" y="4588"/>
                  </a:cubicBezTo>
                  <a:cubicBezTo>
                    <a:pt x="1319" y="4169"/>
                    <a:pt x="1619" y="3749"/>
                    <a:pt x="1919" y="3329"/>
                  </a:cubicBezTo>
                  <a:cubicBezTo>
                    <a:pt x="2219" y="3089"/>
                    <a:pt x="2459" y="2850"/>
                    <a:pt x="2459" y="2850"/>
                  </a:cubicBezTo>
                  <a:lnTo>
                    <a:pt x="2579" y="2730"/>
                  </a:lnTo>
                  <a:cubicBezTo>
                    <a:pt x="2639" y="2670"/>
                    <a:pt x="2758" y="2490"/>
                    <a:pt x="2938" y="2370"/>
                  </a:cubicBezTo>
                  <a:cubicBezTo>
                    <a:pt x="3298" y="2010"/>
                    <a:pt x="3718" y="1650"/>
                    <a:pt x="4197" y="1351"/>
                  </a:cubicBezTo>
                  <a:cubicBezTo>
                    <a:pt x="5157" y="691"/>
                    <a:pt x="6296" y="271"/>
                    <a:pt x="6296" y="92"/>
                  </a:cubicBezTo>
                  <a:cubicBezTo>
                    <a:pt x="6296" y="33"/>
                    <a:pt x="6158" y="0"/>
                    <a:pt x="5930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62"/>
            <p:cNvSpPr/>
            <p:nvPr/>
          </p:nvSpPr>
          <p:spPr>
            <a:xfrm>
              <a:off x="2231625" y="3530125"/>
              <a:ext cx="854400" cy="1345700"/>
            </a:xfrm>
            <a:custGeom>
              <a:avLst/>
              <a:gdLst/>
              <a:ahLst/>
              <a:cxnLst/>
              <a:rect l="l" t="t" r="r" b="b"/>
              <a:pathLst>
                <a:path w="34176" h="53828" extrusionOk="0">
                  <a:moveTo>
                    <a:pt x="11512" y="1"/>
                  </a:moveTo>
                  <a:cubicBezTo>
                    <a:pt x="11152" y="1"/>
                    <a:pt x="10793" y="16"/>
                    <a:pt x="10433" y="46"/>
                  </a:cubicBezTo>
                  <a:cubicBezTo>
                    <a:pt x="7735" y="106"/>
                    <a:pt x="5157" y="1125"/>
                    <a:pt x="3118" y="2864"/>
                  </a:cubicBezTo>
                  <a:cubicBezTo>
                    <a:pt x="2339" y="3583"/>
                    <a:pt x="1679" y="4423"/>
                    <a:pt x="1140" y="5382"/>
                  </a:cubicBezTo>
                  <a:cubicBezTo>
                    <a:pt x="780" y="6161"/>
                    <a:pt x="540" y="6941"/>
                    <a:pt x="360" y="7720"/>
                  </a:cubicBezTo>
                  <a:cubicBezTo>
                    <a:pt x="180" y="8260"/>
                    <a:pt x="120" y="8739"/>
                    <a:pt x="60" y="9279"/>
                  </a:cubicBezTo>
                  <a:cubicBezTo>
                    <a:pt x="60" y="9639"/>
                    <a:pt x="60" y="9819"/>
                    <a:pt x="60" y="9819"/>
                  </a:cubicBezTo>
                  <a:cubicBezTo>
                    <a:pt x="60" y="9819"/>
                    <a:pt x="1" y="10598"/>
                    <a:pt x="1" y="11857"/>
                  </a:cubicBezTo>
                  <a:cubicBezTo>
                    <a:pt x="1" y="12637"/>
                    <a:pt x="1" y="13416"/>
                    <a:pt x="120" y="14196"/>
                  </a:cubicBezTo>
                  <a:cubicBezTo>
                    <a:pt x="120" y="14675"/>
                    <a:pt x="180" y="15155"/>
                    <a:pt x="180" y="15635"/>
                  </a:cubicBezTo>
                  <a:cubicBezTo>
                    <a:pt x="240" y="16174"/>
                    <a:pt x="360" y="16714"/>
                    <a:pt x="420" y="17253"/>
                  </a:cubicBezTo>
                  <a:cubicBezTo>
                    <a:pt x="540" y="17793"/>
                    <a:pt x="600" y="18333"/>
                    <a:pt x="720" y="18932"/>
                  </a:cubicBezTo>
                  <a:cubicBezTo>
                    <a:pt x="840" y="19532"/>
                    <a:pt x="960" y="20131"/>
                    <a:pt x="1080" y="20731"/>
                  </a:cubicBezTo>
                  <a:cubicBezTo>
                    <a:pt x="1380" y="21990"/>
                    <a:pt x="1799" y="23249"/>
                    <a:pt x="2099" y="24568"/>
                  </a:cubicBezTo>
                  <a:cubicBezTo>
                    <a:pt x="2938" y="27206"/>
                    <a:pt x="3898" y="29964"/>
                    <a:pt x="5097" y="32602"/>
                  </a:cubicBezTo>
                  <a:cubicBezTo>
                    <a:pt x="7255" y="37999"/>
                    <a:pt x="9234" y="43515"/>
                    <a:pt x="11212" y="47472"/>
                  </a:cubicBezTo>
                  <a:cubicBezTo>
                    <a:pt x="11632" y="48491"/>
                    <a:pt x="12172" y="49330"/>
                    <a:pt x="12532" y="50170"/>
                  </a:cubicBezTo>
                  <a:cubicBezTo>
                    <a:pt x="12951" y="50949"/>
                    <a:pt x="13311" y="51609"/>
                    <a:pt x="13671" y="52148"/>
                  </a:cubicBezTo>
                  <a:cubicBezTo>
                    <a:pt x="13970" y="52748"/>
                    <a:pt x="14390" y="53288"/>
                    <a:pt x="14810" y="53827"/>
                  </a:cubicBezTo>
                  <a:cubicBezTo>
                    <a:pt x="14570" y="53228"/>
                    <a:pt x="14270" y="52568"/>
                    <a:pt x="13911" y="52029"/>
                  </a:cubicBezTo>
                  <a:cubicBezTo>
                    <a:pt x="13611" y="51429"/>
                    <a:pt x="13311" y="50769"/>
                    <a:pt x="12891" y="49930"/>
                  </a:cubicBezTo>
                  <a:cubicBezTo>
                    <a:pt x="12532" y="49151"/>
                    <a:pt x="12112" y="48251"/>
                    <a:pt x="11692" y="47232"/>
                  </a:cubicBezTo>
                  <a:cubicBezTo>
                    <a:pt x="9953" y="43275"/>
                    <a:pt x="8095" y="37699"/>
                    <a:pt x="5996" y="32243"/>
                  </a:cubicBezTo>
                  <a:cubicBezTo>
                    <a:pt x="4917" y="29545"/>
                    <a:pt x="4018" y="26787"/>
                    <a:pt x="3238" y="24208"/>
                  </a:cubicBezTo>
                  <a:cubicBezTo>
                    <a:pt x="2938" y="22949"/>
                    <a:pt x="2519" y="21690"/>
                    <a:pt x="2339" y="20491"/>
                  </a:cubicBezTo>
                  <a:lnTo>
                    <a:pt x="2039" y="18692"/>
                  </a:lnTo>
                  <a:cubicBezTo>
                    <a:pt x="1919" y="18153"/>
                    <a:pt x="1859" y="17553"/>
                    <a:pt x="1799" y="17014"/>
                  </a:cubicBezTo>
                  <a:cubicBezTo>
                    <a:pt x="1739" y="16534"/>
                    <a:pt x="1619" y="16054"/>
                    <a:pt x="1619" y="15515"/>
                  </a:cubicBezTo>
                  <a:cubicBezTo>
                    <a:pt x="1559" y="15035"/>
                    <a:pt x="1499" y="14615"/>
                    <a:pt x="1499" y="14136"/>
                  </a:cubicBezTo>
                  <a:cubicBezTo>
                    <a:pt x="1440" y="13416"/>
                    <a:pt x="1440" y="12697"/>
                    <a:pt x="1440" y="11917"/>
                  </a:cubicBezTo>
                  <a:cubicBezTo>
                    <a:pt x="1499" y="10718"/>
                    <a:pt x="1499" y="9939"/>
                    <a:pt x="1499" y="9939"/>
                  </a:cubicBezTo>
                  <a:cubicBezTo>
                    <a:pt x="1499" y="9939"/>
                    <a:pt x="1559" y="9759"/>
                    <a:pt x="1559" y="9459"/>
                  </a:cubicBezTo>
                  <a:cubicBezTo>
                    <a:pt x="1559" y="8979"/>
                    <a:pt x="1679" y="8560"/>
                    <a:pt x="1739" y="8080"/>
                  </a:cubicBezTo>
                  <a:cubicBezTo>
                    <a:pt x="1919" y="7360"/>
                    <a:pt x="2099" y="6701"/>
                    <a:pt x="2459" y="6041"/>
                  </a:cubicBezTo>
                  <a:cubicBezTo>
                    <a:pt x="2819" y="5202"/>
                    <a:pt x="3418" y="4483"/>
                    <a:pt x="4078" y="3823"/>
                  </a:cubicBezTo>
                  <a:cubicBezTo>
                    <a:pt x="5876" y="2264"/>
                    <a:pt x="8155" y="1365"/>
                    <a:pt x="10553" y="1245"/>
                  </a:cubicBezTo>
                  <a:cubicBezTo>
                    <a:pt x="11212" y="1185"/>
                    <a:pt x="11932" y="1185"/>
                    <a:pt x="12591" y="1185"/>
                  </a:cubicBezTo>
                  <a:cubicBezTo>
                    <a:pt x="13251" y="1245"/>
                    <a:pt x="13911" y="1365"/>
                    <a:pt x="14570" y="1545"/>
                  </a:cubicBezTo>
                  <a:cubicBezTo>
                    <a:pt x="15889" y="2024"/>
                    <a:pt x="17148" y="2624"/>
                    <a:pt x="18347" y="3463"/>
                  </a:cubicBezTo>
                  <a:cubicBezTo>
                    <a:pt x="20626" y="5142"/>
                    <a:pt x="22724" y="7001"/>
                    <a:pt x="24643" y="9159"/>
                  </a:cubicBezTo>
                  <a:cubicBezTo>
                    <a:pt x="26501" y="11138"/>
                    <a:pt x="28120" y="13116"/>
                    <a:pt x="29499" y="14795"/>
                  </a:cubicBezTo>
                  <a:lnTo>
                    <a:pt x="32797" y="18992"/>
                  </a:lnTo>
                  <a:cubicBezTo>
                    <a:pt x="33217" y="19532"/>
                    <a:pt x="33636" y="20011"/>
                    <a:pt x="34176" y="20491"/>
                  </a:cubicBezTo>
                  <a:cubicBezTo>
                    <a:pt x="33816" y="19892"/>
                    <a:pt x="33456" y="19292"/>
                    <a:pt x="33037" y="18812"/>
                  </a:cubicBezTo>
                  <a:cubicBezTo>
                    <a:pt x="32317" y="17733"/>
                    <a:pt x="31238" y="16234"/>
                    <a:pt x="29919" y="14495"/>
                  </a:cubicBezTo>
                  <a:cubicBezTo>
                    <a:pt x="28600" y="12697"/>
                    <a:pt x="27041" y="10658"/>
                    <a:pt x="25182" y="8620"/>
                  </a:cubicBezTo>
                  <a:cubicBezTo>
                    <a:pt x="23324" y="6401"/>
                    <a:pt x="21165" y="4363"/>
                    <a:pt x="18827" y="2624"/>
                  </a:cubicBezTo>
                  <a:cubicBezTo>
                    <a:pt x="17628" y="1725"/>
                    <a:pt x="16249" y="1005"/>
                    <a:pt x="14870" y="525"/>
                  </a:cubicBezTo>
                  <a:cubicBezTo>
                    <a:pt x="14090" y="286"/>
                    <a:pt x="13371" y="106"/>
                    <a:pt x="12591" y="46"/>
                  </a:cubicBezTo>
                  <a:cubicBezTo>
                    <a:pt x="12232" y="16"/>
                    <a:pt x="11872" y="1"/>
                    <a:pt x="11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62"/>
            <p:cNvSpPr/>
            <p:nvPr/>
          </p:nvSpPr>
          <p:spPr>
            <a:xfrm>
              <a:off x="2754750" y="3739600"/>
              <a:ext cx="736000" cy="1617300"/>
            </a:xfrm>
            <a:custGeom>
              <a:avLst/>
              <a:gdLst/>
              <a:ahLst/>
              <a:cxnLst/>
              <a:rect l="l" t="t" r="r" b="b"/>
              <a:pathLst>
                <a:path w="29440" h="64692" extrusionOk="0">
                  <a:moveTo>
                    <a:pt x="4018" y="1"/>
                  </a:moveTo>
                  <a:lnTo>
                    <a:pt x="6836" y="53962"/>
                  </a:lnTo>
                  <a:cubicBezTo>
                    <a:pt x="6836" y="53962"/>
                    <a:pt x="0" y="60557"/>
                    <a:pt x="2459" y="63136"/>
                  </a:cubicBezTo>
                  <a:cubicBezTo>
                    <a:pt x="3398" y="64097"/>
                    <a:pt x="6890" y="64692"/>
                    <a:pt x="10982" y="64692"/>
                  </a:cubicBezTo>
                  <a:cubicBezTo>
                    <a:pt x="17605" y="64692"/>
                    <a:pt x="25798" y="63135"/>
                    <a:pt x="27281" y="59058"/>
                  </a:cubicBezTo>
                  <a:cubicBezTo>
                    <a:pt x="27281" y="59058"/>
                    <a:pt x="28960" y="34116"/>
                    <a:pt x="29439" y="23444"/>
                  </a:cubicBezTo>
                  <a:lnTo>
                    <a:pt x="40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62"/>
            <p:cNvSpPr/>
            <p:nvPr/>
          </p:nvSpPr>
          <p:spPr>
            <a:xfrm>
              <a:off x="2903150" y="5184575"/>
              <a:ext cx="142425" cy="143925"/>
            </a:xfrm>
            <a:custGeom>
              <a:avLst/>
              <a:gdLst/>
              <a:ahLst/>
              <a:cxnLst/>
              <a:rect l="l" t="t" r="r" b="b"/>
              <a:pathLst>
                <a:path w="5697" h="5757" extrusionOk="0">
                  <a:moveTo>
                    <a:pt x="5696" y="0"/>
                  </a:moveTo>
                  <a:lnTo>
                    <a:pt x="5696" y="0"/>
                  </a:lnTo>
                  <a:cubicBezTo>
                    <a:pt x="5696" y="0"/>
                    <a:pt x="5516" y="60"/>
                    <a:pt x="5096" y="180"/>
                  </a:cubicBezTo>
                  <a:cubicBezTo>
                    <a:pt x="4737" y="240"/>
                    <a:pt x="4197" y="360"/>
                    <a:pt x="3598" y="540"/>
                  </a:cubicBezTo>
                  <a:cubicBezTo>
                    <a:pt x="3118" y="660"/>
                    <a:pt x="2578" y="900"/>
                    <a:pt x="2099" y="1140"/>
                  </a:cubicBezTo>
                  <a:cubicBezTo>
                    <a:pt x="1979" y="1200"/>
                    <a:pt x="1799" y="1259"/>
                    <a:pt x="1679" y="1379"/>
                  </a:cubicBezTo>
                  <a:lnTo>
                    <a:pt x="1499" y="1499"/>
                  </a:lnTo>
                  <a:cubicBezTo>
                    <a:pt x="1439" y="1499"/>
                    <a:pt x="1379" y="1559"/>
                    <a:pt x="1319" y="1619"/>
                  </a:cubicBezTo>
                  <a:lnTo>
                    <a:pt x="959" y="1979"/>
                  </a:lnTo>
                  <a:cubicBezTo>
                    <a:pt x="780" y="2219"/>
                    <a:pt x="660" y="2399"/>
                    <a:pt x="540" y="2638"/>
                  </a:cubicBezTo>
                  <a:cubicBezTo>
                    <a:pt x="360" y="2878"/>
                    <a:pt x="240" y="3178"/>
                    <a:pt x="120" y="3478"/>
                  </a:cubicBezTo>
                  <a:cubicBezTo>
                    <a:pt x="60" y="3718"/>
                    <a:pt x="0" y="4018"/>
                    <a:pt x="0" y="4317"/>
                  </a:cubicBezTo>
                  <a:lnTo>
                    <a:pt x="0" y="4737"/>
                  </a:lnTo>
                  <a:lnTo>
                    <a:pt x="120" y="5097"/>
                  </a:lnTo>
                  <a:cubicBezTo>
                    <a:pt x="120" y="5277"/>
                    <a:pt x="240" y="5397"/>
                    <a:pt x="300" y="5576"/>
                  </a:cubicBezTo>
                  <a:cubicBezTo>
                    <a:pt x="360" y="5636"/>
                    <a:pt x="360" y="5696"/>
                    <a:pt x="360" y="5756"/>
                  </a:cubicBezTo>
                  <a:cubicBezTo>
                    <a:pt x="360" y="5696"/>
                    <a:pt x="360" y="5636"/>
                    <a:pt x="360" y="5516"/>
                  </a:cubicBezTo>
                  <a:cubicBezTo>
                    <a:pt x="300" y="5397"/>
                    <a:pt x="240" y="5217"/>
                    <a:pt x="300" y="5097"/>
                  </a:cubicBezTo>
                  <a:cubicBezTo>
                    <a:pt x="300" y="4977"/>
                    <a:pt x="240" y="4857"/>
                    <a:pt x="300" y="4737"/>
                  </a:cubicBezTo>
                  <a:cubicBezTo>
                    <a:pt x="300" y="4677"/>
                    <a:pt x="360" y="4557"/>
                    <a:pt x="360" y="4437"/>
                  </a:cubicBezTo>
                  <a:cubicBezTo>
                    <a:pt x="420" y="4317"/>
                    <a:pt x="480" y="4197"/>
                    <a:pt x="540" y="4137"/>
                  </a:cubicBezTo>
                  <a:cubicBezTo>
                    <a:pt x="600" y="4018"/>
                    <a:pt x="660" y="3898"/>
                    <a:pt x="780" y="3838"/>
                  </a:cubicBezTo>
                  <a:cubicBezTo>
                    <a:pt x="900" y="3658"/>
                    <a:pt x="1079" y="3478"/>
                    <a:pt x="1259" y="3358"/>
                  </a:cubicBezTo>
                  <a:lnTo>
                    <a:pt x="1799" y="2938"/>
                  </a:lnTo>
                  <a:lnTo>
                    <a:pt x="2159" y="2698"/>
                  </a:lnTo>
                  <a:lnTo>
                    <a:pt x="2338" y="2638"/>
                  </a:lnTo>
                  <a:cubicBezTo>
                    <a:pt x="2338" y="2638"/>
                    <a:pt x="3058" y="1919"/>
                    <a:pt x="3897" y="1259"/>
                  </a:cubicBezTo>
                  <a:cubicBezTo>
                    <a:pt x="4377" y="900"/>
                    <a:pt x="4737" y="540"/>
                    <a:pt x="5096" y="360"/>
                  </a:cubicBezTo>
                  <a:cubicBezTo>
                    <a:pt x="5276" y="180"/>
                    <a:pt x="5516" y="120"/>
                    <a:pt x="5696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62"/>
            <p:cNvSpPr/>
            <p:nvPr/>
          </p:nvSpPr>
          <p:spPr>
            <a:xfrm>
              <a:off x="3062025" y="5212425"/>
              <a:ext cx="133425" cy="120575"/>
            </a:xfrm>
            <a:custGeom>
              <a:avLst/>
              <a:gdLst/>
              <a:ahLst/>
              <a:cxnLst/>
              <a:rect l="l" t="t" r="r" b="b"/>
              <a:pathLst>
                <a:path w="5337" h="4823" extrusionOk="0">
                  <a:moveTo>
                    <a:pt x="4314" y="1"/>
                  </a:moveTo>
                  <a:cubicBezTo>
                    <a:pt x="3971" y="1"/>
                    <a:pt x="3620" y="43"/>
                    <a:pt x="3238" y="86"/>
                  </a:cubicBezTo>
                  <a:cubicBezTo>
                    <a:pt x="2759" y="205"/>
                    <a:pt x="2279" y="385"/>
                    <a:pt x="1859" y="625"/>
                  </a:cubicBezTo>
                  <a:cubicBezTo>
                    <a:pt x="1619" y="745"/>
                    <a:pt x="1440" y="865"/>
                    <a:pt x="1260" y="985"/>
                  </a:cubicBezTo>
                  <a:cubicBezTo>
                    <a:pt x="1080" y="1165"/>
                    <a:pt x="960" y="1345"/>
                    <a:pt x="840" y="1524"/>
                  </a:cubicBezTo>
                  <a:cubicBezTo>
                    <a:pt x="660" y="1764"/>
                    <a:pt x="540" y="1944"/>
                    <a:pt x="420" y="2184"/>
                  </a:cubicBezTo>
                  <a:cubicBezTo>
                    <a:pt x="300" y="2424"/>
                    <a:pt x="240" y="2664"/>
                    <a:pt x="120" y="2904"/>
                  </a:cubicBezTo>
                  <a:cubicBezTo>
                    <a:pt x="61" y="3143"/>
                    <a:pt x="61" y="3443"/>
                    <a:pt x="1" y="3683"/>
                  </a:cubicBezTo>
                  <a:lnTo>
                    <a:pt x="1" y="4103"/>
                  </a:lnTo>
                  <a:cubicBezTo>
                    <a:pt x="61" y="4223"/>
                    <a:pt x="61" y="4283"/>
                    <a:pt x="61" y="4402"/>
                  </a:cubicBezTo>
                  <a:cubicBezTo>
                    <a:pt x="61" y="4522"/>
                    <a:pt x="120" y="4702"/>
                    <a:pt x="180" y="4822"/>
                  </a:cubicBezTo>
                  <a:cubicBezTo>
                    <a:pt x="180" y="4702"/>
                    <a:pt x="180" y="4522"/>
                    <a:pt x="240" y="4402"/>
                  </a:cubicBezTo>
                  <a:cubicBezTo>
                    <a:pt x="240" y="4283"/>
                    <a:pt x="300" y="4223"/>
                    <a:pt x="300" y="4103"/>
                  </a:cubicBezTo>
                  <a:lnTo>
                    <a:pt x="420" y="3803"/>
                  </a:lnTo>
                  <a:cubicBezTo>
                    <a:pt x="480" y="3743"/>
                    <a:pt x="540" y="3623"/>
                    <a:pt x="600" y="3503"/>
                  </a:cubicBezTo>
                  <a:cubicBezTo>
                    <a:pt x="660" y="3443"/>
                    <a:pt x="720" y="3323"/>
                    <a:pt x="840" y="3263"/>
                  </a:cubicBezTo>
                  <a:cubicBezTo>
                    <a:pt x="960" y="3083"/>
                    <a:pt x="1140" y="2904"/>
                    <a:pt x="1320" y="2784"/>
                  </a:cubicBezTo>
                  <a:cubicBezTo>
                    <a:pt x="1440" y="2604"/>
                    <a:pt x="1619" y="2484"/>
                    <a:pt x="1739" y="2364"/>
                  </a:cubicBezTo>
                  <a:lnTo>
                    <a:pt x="2159" y="2064"/>
                  </a:lnTo>
                  <a:lnTo>
                    <a:pt x="2579" y="1644"/>
                  </a:lnTo>
                  <a:cubicBezTo>
                    <a:pt x="2879" y="1345"/>
                    <a:pt x="3178" y="1045"/>
                    <a:pt x="3538" y="805"/>
                  </a:cubicBezTo>
                  <a:cubicBezTo>
                    <a:pt x="3718" y="685"/>
                    <a:pt x="3958" y="565"/>
                    <a:pt x="4138" y="445"/>
                  </a:cubicBezTo>
                  <a:cubicBezTo>
                    <a:pt x="4317" y="325"/>
                    <a:pt x="4497" y="205"/>
                    <a:pt x="4737" y="145"/>
                  </a:cubicBezTo>
                  <a:cubicBezTo>
                    <a:pt x="4857" y="145"/>
                    <a:pt x="5037" y="86"/>
                    <a:pt x="5157" y="86"/>
                  </a:cubicBezTo>
                  <a:lnTo>
                    <a:pt x="5337" y="86"/>
                  </a:lnTo>
                  <a:cubicBezTo>
                    <a:pt x="5337" y="86"/>
                    <a:pt x="5097" y="26"/>
                    <a:pt x="4737" y="26"/>
                  </a:cubicBezTo>
                  <a:cubicBezTo>
                    <a:pt x="4597" y="8"/>
                    <a:pt x="4456" y="1"/>
                    <a:pt x="4314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62"/>
            <p:cNvSpPr/>
            <p:nvPr/>
          </p:nvSpPr>
          <p:spPr>
            <a:xfrm>
              <a:off x="2846185" y="3699123"/>
              <a:ext cx="295322" cy="901700"/>
            </a:xfrm>
            <a:custGeom>
              <a:avLst/>
              <a:gdLst/>
              <a:ahLst/>
              <a:cxnLst/>
              <a:rect l="l" t="t" r="r" b="b"/>
              <a:pathLst>
                <a:path w="11213" h="36068" extrusionOk="0">
                  <a:moveTo>
                    <a:pt x="0" y="1"/>
                  </a:moveTo>
                  <a:lnTo>
                    <a:pt x="840" y="16129"/>
                  </a:lnTo>
                  <a:lnTo>
                    <a:pt x="1499" y="28121"/>
                  </a:lnTo>
                  <a:cubicBezTo>
                    <a:pt x="1619" y="30039"/>
                    <a:pt x="900" y="33097"/>
                    <a:pt x="1919" y="34776"/>
                  </a:cubicBezTo>
                  <a:cubicBezTo>
                    <a:pt x="2099" y="35136"/>
                    <a:pt x="2339" y="35436"/>
                    <a:pt x="2698" y="35675"/>
                  </a:cubicBezTo>
                  <a:cubicBezTo>
                    <a:pt x="3083" y="35946"/>
                    <a:pt x="3516" y="36068"/>
                    <a:pt x="3962" y="36068"/>
                  </a:cubicBezTo>
                  <a:cubicBezTo>
                    <a:pt x="5391" y="36068"/>
                    <a:pt x="6961" y="34817"/>
                    <a:pt x="7555" y="33217"/>
                  </a:cubicBezTo>
                  <a:cubicBezTo>
                    <a:pt x="8334" y="31119"/>
                    <a:pt x="7555" y="27821"/>
                    <a:pt x="7315" y="25722"/>
                  </a:cubicBezTo>
                  <a:cubicBezTo>
                    <a:pt x="7075" y="24763"/>
                    <a:pt x="7015" y="23744"/>
                    <a:pt x="7075" y="22725"/>
                  </a:cubicBezTo>
                  <a:cubicBezTo>
                    <a:pt x="7315" y="21106"/>
                    <a:pt x="7915" y="21466"/>
                    <a:pt x="8814" y="20326"/>
                  </a:cubicBezTo>
                  <a:cubicBezTo>
                    <a:pt x="10133" y="18708"/>
                    <a:pt x="10913" y="16789"/>
                    <a:pt x="11092" y="14750"/>
                  </a:cubicBezTo>
                  <a:cubicBezTo>
                    <a:pt x="11212" y="12952"/>
                    <a:pt x="10793" y="11393"/>
                    <a:pt x="10673" y="96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C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62"/>
            <p:cNvSpPr/>
            <p:nvPr/>
          </p:nvSpPr>
          <p:spPr>
            <a:xfrm>
              <a:off x="2787725" y="4297200"/>
              <a:ext cx="700025" cy="1060775"/>
            </a:xfrm>
            <a:custGeom>
              <a:avLst/>
              <a:gdLst/>
              <a:ahLst/>
              <a:cxnLst/>
              <a:rect l="l" t="t" r="r" b="b"/>
              <a:pathLst>
                <a:path w="28001" h="42431" extrusionOk="0">
                  <a:moveTo>
                    <a:pt x="26921" y="1"/>
                  </a:moveTo>
                  <a:cubicBezTo>
                    <a:pt x="26322" y="5817"/>
                    <a:pt x="22724" y="36275"/>
                    <a:pt x="12771" y="37234"/>
                  </a:cubicBezTo>
                  <a:cubicBezTo>
                    <a:pt x="11272" y="37390"/>
                    <a:pt x="9980" y="37457"/>
                    <a:pt x="8865" y="37457"/>
                  </a:cubicBezTo>
                  <a:cubicBezTo>
                    <a:pt x="4404" y="37457"/>
                    <a:pt x="2782" y="36383"/>
                    <a:pt x="2159" y="35615"/>
                  </a:cubicBezTo>
                  <a:cubicBezTo>
                    <a:pt x="900" y="37474"/>
                    <a:pt x="0" y="39632"/>
                    <a:pt x="1140" y="40832"/>
                  </a:cubicBezTo>
                  <a:cubicBezTo>
                    <a:pt x="2083" y="41821"/>
                    <a:pt x="5602" y="42430"/>
                    <a:pt x="9718" y="42430"/>
                  </a:cubicBezTo>
                  <a:cubicBezTo>
                    <a:pt x="16331" y="42430"/>
                    <a:pt x="24484" y="40857"/>
                    <a:pt x="25962" y="36754"/>
                  </a:cubicBezTo>
                  <a:cubicBezTo>
                    <a:pt x="25962" y="36754"/>
                    <a:pt x="27401" y="15230"/>
                    <a:pt x="28000" y="3658"/>
                  </a:cubicBezTo>
                  <a:cubicBezTo>
                    <a:pt x="27701" y="2279"/>
                    <a:pt x="27521" y="1140"/>
                    <a:pt x="27341" y="361"/>
                  </a:cubicBezTo>
                  <a:lnTo>
                    <a:pt x="26921" y="1"/>
                  </a:ln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62"/>
            <p:cNvSpPr/>
            <p:nvPr/>
          </p:nvSpPr>
          <p:spPr>
            <a:xfrm>
              <a:off x="2783225" y="3739600"/>
              <a:ext cx="707525" cy="1635550"/>
            </a:xfrm>
            <a:custGeom>
              <a:avLst/>
              <a:gdLst/>
              <a:ahLst/>
              <a:cxnLst/>
              <a:rect l="l" t="t" r="r" b="b"/>
              <a:pathLst>
                <a:path w="28301" h="65422" extrusionOk="0">
                  <a:moveTo>
                    <a:pt x="2879" y="1"/>
                  </a:moveTo>
                  <a:lnTo>
                    <a:pt x="2879" y="1"/>
                  </a:lnTo>
                  <a:cubicBezTo>
                    <a:pt x="2998" y="4498"/>
                    <a:pt x="3118" y="9054"/>
                    <a:pt x="3298" y="13551"/>
                  </a:cubicBezTo>
                  <a:cubicBezTo>
                    <a:pt x="3418" y="18048"/>
                    <a:pt x="3598" y="22545"/>
                    <a:pt x="3778" y="27041"/>
                  </a:cubicBezTo>
                  <a:cubicBezTo>
                    <a:pt x="3958" y="31538"/>
                    <a:pt x="4078" y="36035"/>
                    <a:pt x="4318" y="40532"/>
                  </a:cubicBezTo>
                  <a:lnTo>
                    <a:pt x="4960" y="53683"/>
                  </a:lnTo>
                  <a:lnTo>
                    <a:pt x="4960" y="53683"/>
                  </a:lnTo>
                  <a:cubicBezTo>
                    <a:pt x="4461" y="54195"/>
                    <a:pt x="4000" y="54708"/>
                    <a:pt x="3538" y="55221"/>
                  </a:cubicBezTo>
                  <a:cubicBezTo>
                    <a:pt x="3058" y="55821"/>
                    <a:pt x="2519" y="56480"/>
                    <a:pt x="2039" y="57140"/>
                  </a:cubicBezTo>
                  <a:cubicBezTo>
                    <a:pt x="1560" y="57799"/>
                    <a:pt x="1140" y="58459"/>
                    <a:pt x="780" y="59238"/>
                  </a:cubicBezTo>
                  <a:cubicBezTo>
                    <a:pt x="300" y="60018"/>
                    <a:pt x="61" y="60917"/>
                    <a:pt x="1" y="61876"/>
                  </a:cubicBezTo>
                  <a:cubicBezTo>
                    <a:pt x="1" y="62416"/>
                    <a:pt x="180" y="62896"/>
                    <a:pt x="480" y="63375"/>
                  </a:cubicBezTo>
                  <a:cubicBezTo>
                    <a:pt x="600" y="63495"/>
                    <a:pt x="660" y="63615"/>
                    <a:pt x="780" y="63675"/>
                  </a:cubicBezTo>
                  <a:lnTo>
                    <a:pt x="900" y="63795"/>
                  </a:lnTo>
                  <a:lnTo>
                    <a:pt x="1080" y="63915"/>
                  </a:lnTo>
                  <a:cubicBezTo>
                    <a:pt x="1320" y="64095"/>
                    <a:pt x="1500" y="64215"/>
                    <a:pt x="1739" y="64335"/>
                  </a:cubicBezTo>
                  <a:cubicBezTo>
                    <a:pt x="2519" y="64634"/>
                    <a:pt x="3358" y="64874"/>
                    <a:pt x="4198" y="64994"/>
                  </a:cubicBezTo>
                  <a:cubicBezTo>
                    <a:pt x="5756" y="65294"/>
                    <a:pt x="7375" y="65414"/>
                    <a:pt x="8994" y="65414"/>
                  </a:cubicBezTo>
                  <a:cubicBezTo>
                    <a:pt x="9264" y="65419"/>
                    <a:pt x="9534" y="65421"/>
                    <a:pt x="9803" y="65421"/>
                  </a:cubicBezTo>
                  <a:cubicBezTo>
                    <a:pt x="12771" y="65421"/>
                    <a:pt x="15729" y="65119"/>
                    <a:pt x="18587" y="64515"/>
                  </a:cubicBezTo>
                  <a:cubicBezTo>
                    <a:pt x="20206" y="64155"/>
                    <a:pt x="21765" y="63615"/>
                    <a:pt x="23204" y="62896"/>
                  </a:cubicBezTo>
                  <a:cubicBezTo>
                    <a:pt x="23923" y="62536"/>
                    <a:pt x="24643" y="62056"/>
                    <a:pt x="25302" y="61517"/>
                  </a:cubicBezTo>
                  <a:cubicBezTo>
                    <a:pt x="25962" y="60917"/>
                    <a:pt x="26442" y="60138"/>
                    <a:pt x="26801" y="59298"/>
                  </a:cubicBezTo>
                  <a:lnTo>
                    <a:pt x="26801" y="59238"/>
                  </a:lnTo>
                  <a:lnTo>
                    <a:pt x="26801" y="59118"/>
                  </a:lnTo>
                  <a:cubicBezTo>
                    <a:pt x="27101" y="53183"/>
                    <a:pt x="27401" y="47247"/>
                    <a:pt x="27701" y="41311"/>
                  </a:cubicBezTo>
                  <a:cubicBezTo>
                    <a:pt x="27821" y="38313"/>
                    <a:pt x="27881" y="35375"/>
                    <a:pt x="28000" y="32378"/>
                  </a:cubicBezTo>
                  <a:cubicBezTo>
                    <a:pt x="28120" y="29440"/>
                    <a:pt x="28240" y="26442"/>
                    <a:pt x="28300" y="23444"/>
                  </a:cubicBezTo>
                  <a:lnTo>
                    <a:pt x="28300" y="23444"/>
                  </a:lnTo>
                  <a:cubicBezTo>
                    <a:pt x="28060" y="26442"/>
                    <a:pt x="27821" y="29380"/>
                    <a:pt x="27581" y="32378"/>
                  </a:cubicBezTo>
                  <a:cubicBezTo>
                    <a:pt x="27341" y="35315"/>
                    <a:pt x="27101" y="38253"/>
                    <a:pt x="26861" y="41251"/>
                  </a:cubicBezTo>
                  <a:cubicBezTo>
                    <a:pt x="26442" y="47187"/>
                    <a:pt x="25962" y="53123"/>
                    <a:pt x="25482" y="59058"/>
                  </a:cubicBezTo>
                  <a:lnTo>
                    <a:pt x="25482" y="58879"/>
                  </a:lnTo>
                  <a:cubicBezTo>
                    <a:pt x="24883" y="60138"/>
                    <a:pt x="23803" y="61157"/>
                    <a:pt x="22484" y="61697"/>
                  </a:cubicBezTo>
                  <a:cubicBezTo>
                    <a:pt x="21105" y="62356"/>
                    <a:pt x="19666" y="62896"/>
                    <a:pt x="18227" y="63196"/>
                  </a:cubicBezTo>
                  <a:cubicBezTo>
                    <a:pt x="15426" y="63745"/>
                    <a:pt x="12625" y="64042"/>
                    <a:pt x="9778" y="64042"/>
                  </a:cubicBezTo>
                  <a:cubicBezTo>
                    <a:pt x="9517" y="64042"/>
                    <a:pt x="9256" y="64040"/>
                    <a:pt x="8994" y="64035"/>
                  </a:cubicBezTo>
                  <a:cubicBezTo>
                    <a:pt x="7495" y="63975"/>
                    <a:pt x="5936" y="63855"/>
                    <a:pt x="4437" y="63555"/>
                  </a:cubicBezTo>
                  <a:cubicBezTo>
                    <a:pt x="3718" y="63435"/>
                    <a:pt x="2998" y="63255"/>
                    <a:pt x="2339" y="62956"/>
                  </a:cubicBezTo>
                  <a:cubicBezTo>
                    <a:pt x="2219" y="62896"/>
                    <a:pt x="2099" y="62836"/>
                    <a:pt x="1979" y="62776"/>
                  </a:cubicBezTo>
                  <a:lnTo>
                    <a:pt x="1919" y="62716"/>
                  </a:lnTo>
                  <a:lnTo>
                    <a:pt x="1799" y="62656"/>
                  </a:lnTo>
                  <a:cubicBezTo>
                    <a:pt x="1799" y="62596"/>
                    <a:pt x="1739" y="62536"/>
                    <a:pt x="1739" y="62536"/>
                  </a:cubicBezTo>
                  <a:cubicBezTo>
                    <a:pt x="1560" y="62296"/>
                    <a:pt x="1500" y="62056"/>
                    <a:pt x="1500" y="61817"/>
                  </a:cubicBezTo>
                  <a:cubicBezTo>
                    <a:pt x="1560" y="61157"/>
                    <a:pt x="1739" y="60497"/>
                    <a:pt x="2039" y="59898"/>
                  </a:cubicBezTo>
                  <a:cubicBezTo>
                    <a:pt x="2339" y="59238"/>
                    <a:pt x="2759" y="58639"/>
                    <a:pt x="3178" y="58039"/>
                  </a:cubicBezTo>
                  <a:cubicBezTo>
                    <a:pt x="4078" y="56780"/>
                    <a:pt x="5097" y="55581"/>
                    <a:pt x="6176" y="54502"/>
                  </a:cubicBezTo>
                  <a:lnTo>
                    <a:pt x="6416" y="54262"/>
                  </a:lnTo>
                  <a:lnTo>
                    <a:pt x="6416" y="53962"/>
                  </a:lnTo>
                  <a:lnTo>
                    <a:pt x="5637" y="40472"/>
                  </a:lnTo>
                  <a:cubicBezTo>
                    <a:pt x="5397" y="35975"/>
                    <a:pt x="5097" y="31478"/>
                    <a:pt x="4797" y="26981"/>
                  </a:cubicBezTo>
                  <a:cubicBezTo>
                    <a:pt x="4497" y="22485"/>
                    <a:pt x="4198" y="17988"/>
                    <a:pt x="3898" y="13491"/>
                  </a:cubicBezTo>
                  <a:cubicBezTo>
                    <a:pt x="3538" y="8994"/>
                    <a:pt x="3238" y="4498"/>
                    <a:pt x="2879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62"/>
            <p:cNvSpPr/>
            <p:nvPr/>
          </p:nvSpPr>
          <p:spPr>
            <a:xfrm>
              <a:off x="3783528" y="3379766"/>
              <a:ext cx="659835" cy="2028856"/>
            </a:xfrm>
            <a:custGeom>
              <a:avLst/>
              <a:gdLst/>
              <a:ahLst/>
              <a:cxnLst/>
              <a:rect l="l" t="t" r="r" b="b"/>
              <a:pathLst>
                <a:path w="30819" h="63377" extrusionOk="0">
                  <a:moveTo>
                    <a:pt x="24643" y="1"/>
                  </a:moveTo>
                  <a:lnTo>
                    <a:pt x="1" y="22785"/>
                  </a:lnTo>
                  <a:cubicBezTo>
                    <a:pt x="900" y="33457"/>
                    <a:pt x="3478" y="58339"/>
                    <a:pt x="3478" y="58339"/>
                  </a:cubicBezTo>
                  <a:cubicBezTo>
                    <a:pt x="5012" y="62020"/>
                    <a:pt x="12107" y="63376"/>
                    <a:pt x="18374" y="63376"/>
                  </a:cubicBezTo>
                  <a:cubicBezTo>
                    <a:pt x="23131" y="63376"/>
                    <a:pt x="27411" y="62595"/>
                    <a:pt x="28420" y="61457"/>
                  </a:cubicBezTo>
                  <a:cubicBezTo>
                    <a:pt x="30818" y="58819"/>
                    <a:pt x="23743" y="52463"/>
                    <a:pt x="23743" y="52463"/>
                  </a:cubicBezTo>
                  <a:lnTo>
                    <a:pt x="246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62"/>
            <p:cNvSpPr/>
            <p:nvPr/>
          </p:nvSpPr>
          <p:spPr>
            <a:xfrm>
              <a:off x="4199700" y="5217550"/>
              <a:ext cx="146925" cy="137925"/>
            </a:xfrm>
            <a:custGeom>
              <a:avLst/>
              <a:gdLst/>
              <a:ahLst/>
              <a:cxnLst/>
              <a:rect l="l" t="t" r="r" b="b"/>
              <a:pathLst>
                <a:path w="5877" h="5517" extrusionOk="0">
                  <a:moveTo>
                    <a:pt x="1" y="0"/>
                  </a:moveTo>
                  <a:cubicBezTo>
                    <a:pt x="241" y="120"/>
                    <a:pt x="420" y="180"/>
                    <a:pt x="600" y="360"/>
                  </a:cubicBezTo>
                  <a:cubicBezTo>
                    <a:pt x="960" y="540"/>
                    <a:pt x="1440" y="840"/>
                    <a:pt x="1859" y="1200"/>
                  </a:cubicBezTo>
                  <a:cubicBezTo>
                    <a:pt x="2759" y="1859"/>
                    <a:pt x="3478" y="2519"/>
                    <a:pt x="3478" y="2519"/>
                  </a:cubicBezTo>
                  <a:lnTo>
                    <a:pt x="3658" y="2579"/>
                  </a:lnTo>
                  <a:lnTo>
                    <a:pt x="4018" y="2818"/>
                  </a:lnTo>
                  <a:lnTo>
                    <a:pt x="4557" y="3178"/>
                  </a:lnTo>
                  <a:cubicBezTo>
                    <a:pt x="4737" y="3358"/>
                    <a:pt x="4917" y="3478"/>
                    <a:pt x="5097" y="3658"/>
                  </a:cubicBezTo>
                  <a:cubicBezTo>
                    <a:pt x="5157" y="3718"/>
                    <a:pt x="5217" y="3838"/>
                    <a:pt x="5337" y="3958"/>
                  </a:cubicBezTo>
                  <a:cubicBezTo>
                    <a:pt x="5397" y="4018"/>
                    <a:pt x="5457" y="4137"/>
                    <a:pt x="5517" y="4257"/>
                  </a:cubicBezTo>
                  <a:cubicBezTo>
                    <a:pt x="5517" y="4377"/>
                    <a:pt x="5577" y="4497"/>
                    <a:pt x="5637" y="4557"/>
                  </a:cubicBezTo>
                  <a:cubicBezTo>
                    <a:pt x="5637" y="4677"/>
                    <a:pt x="5637" y="4797"/>
                    <a:pt x="5637" y="4857"/>
                  </a:cubicBezTo>
                  <a:cubicBezTo>
                    <a:pt x="5637" y="5037"/>
                    <a:pt x="5637" y="5217"/>
                    <a:pt x="5577" y="5337"/>
                  </a:cubicBezTo>
                  <a:cubicBezTo>
                    <a:pt x="5577" y="5397"/>
                    <a:pt x="5517" y="5457"/>
                    <a:pt x="5517" y="5516"/>
                  </a:cubicBezTo>
                  <a:lnTo>
                    <a:pt x="5517" y="5516"/>
                  </a:lnTo>
                  <a:cubicBezTo>
                    <a:pt x="5517" y="5516"/>
                    <a:pt x="5517" y="5456"/>
                    <a:pt x="5577" y="5397"/>
                  </a:cubicBezTo>
                  <a:cubicBezTo>
                    <a:pt x="5697" y="5217"/>
                    <a:pt x="5757" y="5037"/>
                    <a:pt x="5817" y="4917"/>
                  </a:cubicBezTo>
                  <a:cubicBezTo>
                    <a:pt x="5817" y="4797"/>
                    <a:pt x="5877" y="4677"/>
                    <a:pt x="5877" y="4557"/>
                  </a:cubicBezTo>
                  <a:cubicBezTo>
                    <a:pt x="5877" y="4437"/>
                    <a:pt x="5877" y="4257"/>
                    <a:pt x="5877" y="4137"/>
                  </a:cubicBezTo>
                  <a:cubicBezTo>
                    <a:pt x="5877" y="4018"/>
                    <a:pt x="5877" y="3838"/>
                    <a:pt x="5817" y="3718"/>
                  </a:cubicBezTo>
                  <a:cubicBezTo>
                    <a:pt x="5817" y="3538"/>
                    <a:pt x="5757" y="3418"/>
                    <a:pt x="5697" y="3298"/>
                  </a:cubicBezTo>
                  <a:cubicBezTo>
                    <a:pt x="5577" y="2998"/>
                    <a:pt x="5457" y="2699"/>
                    <a:pt x="5277" y="2459"/>
                  </a:cubicBezTo>
                  <a:cubicBezTo>
                    <a:pt x="5157" y="2219"/>
                    <a:pt x="4977" y="2039"/>
                    <a:pt x="4797" y="1859"/>
                  </a:cubicBezTo>
                  <a:lnTo>
                    <a:pt x="4438" y="1499"/>
                  </a:lnTo>
                  <a:lnTo>
                    <a:pt x="4258" y="1319"/>
                  </a:lnTo>
                  <a:lnTo>
                    <a:pt x="4138" y="1260"/>
                  </a:lnTo>
                  <a:cubicBezTo>
                    <a:pt x="3958" y="1140"/>
                    <a:pt x="3778" y="1080"/>
                    <a:pt x="3658" y="1020"/>
                  </a:cubicBezTo>
                  <a:cubicBezTo>
                    <a:pt x="3178" y="780"/>
                    <a:pt x="2639" y="600"/>
                    <a:pt x="2159" y="480"/>
                  </a:cubicBezTo>
                  <a:cubicBezTo>
                    <a:pt x="1620" y="360"/>
                    <a:pt x="1020" y="240"/>
                    <a:pt x="660" y="180"/>
                  </a:cubicBezTo>
                  <a:cubicBezTo>
                    <a:pt x="242" y="121"/>
                    <a:pt x="3" y="1"/>
                    <a:pt x="1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62"/>
            <p:cNvSpPr/>
            <p:nvPr/>
          </p:nvSpPr>
          <p:spPr>
            <a:xfrm>
              <a:off x="4051325" y="5250900"/>
              <a:ext cx="136425" cy="118075"/>
            </a:xfrm>
            <a:custGeom>
              <a:avLst/>
              <a:gdLst/>
              <a:ahLst/>
              <a:cxnLst/>
              <a:rect l="l" t="t" r="r" b="b"/>
              <a:pathLst>
                <a:path w="5457" h="4723" extrusionOk="0">
                  <a:moveTo>
                    <a:pt x="1327" y="0"/>
                  </a:moveTo>
                  <a:cubicBezTo>
                    <a:pt x="1079" y="0"/>
                    <a:pt x="839" y="15"/>
                    <a:pt x="600" y="45"/>
                  </a:cubicBezTo>
                  <a:cubicBezTo>
                    <a:pt x="240" y="45"/>
                    <a:pt x="0" y="105"/>
                    <a:pt x="0" y="105"/>
                  </a:cubicBezTo>
                  <a:lnTo>
                    <a:pt x="180" y="105"/>
                  </a:lnTo>
                  <a:cubicBezTo>
                    <a:pt x="360" y="105"/>
                    <a:pt x="480" y="165"/>
                    <a:pt x="660" y="225"/>
                  </a:cubicBezTo>
                  <a:cubicBezTo>
                    <a:pt x="839" y="225"/>
                    <a:pt x="1019" y="345"/>
                    <a:pt x="1199" y="405"/>
                  </a:cubicBezTo>
                  <a:cubicBezTo>
                    <a:pt x="1439" y="525"/>
                    <a:pt x="1619" y="645"/>
                    <a:pt x="1859" y="825"/>
                  </a:cubicBezTo>
                  <a:cubicBezTo>
                    <a:pt x="2158" y="1065"/>
                    <a:pt x="2518" y="1305"/>
                    <a:pt x="2818" y="1604"/>
                  </a:cubicBezTo>
                  <a:lnTo>
                    <a:pt x="3238" y="1964"/>
                  </a:lnTo>
                  <a:lnTo>
                    <a:pt x="3717" y="2324"/>
                  </a:lnTo>
                  <a:cubicBezTo>
                    <a:pt x="3837" y="2444"/>
                    <a:pt x="4017" y="2504"/>
                    <a:pt x="4137" y="2684"/>
                  </a:cubicBezTo>
                  <a:cubicBezTo>
                    <a:pt x="4317" y="2803"/>
                    <a:pt x="4497" y="2983"/>
                    <a:pt x="4617" y="3163"/>
                  </a:cubicBezTo>
                  <a:cubicBezTo>
                    <a:pt x="4737" y="3223"/>
                    <a:pt x="4797" y="3283"/>
                    <a:pt x="4857" y="3403"/>
                  </a:cubicBezTo>
                  <a:cubicBezTo>
                    <a:pt x="4916" y="3463"/>
                    <a:pt x="4976" y="3583"/>
                    <a:pt x="5036" y="3703"/>
                  </a:cubicBezTo>
                  <a:cubicBezTo>
                    <a:pt x="5096" y="3763"/>
                    <a:pt x="5156" y="3883"/>
                    <a:pt x="5216" y="4003"/>
                  </a:cubicBezTo>
                  <a:cubicBezTo>
                    <a:pt x="5276" y="4063"/>
                    <a:pt x="5276" y="4182"/>
                    <a:pt x="5276" y="4242"/>
                  </a:cubicBezTo>
                  <a:cubicBezTo>
                    <a:pt x="5336" y="4422"/>
                    <a:pt x="5336" y="4542"/>
                    <a:pt x="5336" y="4722"/>
                  </a:cubicBezTo>
                  <a:cubicBezTo>
                    <a:pt x="5396" y="4542"/>
                    <a:pt x="5396" y="4422"/>
                    <a:pt x="5456" y="4242"/>
                  </a:cubicBezTo>
                  <a:lnTo>
                    <a:pt x="5456" y="3943"/>
                  </a:lnTo>
                  <a:lnTo>
                    <a:pt x="5456" y="3583"/>
                  </a:lnTo>
                  <a:cubicBezTo>
                    <a:pt x="5396" y="3283"/>
                    <a:pt x="5396" y="3043"/>
                    <a:pt x="5276" y="2744"/>
                  </a:cubicBezTo>
                  <a:cubicBezTo>
                    <a:pt x="5216" y="2504"/>
                    <a:pt x="5096" y="2264"/>
                    <a:pt x="4976" y="2024"/>
                  </a:cubicBezTo>
                  <a:cubicBezTo>
                    <a:pt x="4857" y="1784"/>
                    <a:pt x="4737" y="1604"/>
                    <a:pt x="4557" y="1424"/>
                  </a:cubicBezTo>
                  <a:cubicBezTo>
                    <a:pt x="4437" y="1245"/>
                    <a:pt x="4257" y="1065"/>
                    <a:pt x="4137" y="885"/>
                  </a:cubicBezTo>
                  <a:cubicBezTo>
                    <a:pt x="4137" y="885"/>
                    <a:pt x="3897" y="705"/>
                    <a:pt x="3537" y="525"/>
                  </a:cubicBezTo>
                  <a:cubicBezTo>
                    <a:pt x="3058" y="285"/>
                    <a:pt x="2578" y="165"/>
                    <a:pt x="2099" y="45"/>
                  </a:cubicBezTo>
                  <a:cubicBezTo>
                    <a:pt x="1829" y="15"/>
                    <a:pt x="1574" y="0"/>
                    <a:pt x="1327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62"/>
            <p:cNvSpPr/>
            <p:nvPr/>
          </p:nvSpPr>
          <p:spPr>
            <a:xfrm>
              <a:off x="3765025" y="4820325"/>
              <a:ext cx="700025" cy="571025"/>
            </a:xfrm>
            <a:custGeom>
              <a:avLst/>
              <a:gdLst/>
              <a:ahLst/>
              <a:cxnLst/>
              <a:rect l="l" t="t" r="r" b="b"/>
              <a:pathLst>
                <a:path w="28001" h="22841" extrusionOk="0">
                  <a:moveTo>
                    <a:pt x="0" y="1"/>
                  </a:moveTo>
                  <a:cubicBezTo>
                    <a:pt x="900" y="9234"/>
                    <a:pt x="1799" y="17748"/>
                    <a:pt x="1799" y="17748"/>
                  </a:cubicBezTo>
                  <a:cubicBezTo>
                    <a:pt x="3336" y="21472"/>
                    <a:pt x="10481" y="22840"/>
                    <a:pt x="16775" y="22840"/>
                  </a:cubicBezTo>
                  <a:cubicBezTo>
                    <a:pt x="21527" y="22840"/>
                    <a:pt x="25795" y="22061"/>
                    <a:pt x="26801" y="20926"/>
                  </a:cubicBezTo>
                  <a:cubicBezTo>
                    <a:pt x="28000" y="19487"/>
                    <a:pt x="26621" y="17089"/>
                    <a:pt x="25062" y="15110"/>
                  </a:cubicBezTo>
                  <a:cubicBezTo>
                    <a:pt x="24583" y="15470"/>
                    <a:pt x="24283" y="16009"/>
                    <a:pt x="24163" y="16609"/>
                  </a:cubicBezTo>
                  <a:cubicBezTo>
                    <a:pt x="23955" y="18132"/>
                    <a:pt x="20871" y="18835"/>
                    <a:pt x="16940" y="18835"/>
                  </a:cubicBezTo>
                  <a:cubicBezTo>
                    <a:pt x="14060" y="18835"/>
                    <a:pt x="10726" y="18458"/>
                    <a:pt x="7735" y="17748"/>
                  </a:cubicBezTo>
                  <a:cubicBezTo>
                    <a:pt x="3897" y="16789"/>
                    <a:pt x="1439" y="7915"/>
                    <a:pt x="0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62"/>
            <p:cNvSpPr/>
            <p:nvPr/>
          </p:nvSpPr>
          <p:spPr>
            <a:xfrm>
              <a:off x="3724550" y="3805550"/>
              <a:ext cx="742000" cy="1603125"/>
            </a:xfrm>
            <a:custGeom>
              <a:avLst/>
              <a:gdLst/>
              <a:ahLst/>
              <a:cxnLst/>
              <a:rect l="l" t="t" r="r" b="b"/>
              <a:pathLst>
                <a:path w="29680" h="64125" extrusionOk="0">
                  <a:moveTo>
                    <a:pt x="24583" y="1"/>
                  </a:moveTo>
                  <a:cubicBezTo>
                    <a:pt x="24343" y="4378"/>
                    <a:pt x="24223" y="8815"/>
                    <a:pt x="23983" y="13191"/>
                  </a:cubicBezTo>
                  <a:cubicBezTo>
                    <a:pt x="23803" y="17568"/>
                    <a:pt x="23683" y="21945"/>
                    <a:pt x="23563" y="26322"/>
                  </a:cubicBezTo>
                  <a:cubicBezTo>
                    <a:pt x="23444" y="30699"/>
                    <a:pt x="23324" y="35076"/>
                    <a:pt x="23204" y="39453"/>
                  </a:cubicBezTo>
                  <a:lnTo>
                    <a:pt x="22964" y="52583"/>
                  </a:lnTo>
                  <a:lnTo>
                    <a:pt x="22964" y="52883"/>
                  </a:lnTo>
                  <a:lnTo>
                    <a:pt x="23204" y="53123"/>
                  </a:lnTo>
                  <a:cubicBezTo>
                    <a:pt x="24283" y="54142"/>
                    <a:pt x="25362" y="55281"/>
                    <a:pt x="26262" y="56480"/>
                  </a:cubicBezTo>
                  <a:cubicBezTo>
                    <a:pt x="26741" y="57080"/>
                    <a:pt x="27161" y="57680"/>
                    <a:pt x="27521" y="58339"/>
                  </a:cubicBezTo>
                  <a:cubicBezTo>
                    <a:pt x="27820" y="58939"/>
                    <a:pt x="28060" y="59538"/>
                    <a:pt x="28060" y="60258"/>
                  </a:cubicBezTo>
                  <a:cubicBezTo>
                    <a:pt x="28120" y="60498"/>
                    <a:pt x="28060" y="60737"/>
                    <a:pt x="27880" y="60917"/>
                  </a:cubicBezTo>
                  <a:lnTo>
                    <a:pt x="27880" y="60977"/>
                  </a:lnTo>
                  <a:lnTo>
                    <a:pt x="27700" y="61157"/>
                  </a:lnTo>
                  <a:cubicBezTo>
                    <a:pt x="27521" y="61277"/>
                    <a:pt x="27521" y="61277"/>
                    <a:pt x="27341" y="61397"/>
                  </a:cubicBezTo>
                  <a:cubicBezTo>
                    <a:pt x="26681" y="61697"/>
                    <a:pt x="26022" y="61877"/>
                    <a:pt x="25302" y="62056"/>
                  </a:cubicBezTo>
                  <a:cubicBezTo>
                    <a:pt x="23803" y="62356"/>
                    <a:pt x="22304" y="62596"/>
                    <a:pt x="20746" y="62656"/>
                  </a:cubicBezTo>
                  <a:cubicBezTo>
                    <a:pt x="19966" y="62686"/>
                    <a:pt x="19187" y="62701"/>
                    <a:pt x="18415" y="62701"/>
                  </a:cubicBezTo>
                  <a:cubicBezTo>
                    <a:pt x="17643" y="62701"/>
                    <a:pt x="16878" y="62686"/>
                    <a:pt x="16129" y="62656"/>
                  </a:cubicBezTo>
                  <a:cubicBezTo>
                    <a:pt x="14570" y="62596"/>
                    <a:pt x="13011" y="62416"/>
                    <a:pt x="11512" y="62116"/>
                  </a:cubicBezTo>
                  <a:cubicBezTo>
                    <a:pt x="10013" y="61877"/>
                    <a:pt x="8574" y="61457"/>
                    <a:pt x="7195" y="60857"/>
                  </a:cubicBezTo>
                  <a:cubicBezTo>
                    <a:pt x="6476" y="60558"/>
                    <a:pt x="5876" y="60138"/>
                    <a:pt x="5337" y="59718"/>
                  </a:cubicBezTo>
                  <a:cubicBezTo>
                    <a:pt x="4797" y="59298"/>
                    <a:pt x="4377" y="58699"/>
                    <a:pt x="4078" y="58099"/>
                  </a:cubicBezTo>
                  <a:lnTo>
                    <a:pt x="4078" y="58279"/>
                  </a:lnTo>
                  <a:lnTo>
                    <a:pt x="2099" y="40532"/>
                  </a:lnTo>
                  <a:cubicBezTo>
                    <a:pt x="1799" y="37594"/>
                    <a:pt x="1439" y="34656"/>
                    <a:pt x="1080" y="31718"/>
                  </a:cubicBezTo>
                  <a:cubicBezTo>
                    <a:pt x="720" y="28720"/>
                    <a:pt x="360" y="25782"/>
                    <a:pt x="0" y="22845"/>
                  </a:cubicBezTo>
                  <a:lnTo>
                    <a:pt x="0" y="22845"/>
                  </a:lnTo>
                  <a:cubicBezTo>
                    <a:pt x="180" y="25782"/>
                    <a:pt x="360" y="28780"/>
                    <a:pt x="600" y="31718"/>
                  </a:cubicBezTo>
                  <a:cubicBezTo>
                    <a:pt x="840" y="34716"/>
                    <a:pt x="1080" y="37654"/>
                    <a:pt x="1320" y="40652"/>
                  </a:cubicBezTo>
                  <a:lnTo>
                    <a:pt x="2818" y="58399"/>
                  </a:lnTo>
                  <a:lnTo>
                    <a:pt x="2818" y="58519"/>
                  </a:lnTo>
                  <a:lnTo>
                    <a:pt x="2818" y="58579"/>
                  </a:lnTo>
                  <a:cubicBezTo>
                    <a:pt x="3178" y="59418"/>
                    <a:pt x="3718" y="60138"/>
                    <a:pt x="4437" y="60677"/>
                  </a:cubicBezTo>
                  <a:cubicBezTo>
                    <a:pt x="5097" y="61217"/>
                    <a:pt x="5816" y="61697"/>
                    <a:pt x="6596" y="62056"/>
                  </a:cubicBezTo>
                  <a:cubicBezTo>
                    <a:pt x="8095" y="62716"/>
                    <a:pt x="9654" y="63196"/>
                    <a:pt x="11272" y="63495"/>
                  </a:cubicBezTo>
                  <a:cubicBezTo>
                    <a:pt x="12891" y="63735"/>
                    <a:pt x="14450" y="63975"/>
                    <a:pt x="16069" y="64035"/>
                  </a:cubicBezTo>
                  <a:cubicBezTo>
                    <a:pt x="16878" y="64095"/>
                    <a:pt x="17673" y="64125"/>
                    <a:pt x="18467" y="64125"/>
                  </a:cubicBezTo>
                  <a:cubicBezTo>
                    <a:pt x="19262" y="64125"/>
                    <a:pt x="20056" y="64095"/>
                    <a:pt x="20865" y="64035"/>
                  </a:cubicBezTo>
                  <a:cubicBezTo>
                    <a:pt x="22484" y="63975"/>
                    <a:pt x="24103" y="63795"/>
                    <a:pt x="25662" y="63435"/>
                  </a:cubicBezTo>
                  <a:cubicBezTo>
                    <a:pt x="26501" y="63316"/>
                    <a:pt x="27281" y="63016"/>
                    <a:pt x="28060" y="62656"/>
                  </a:cubicBezTo>
                  <a:cubicBezTo>
                    <a:pt x="28300" y="62536"/>
                    <a:pt x="28540" y="62416"/>
                    <a:pt x="28720" y="62236"/>
                  </a:cubicBezTo>
                  <a:lnTo>
                    <a:pt x="28960" y="62056"/>
                  </a:lnTo>
                  <a:lnTo>
                    <a:pt x="29020" y="61996"/>
                  </a:lnTo>
                  <a:lnTo>
                    <a:pt x="29020" y="61937"/>
                  </a:lnTo>
                  <a:lnTo>
                    <a:pt x="29079" y="61877"/>
                  </a:lnTo>
                  <a:lnTo>
                    <a:pt x="29199" y="61697"/>
                  </a:lnTo>
                  <a:cubicBezTo>
                    <a:pt x="29499" y="61217"/>
                    <a:pt x="29679" y="60677"/>
                    <a:pt x="29619" y="60138"/>
                  </a:cubicBezTo>
                  <a:cubicBezTo>
                    <a:pt x="29559" y="59238"/>
                    <a:pt x="29319" y="58339"/>
                    <a:pt x="28840" y="57560"/>
                  </a:cubicBezTo>
                  <a:cubicBezTo>
                    <a:pt x="28420" y="56840"/>
                    <a:pt x="28000" y="56181"/>
                    <a:pt x="27461" y="55521"/>
                  </a:cubicBezTo>
                  <a:cubicBezTo>
                    <a:pt x="26981" y="54862"/>
                    <a:pt x="26441" y="54262"/>
                    <a:pt x="25902" y="53662"/>
                  </a:cubicBezTo>
                  <a:cubicBezTo>
                    <a:pt x="25435" y="53144"/>
                    <a:pt x="24924" y="52671"/>
                    <a:pt x="24407" y="52204"/>
                  </a:cubicBezTo>
                  <a:lnTo>
                    <a:pt x="24407" y="52204"/>
                  </a:lnTo>
                  <a:lnTo>
                    <a:pt x="24583" y="39393"/>
                  </a:lnTo>
                  <a:cubicBezTo>
                    <a:pt x="24643" y="35016"/>
                    <a:pt x="24643" y="30639"/>
                    <a:pt x="24643" y="26262"/>
                  </a:cubicBezTo>
                  <a:cubicBezTo>
                    <a:pt x="24643" y="21885"/>
                    <a:pt x="24703" y="17508"/>
                    <a:pt x="24643" y="13131"/>
                  </a:cubicBezTo>
                  <a:cubicBezTo>
                    <a:pt x="24643" y="8755"/>
                    <a:pt x="24643" y="4378"/>
                    <a:pt x="24583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62"/>
            <p:cNvSpPr/>
            <p:nvPr/>
          </p:nvSpPr>
          <p:spPr>
            <a:xfrm>
              <a:off x="1982800" y="238550"/>
              <a:ext cx="2858475" cy="3939150"/>
            </a:xfrm>
            <a:custGeom>
              <a:avLst/>
              <a:gdLst/>
              <a:ahLst/>
              <a:cxnLst/>
              <a:rect l="l" t="t" r="r" b="b"/>
              <a:pathLst>
                <a:path w="114339" h="157566" extrusionOk="0">
                  <a:moveTo>
                    <a:pt x="93635" y="0"/>
                  </a:moveTo>
                  <a:cubicBezTo>
                    <a:pt x="85110" y="0"/>
                    <a:pt x="70270" y="36497"/>
                    <a:pt x="70270" y="36497"/>
                  </a:cubicBezTo>
                  <a:cubicBezTo>
                    <a:pt x="66501" y="34739"/>
                    <a:pt x="62492" y="34171"/>
                    <a:pt x="58883" y="34171"/>
                  </a:cubicBezTo>
                  <a:cubicBezTo>
                    <a:pt x="52274" y="34171"/>
                    <a:pt x="47007" y="36077"/>
                    <a:pt x="47007" y="36077"/>
                  </a:cubicBezTo>
                  <a:cubicBezTo>
                    <a:pt x="40944" y="24498"/>
                    <a:pt x="26572" y="3366"/>
                    <a:pt x="16855" y="3366"/>
                  </a:cubicBezTo>
                  <a:cubicBezTo>
                    <a:pt x="15905" y="3366"/>
                    <a:pt x="14999" y="3568"/>
                    <a:pt x="14151" y="4000"/>
                  </a:cubicBezTo>
                  <a:cubicBezTo>
                    <a:pt x="1" y="11255"/>
                    <a:pt x="21405" y="54604"/>
                    <a:pt x="20146" y="55563"/>
                  </a:cubicBezTo>
                  <a:cubicBezTo>
                    <a:pt x="14031" y="60120"/>
                    <a:pt x="7435" y="78946"/>
                    <a:pt x="6896" y="82544"/>
                  </a:cubicBezTo>
                  <a:cubicBezTo>
                    <a:pt x="6711" y="83919"/>
                    <a:pt x="7481" y="84326"/>
                    <a:pt x="8519" y="84326"/>
                  </a:cubicBezTo>
                  <a:cubicBezTo>
                    <a:pt x="9835" y="84326"/>
                    <a:pt x="11581" y="83671"/>
                    <a:pt x="12352" y="83503"/>
                  </a:cubicBezTo>
                  <a:lnTo>
                    <a:pt x="12352" y="83503"/>
                  </a:lnTo>
                  <a:cubicBezTo>
                    <a:pt x="7795" y="87400"/>
                    <a:pt x="6596" y="89499"/>
                    <a:pt x="10433" y="94775"/>
                  </a:cubicBezTo>
                  <a:cubicBezTo>
                    <a:pt x="16069" y="102390"/>
                    <a:pt x="25722" y="102869"/>
                    <a:pt x="25722" y="102869"/>
                  </a:cubicBezTo>
                  <a:cubicBezTo>
                    <a:pt x="25722" y="102869"/>
                    <a:pt x="19127" y="110004"/>
                    <a:pt x="20626" y="113602"/>
                  </a:cubicBezTo>
                  <a:cubicBezTo>
                    <a:pt x="21062" y="114591"/>
                    <a:pt x="21615" y="114947"/>
                    <a:pt x="22185" y="114947"/>
                  </a:cubicBezTo>
                  <a:cubicBezTo>
                    <a:pt x="23656" y="114947"/>
                    <a:pt x="25242" y="112583"/>
                    <a:pt x="25243" y="112582"/>
                  </a:cubicBezTo>
                  <a:lnTo>
                    <a:pt x="25243" y="112582"/>
                  </a:lnTo>
                  <a:cubicBezTo>
                    <a:pt x="25242" y="112583"/>
                    <a:pt x="23204" y="122715"/>
                    <a:pt x="25243" y="129370"/>
                  </a:cubicBezTo>
                  <a:cubicBezTo>
                    <a:pt x="26322" y="133208"/>
                    <a:pt x="29439" y="136146"/>
                    <a:pt x="33337" y="136985"/>
                  </a:cubicBezTo>
                  <a:cubicBezTo>
                    <a:pt x="39491" y="151195"/>
                    <a:pt x="47388" y="152937"/>
                    <a:pt x="50891" y="152937"/>
                  </a:cubicBezTo>
                  <a:cubicBezTo>
                    <a:pt x="52029" y="152937"/>
                    <a:pt x="52703" y="152754"/>
                    <a:pt x="52703" y="152754"/>
                  </a:cubicBezTo>
                  <a:cubicBezTo>
                    <a:pt x="54033" y="156078"/>
                    <a:pt x="56230" y="157566"/>
                    <a:pt x="59047" y="157566"/>
                  </a:cubicBezTo>
                  <a:cubicBezTo>
                    <a:pt x="64867" y="157566"/>
                    <a:pt x="73333" y="151217"/>
                    <a:pt x="82261" y="141602"/>
                  </a:cubicBezTo>
                  <a:cubicBezTo>
                    <a:pt x="95511" y="127392"/>
                    <a:pt x="95032" y="120737"/>
                    <a:pt x="95032" y="120737"/>
                  </a:cubicBezTo>
                  <a:lnTo>
                    <a:pt x="95032" y="120737"/>
                  </a:lnTo>
                  <a:cubicBezTo>
                    <a:pt x="95032" y="120737"/>
                    <a:pt x="96043" y="122313"/>
                    <a:pt x="98362" y="122313"/>
                  </a:cubicBezTo>
                  <a:cubicBezTo>
                    <a:pt x="98868" y="122313"/>
                    <a:pt x="99436" y="122238"/>
                    <a:pt x="100069" y="122056"/>
                  </a:cubicBezTo>
                  <a:cubicBezTo>
                    <a:pt x="103666" y="120976"/>
                    <a:pt x="100069" y="110064"/>
                    <a:pt x="100069" y="110064"/>
                  </a:cubicBezTo>
                  <a:lnTo>
                    <a:pt x="100069" y="110064"/>
                  </a:lnTo>
                  <a:cubicBezTo>
                    <a:pt x="100069" y="110064"/>
                    <a:pt x="101009" y="110137"/>
                    <a:pt x="102306" y="110137"/>
                  </a:cubicBezTo>
                  <a:cubicBezTo>
                    <a:pt x="104332" y="110137"/>
                    <a:pt x="107227" y="109959"/>
                    <a:pt x="108762" y="109045"/>
                  </a:cubicBezTo>
                  <a:cubicBezTo>
                    <a:pt x="111280" y="107486"/>
                    <a:pt x="100608" y="97293"/>
                    <a:pt x="100608" y="97293"/>
                  </a:cubicBezTo>
                  <a:lnTo>
                    <a:pt x="106184" y="92737"/>
                  </a:lnTo>
                  <a:cubicBezTo>
                    <a:pt x="114338" y="84043"/>
                    <a:pt x="107683" y="79966"/>
                    <a:pt x="107683" y="79966"/>
                  </a:cubicBezTo>
                  <a:cubicBezTo>
                    <a:pt x="107683" y="79966"/>
                    <a:pt x="111760" y="79486"/>
                    <a:pt x="112779" y="76428"/>
                  </a:cubicBezTo>
                  <a:cubicBezTo>
                    <a:pt x="113799" y="73370"/>
                    <a:pt x="101088" y="56043"/>
                    <a:pt x="101088" y="56043"/>
                  </a:cubicBezTo>
                  <a:cubicBezTo>
                    <a:pt x="103126" y="44891"/>
                    <a:pt x="106964" y="5439"/>
                    <a:pt x="94732" y="223"/>
                  </a:cubicBezTo>
                  <a:cubicBezTo>
                    <a:pt x="94380" y="72"/>
                    <a:pt x="94014" y="0"/>
                    <a:pt x="93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62"/>
            <p:cNvSpPr/>
            <p:nvPr/>
          </p:nvSpPr>
          <p:spPr>
            <a:xfrm>
              <a:off x="3059025" y="2296150"/>
              <a:ext cx="680550" cy="568950"/>
            </a:xfrm>
            <a:custGeom>
              <a:avLst/>
              <a:gdLst/>
              <a:ahLst/>
              <a:cxnLst/>
              <a:rect l="l" t="t" r="r" b="b"/>
              <a:pathLst>
                <a:path w="27222" h="22758" extrusionOk="0">
                  <a:moveTo>
                    <a:pt x="27221" y="0"/>
                  </a:moveTo>
                  <a:cubicBezTo>
                    <a:pt x="27221" y="0"/>
                    <a:pt x="23024" y="5816"/>
                    <a:pt x="22125" y="8394"/>
                  </a:cubicBezTo>
                  <a:cubicBezTo>
                    <a:pt x="21276" y="10772"/>
                    <a:pt x="18075" y="13096"/>
                    <a:pt x="14390" y="13096"/>
                  </a:cubicBezTo>
                  <a:cubicBezTo>
                    <a:pt x="14172" y="13096"/>
                    <a:pt x="13952" y="13087"/>
                    <a:pt x="13731" y="13071"/>
                  </a:cubicBezTo>
                  <a:cubicBezTo>
                    <a:pt x="11129" y="12915"/>
                    <a:pt x="7823" y="12056"/>
                    <a:pt x="5344" y="12056"/>
                  </a:cubicBezTo>
                  <a:cubicBezTo>
                    <a:pt x="3995" y="12056"/>
                    <a:pt x="2892" y="12310"/>
                    <a:pt x="2279" y="13071"/>
                  </a:cubicBezTo>
                  <a:cubicBezTo>
                    <a:pt x="2279" y="13071"/>
                    <a:pt x="1" y="21105"/>
                    <a:pt x="8395" y="22604"/>
                  </a:cubicBezTo>
                  <a:cubicBezTo>
                    <a:pt x="8973" y="22707"/>
                    <a:pt x="9556" y="22758"/>
                    <a:pt x="10141" y="22758"/>
                  </a:cubicBezTo>
                  <a:cubicBezTo>
                    <a:pt x="18046" y="22758"/>
                    <a:pt x="26272" y="13510"/>
                    <a:pt x="27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62"/>
            <p:cNvSpPr/>
            <p:nvPr/>
          </p:nvSpPr>
          <p:spPr>
            <a:xfrm>
              <a:off x="2828200" y="2266150"/>
              <a:ext cx="74975" cy="39000"/>
            </a:xfrm>
            <a:custGeom>
              <a:avLst/>
              <a:gdLst/>
              <a:ahLst/>
              <a:cxnLst/>
              <a:rect l="l" t="t" r="r" b="b"/>
              <a:pathLst>
                <a:path w="2999" h="1560" extrusionOk="0">
                  <a:moveTo>
                    <a:pt x="1319" y="1"/>
                  </a:moveTo>
                  <a:cubicBezTo>
                    <a:pt x="1199" y="1"/>
                    <a:pt x="1080" y="1"/>
                    <a:pt x="960" y="61"/>
                  </a:cubicBezTo>
                  <a:cubicBezTo>
                    <a:pt x="720" y="181"/>
                    <a:pt x="480" y="301"/>
                    <a:pt x="300" y="481"/>
                  </a:cubicBezTo>
                  <a:cubicBezTo>
                    <a:pt x="120" y="720"/>
                    <a:pt x="0" y="960"/>
                    <a:pt x="0" y="1200"/>
                  </a:cubicBezTo>
                  <a:cubicBezTo>
                    <a:pt x="0" y="1440"/>
                    <a:pt x="60" y="1560"/>
                    <a:pt x="180" y="1560"/>
                  </a:cubicBezTo>
                  <a:cubicBezTo>
                    <a:pt x="420" y="1500"/>
                    <a:pt x="660" y="1380"/>
                    <a:pt x="900" y="1320"/>
                  </a:cubicBezTo>
                  <a:lnTo>
                    <a:pt x="1259" y="1320"/>
                  </a:lnTo>
                  <a:cubicBezTo>
                    <a:pt x="1259" y="1380"/>
                    <a:pt x="1319" y="1380"/>
                    <a:pt x="1379" y="1380"/>
                  </a:cubicBezTo>
                  <a:lnTo>
                    <a:pt x="1499" y="1380"/>
                  </a:lnTo>
                  <a:lnTo>
                    <a:pt x="1979" y="1320"/>
                  </a:lnTo>
                  <a:cubicBezTo>
                    <a:pt x="2099" y="1320"/>
                    <a:pt x="2238" y="1330"/>
                    <a:pt x="2369" y="1330"/>
                  </a:cubicBezTo>
                  <a:cubicBezTo>
                    <a:pt x="2566" y="1330"/>
                    <a:pt x="2746" y="1308"/>
                    <a:pt x="2818" y="1200"/>
                  </a:cubicBezTo>
                  <a:cubicBezTo>
                    <a:pt x="2998" y="1020"/>
                    <a:pt x="2698" y="660"/>
                    <a:pt x="2279" y="361"/>
                  </a:cubicBezTo>
                  <a:cubicBezTo>
                    <a:pt x="2099" y="241"/>
                    <a:pt x="1859" y="121"/>
                    <a:pt x="1679" y="61"/>
                  </a:cubicBezTo>
                  <a:lnTo>
                    <a:pt x="1319" y="1"/>
                  </a:lnTo>
                  <a:close/>
                </a:path>
              </a:pathLst>
            </a:custGeom>
            <a:solidFill>
              <a:srgbClr val="783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62"/>
            <p:cNvSpPr/>
            <p:nvPr/>
          </p:nvSpPr>
          <p:spPr>
            <a:xfrm>
              <a:off x="2859675" y="2233175"/>
              <a:ext cx="957825" cy="404750"/>
            </a:xfrm>
            <a:custGeom>
              <a:avLst/>
              <a:gdLst/>
              <a:ahLst/>
              <a:cxnLst/>
              <a:rect l="l" t="t" r="r" b="b"/>
              <a:pathLst>
                <a:path w="38313" h="16190" extrusionOk="0">
                  <a:moveTo>
                    <a:pt x="36754" y="1"/>
                  </a:moveTo>
                  <a:cubicBezTo>
                    <a:pt x="36034" y="61"/>
                    <a:pt x="35735" y="600"/>
                    <a:pt x="35855" y="780"/>
                  </a:cubicBezTo>
                  <a:cubicBezTo>
                    <a:pt x="35915" y="960"/>
                    <a:pt x="36394" y="900"/>
                    <a:pt x="36634" y="1080"/>
                  </a:cubicBezTo>
                  <a:cubicBezTo>
                    <a:pt x="36694" y="1080"/>
                    <a:pt x="36754" y="1200"/>
                    <a:pt x="36814" y="1260"/>
                  </a:cubicBezTo>
                  <a:cubicBezTo>
                    <a:pt x="36694" y="1320"/>
                    <a:pt x="36514" y="1440"/>
                    <a:pt x="36394" y="1500"/>
                  </a:cubicBezTo>
                  <a:cubicBezTo>
                    <a:pt x="35495" y="2039"/>
                    <a:pt x="34715" y="2759"/>
                    <a:pt x="34116" y="3538"/>
                  </a:cubicBezTo>
                  <a:cubicBezTo>
                    <a:pt x="33276" y="4678"/>
                    <a:pt x="32497" y="5877"/>
                    <a:pt x="31837" y="7136"/>
                  </a:cubicBezTo>
                  <a:cubicBezTo>
                    <a:pt x="31178" y="8575"/>
                    <a:pt x="30398" y="9894"/>
                    <a:pt x="29439" y="11153"/>
                  </a:cubicBezTo>
                  <a:cubicBezTo>
                    <a:pt x="28480" y="12352"/>
                    <a:pt x="27281" y="13311"/>
                    <a:pt x="25962" y="14031"/>
                  </a:cubicBezTo>
                  <a:cubicBezTo>
                    <a:pt x="24823" y="14630"/>
                    <a:pt x="23503" y="14930"/>
                    <a:pt x="22184" y="14930"/>
                  </a:cubicBezTo>
                  <a:cubicBezTo>
                    <a:pt x="21285" y="14930"/>
                    <a:pt x="20386" y="14750"/>
                    <a:pt x="19486" y="14451"/>
                  </a:cubicBezTo>
                  <a:lnTo>
                    <a:pt x="18347" y="14211"/>
                  </a:lnTo>
                  <a:cubicBezTo>
                    <a:pt x="18347" y="14211"/>
                    <a:pt x="17987" y="14151"/>
                    <a:pt x="17268" y="14031"/>
                  </a:cubicBezTo>
                  <a:cubicBezTo>
                    <a:pt x="16429" y="13851"/>
                    <a:pt x="15649" y="13791"/>
                    <a:pt x="14810" y="13791"/>
                  </a:cubicBezTo>
                  <a:cubicBezTo>
                    <a:pt x="14870" y="13611"/>
                    <a:pt x="14930" y="13371"/>
                    <a:pt x="14930" y="13191"/>
                  </a:cubicBezTo>
                  <a:cubicBezTo>
                    <a:pt x="15050" y="12652"/>
                    <a:pt x="15050" y="12052"/>
                    <a:pt x="15050" y="12052"/>
                  </a:cubicBezTo>
                  <a:cubicBezTo>
                    <a:pt x="15050" y="12052"/>
                    <a:pt x="14930" y="11573"/>
                    <a:pt x="14750" y="11033"/>
                  </a:cubicBezTo>
                  <a:cubicBezTo>
                    <a:pt x="14570" y="10493"/>
                    <a:pt x="14450" y="9954"/>
                    <a:pt x="14270" y="9894"/>
                  </a:cubicBezTo>
                  <a:cubicBezTo>
                    <a:pt x="14030" y="9894"/>
                    <a:pt x="13850" y="10433"/>
                    <a:pt x="13731" y="11033"/>
                  </a:cubicBezTo>
                  <a:cubicBezTo>
                    <a:pt x="13611" y="11633"/>
                    <a:pt x="13611" y="12232"/>
                    <a:pt x="13611" y="12232"/>
                  </a:cubicBezTo>
                  <a:cubicBezTo>
                    <a:pt x="13611" y="12232"/>
                    <a:pt x="13731" y="12772"/>
                    <a:pt x="13970" y="13311"/>
                  </a:cubicBezTo>
                  <a:cubicBezTo>
                    <a:pt x="13970" y="13491"/>
                    <a:pt x="14030" y="13611"/>
                    <a:pt x="14090" y="13791"/>
                  </a:cubicBezTo>
                  <a:cubicBezTo>
                    <a:pt x="13790" y="13791"/>
                    <a:pt x="13491" y="13791"/>
                    <a:pt x="13191" y="13851"/>
                  </a:cubicBezTo>
                  <a:cubicBezTo>
                    <a:pt x="12831" y="13911"/>
                    <a:pt x="12471" y="13971"/>
                    <a:pt x="12112" y="14031"/>
                  </a:cubicBezTo>
                  <a:cubicBezTo>
                    <a:pt x="11392" y="14211"/>
                    <a:pt x="10733" y="14391"/>
                    <a:pt x="10013" y="14451"/>
                  </a:cubicBezTo>
                  <a:cubicBezTo>
                    <a:pt x="9593" y="14518"/>
                    <a:pt x="9173" y="14552"/>
                    <a:pt x="8758" y="14552"/>
                  </a:cubicBezTo>
                  <a:cubicBezTo>
                    <a:pt x="7689" y="14552"/>
                    <a:pt x="6646" y="14326"/>
                    <a:pt x="5696" y="13851"/>
                  </a:cubicBezTo>
                  <a:cubicBezTo>
                    <a:pt x="4377" y="13131"/>
                    <a:pt x="3358" y="11992"/>
                    <a:pt x="2758" y="10613"/>
                  </a:cubicBezTo>
                  <a:cubicBezTo>
                    <a:pt x="2159" y="9354"/>
                    <a:pt x="1679" y="8095"/>
                    <a:pt x="1319" y="6776"/>
                  </a:cubicBezTo>
                  <a:cubicBezTo>
                    <a:pt x="960" y="5637"/>
                    <a:pt x="660" y="4618"/>
                    <a:pt x="420" y="3958"/>
                  </a:cubicBezTo>
                  <a:cubicBezTo>
                    <a:pt x="360" y="3598"/>
                    <a:pt x="180" y="3239"/>
                    <a:pt x="0" y="2939"/>
                  </a:cubicBezTo>
                  <a:lnTo>
                    <a:pt x="0" y="2939"/>
                  </a:lnTo>
                  <a:cubicBezTo>
                    <a:pt x="0" y="3299"/>
                    <a:pt x="60" y="3658"/>
                    <a:pt x="180" y="4018"/>
                  </a:cubicBezTo>
                  <a:cubicBezTo>
                    <a:pt x="300" y="4737"/>
                    <a:pt x="480" y="5697"/>
                    <a:pt x="780" y="6896"/>
                  </a:cubicBezTo>
                  <a:cubicBezTo>
                    <a:pt x="1080" y="8275"/>
                    <a:pt x="1499" y="9594"/>
                    <a:pt x="2099" y="10913"/>
                  </a:cubicBezTo>
                  <a:cubicBezTo>
                    <a:pt x="2698" y="12472"/>
                    <a:pt x="3838" y="13791"/>
                    <a:pt x="5277" y="14690"/>
                  </a:cubicBezTo>
                  <a:cubicBezTo>
                    <a:pt x="6494" y="15324"/>
                    <a:pt x="7871" y="15640"/>
                    <a:pt x="9277" y="15640"/>
                  </a:cubicBezTo>
                  <a:cubicBezTo>
                    <a:pt x="9601" y="15640"/>
                    <a:pt x="9927" y="15623"/>
                    <a:pt x="10253" y="15590"/>
                  </a:cubicBezTo>
                  <a:cubicBezTo>
                    <a:pt x="11032" y="15470"/>
                    <a:pt x="11812" y="15290"/>
                    <a:pt x="12411" y="15230"/>
                  </a:cubicBezTo>
                  <a:cubicBezTo>
                    <a:pt x="12771" y="15110"/>
                    <a:pt x="13071" y="15110"/>
                    <a:pt x="13371" y="15110"/>
                  </a:cubicBezTo>
                  <a:cubicBezTo>
                    <a:pt x="13671" y="15050"/>
                    <a:pt x="13970" y="15050"/>
                    <a:pt x="14270" y="15050"/>
                  </a:cubicBezTo>
                  <a:cubicBezTo>
                    <a:pt x="15229" y="15050"/>
                    <a:pt x="16129" y="15110"/>
                    <a:pt x="17088" y="15290"/>
                  </a:cubicBezTo>
                  <a:cubicBezTo>
                    <a:pt x="17748" y="15470"/>
                    <a:pt x="18167" y="15530"/>
                    <a:pt x="18167" y="15530"/>
                  </a:cubicBezTo>
                  <a:lnTo>
                    <a:pt x="19247" y="15770"/>
                  </a:lnTo>
                  <a:cubicBezTo>
                    <a:pt x="20206" y="16069"/>
                    <a:pt x="21285" y="16189"/>
                    <a:pt x="22304" y="16189"/>
                  </a:cubicBezTo>
                  <a:cubicBezTo>
                    <a:pt x="23803" y="16129"/>
                    <a:pt x="25242" y="15710"/>
                    <a:pt x="26561" y="14990"/>
                  </a:cubicBezTo>
                  <a:cubicBezTo>
                    <a:pt x="28060" y="14151"/>
                    <a:pt x="29319" y="13072"/>
                    <a:pt x="30339" y="11693"/>
                  </a:cubicBezTo>
                  <a:cubicBezTo>
                    <a:pt x="31238" y="10373"/>
                    <a:pt x="32017" y="8934"/>
                    <a:pt x="32617" y="7436"/>
                  </a:cubicBezTo>
                  <a:cubicBezTo>
                    <a:pt x="33216" y="6176"/>
                    <a:pt x="33816" y="4977"/>
                    <a:pt x="34595" y="3778"/>
                  </a:cubicBezTo>
                  <a:cubicBezTo>
                    <a:pt x="35195" y="2879"/>
                    <a:pt x="35974" y="2039"/>
                    <a:pt x="36934" y="1380"/>
                  </a:cubicBezTo>
                  <a:lnTo>
                    <a:pt x="36994" y="1440"/>
                  </a:lnTo>
                  <a:cubicBezTo>
                    <a:pt x="37114" y="1560"/>
                    <a:pt x="37234" y="1680"/>
                    <a:pt x="37294" y="1800"/>
                  </a:cubicBezTo>
                  <a:cubicBezTo>
                    <a:pt x="37533" y="2159"/>
                    <a:pt x="37653" y="2579"/>
                    <a:pt x="37833" y="2579"/>
                  </a:cubicBezTo>
                  <a:cubicBezTo>
                    <a:pt x="38073" y="2579"/>
                    <a:pt x="38313" y="2099"/>
                    <a:pt x="38313" y="1560"/>
                  </a:cubicBezTo>
                  <a:cubicBezTo>
                    <a:pt x="38313" y="1320"/>
                    <a:pt x="38253" y="1080"/>
                    <a:pt x="38193" y="840"/>
                  </a:cubicBezTo>
                  <a:cubicBezTo>
                    <a:pt x="38133" y="720"/>
                    <a:pt x="38073" y="660"/>
                    <a:pt x="38073" y="600"/>
                  </a:cubicBezTo>
                  <a:lnTo>
                    <a:pt x="38013" y="481"/>
                  </a:lnTo>
                  <a:cubicBezTo>
                    <a:pt x="37893" y="361"/>
                    <a:pt x="37773" y="301"/>
                    <a:pt x="37653" y="241"/>
                  </a:cubicBezTo>
                  <a:cubicBezTo>
                    <a:pt x="37353" y="61"/>
                    <a:pt x="37054" y="1"/>
                    <a:pt x="367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62"/>
            <p:cNvSpPr/>
            <p:nvPr/>
          </p:nvSpPr>
          <p:spPr>
            <a:xfrm>
              <a:off x="2916300" y="2227525"/>
              <a:ext cx="535600" cy="268000"/>
            </a:xfrm>
            <a:custGeom>
              <a:avLst/>
              <a:gdLst/>
              <a:ahLst/>
              <a:cxnLst/>
              <a:rect l="l" t="t" r="r" b="b"/>
              <a:pathLst>
                <a:path w="21424" h="10720" extrusionOk="0">
                  <a:moveTo>
                    <a:pt x="11491" y="0"/>
                  </a:moveTo>
                  <a:cubicBezTo>
                    <a:pt x="5778" y="0"/>
                    <a:pt x="0" y="2661"/>
                    <a:pt x="6369" y="7781"/>
                  </a:cubicBezTo>
                  <a:cubicBezTo>
                    <a:pt x="7928" y="8981"/>
                    <a:pt x="9727" y="9940"/>
                    <a:pt x="11645" y="10599"/>
                  </a:cubicBezTo>
                  <a:cubicBezTo>
                    <a:pt x="11885" y="10659"/>
                    <a:pt x="12185" y="10719"/>
                    <a:pt x="12485" y="10719"/>
                  </a:cubicBezTo>
                  <a:cubicBezTo>
                    <a:pt x="13684" y="10539"/>
                    <a:pt x="15123" y="9101"/>
                    <a:pt x="15962" y="8321"/>
                  </a:cubicBezTo>
                  <a:cubicBezTo>
                    <a:pt x="16802" y="7662"/>
                    <a:pt x="17521" y="6942"/>
                    <a:pt x="18181" y="6223"/>
                  </a:cubicBezTo>
                  <a:cubicBezTo>
                    <a:pt x="21423" y="2030"/>
                    <a:pt x="16482" y="0"/>
                    <a:pt x="11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62"/>
            <p:cNvSpPr/>
            <p:nvPr/>
          </p:nvSpPr>
          <p:spPr>
            <a:xfrm>
              <a:off x="3039550" y="2241500"/>
              <a:ext cx="326775" cy="110125"/>
            </a:xfrm>
            <a:custGeom>
              <a:avLst/>
              <a:gdLst/>
              <a:ahLst/>
              <a:cxnLst/>
              <a:rect l="l" t="t" r="r" b="b"/>
              <a:pathLst>
                <a:path w="13071" h="4405" extrusionOk="0">
                  <a:moveTo>
                    <a:pt x="6670" y="0"/>
                  </a:moveTo>
                  <a:cubicBezTo>
                    <a:pt x="3466" y="0"/>
                    <a:pt x="257" y="981"/>
                    <a:pt x="0" y="2906"/>
                  </a:cubicBezTo>
                  <a:cubicBezTo>
                    <a:pt x="1139" y="3805"/>
                    <a:pt x="3478" y="4404"/>
                    <a:pt x="6236" y="4404"/>
                  </a:cubicBezTo>
                  <a:cubicBezTo>
                    <a:pt x="9653" y="4404"/>
                    <a:pt x="12531" y="3505"/>
                    <a:pt x="13071" y="2246"/>
                  </a:cubicBezTo>
                  <a:cubicBezTo>
                    <a:pt x="12234" y="741"/>
                    <a:pt x="9454" y="0"/>
                    <a:pt x="6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62"/>
            <p:cNvSpPr/>
            <p:nvPr/>
          </p:nvSpPr>
          <p:spPr>
            <a:xfrm>
              <a:off x="3008075" y="2296150"/>
              <a:ext cx="394225" cy="199375"/>
            </a:xfrm>
            <a:custGeom>
              <a:avLst/>
              <a:gdLst/>
              <a:ahLst/>
              <a:cxnLst/>
              <a:rect l="l" t="t" r="r" b="b"/>
              <a:pathLst>
                <a:path w="15769" h="7975" extrusionOk="0">
                  <a:moveTo>
                    <a:pt x="15349" y="0"/>
                  </a:moveTo>
                  <a:lnTo>
                    <a:pt x="15349" y="0"/>
                  </a:lnTo>
                  <a:cubicBezTo>
                    <a:pt x="14570" y="1679"/>
                    <a:pt x="12771" y="4017"/>
                    <a:pt x="8334" y="4257"/>
                  </a:cubicBezTo>
                  <a:cubicBezTo>
                    <a:pt x="8016" y="4282"/>
                    <a:pt x="7698" y="4295"/>
                    <a:pt x="7380" y="4295"/>
                  </a:cubicBezTo>
                  <a:cubicBezTo>
                    <a:pt x="4707" y="4295"/>
                    <a:pt x="2090" y="3400"/>
                    <a:pt x="0" y="1739"/>
                  </a:cubicBezTo>
                  <a:lnTo>
                    <a:pt x="0" y="1739"/>
                  </a:lnTo>
                  <a:cubicBezTo>
                    <a:pt x="300" y="2698"/>
                    <a:pt x="1139" y="3777"/>
                    <a:pt x="2698" y="5036"/>
                  </a:cubicBezTo>
                  <a:cubicBezTo>
                    <a:pt x="4257" y="6236"/>
                    <a:pt x="6056" y="7195"/>
                    <a:pt x="7974" y="7854"/>
                  </a:cubicBezTo>
                  <a:cubicBezTo>
                    <a:pt x="8214" y="7914"/>
                    <a:pt x="8514" y="7974"/>
                    <a:pt x="8754" y="7974"/>
                  </a:cubicBezTo>
                  <a:cubicBezTo>
                    <a:pt x="10013" y="7794"/>
                    <a:pt x="11452" y="6356"/>
                    <a:pt x="12291" y="5576"/>
                  </a:cubicBezTo>
                  <a:cubicBezTo>
                    <a:pt x="13071" y="4917"/>
                    <a:pt x="13850" y="4197"/>
                    <a:pt x="14510" y="3478"/>
                  </a:cubicBezTo>
                  <a:cubicBezTo>
                    <a:pt x="15589" y="2039"/>
                    <a:pt x="15769" y="899"/>
                    <a:pt x="1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62"/>
            <p:cNvSpPr/>
            <p:nvPr/>
          </p:nvSpPr>
          <p:spPr>
            <a:xfrm>
              <a:off x="3180450" y="2269150"/>
              <a:ext cx="104950" cy="52500"/>
            </a:xfrm>
            <a:custGeom>
              <a:avLst/>
              <a:gdLst/>
              <a:ahLst/>
              <a:cxnLst/>
              <a:rect l="l" t="t" r="r" b="b"/>
              <a:pathLst>
                <a:path w="4198" h="2100" extrusionOk="0">
                  <a:moveTo>
                    <a:pt x="2099" y="1"/>
                  </a:moveTo>
                  <a:cubicBezTo>
                    <a:pt x="959" y="1"/>
                    <a:pt x="0" y="481"/>
                    <a:pt x="0" y="1080"/>
                  </a:cubicBezTo>
                  <a:cubicBezTo>
                    <a:pt x="0" y="1620"/>
                    <a:pt x="959" y="2099"/>
                    <a:pt x="2099" y="2099"/>
                  </a:cubicBezTo>
                  <a:cubicBezTo>
                    <a:pt x="3298" y="2099"/>
                    <a:pt x="4197" y="1620"/>
                    <a:pt x="4197" y="1080"/>
                  </a:cubicBezTo>
                  <a:cubicBezTo>
                    <a:pt x="4197" y="481"/>
                    <a:pt x="3298" y="1"/>
                    <a:pt x="2099" y="1"/>
                  </a:cubicBezTo>
                  <a:close/>
                </a:path>
              </a:pathLst>
            </a:custGeom>
            <a:solidFill>
              <a:srgbClr val="783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62"/>
            <p:cNvSpPr/>
            <p:nvPr/>
          </p:nvSpPr>
          <p:spPr>
            <a:xfrm>
              <a:off x="3110000" y="2637725"/>
              <a:ext cx="521650" cy="645325"/>
            </a:xfrm>
            <a:custGeom>
              <a:avLst/>
              <a:gdLst/>
              <a:ahLst/>
              <a:cxnLst/>
              <a:rect l="l" t="t" r="r" b="b"/>
              <a:pathLst>
                <a:path w="20866" h="25813" extrusionOk="0">
                  <a:moveTo>
                    <a:pt x="18940" y="0"/>
                  </a:moveTo>
                  <a:cubicBezTo>
                    <a:pt x="16495" y="0"/>
                    <a:pt x="12388" y="306"/>
                    <a:pt x="10673" y="2226"/>
                  </a:cubicBezTo>
                  <a:cubicBezTo>
                    <a:pt x="10673" y="2226"/>
                    <a:pt x="8523" y="1264"/>
                    <a:pt x="6593" y="1264"/>
                  </a:cubicBezTo>
                  <a:cubicBezTo>
                    <a:pt x="5714" y="1264"/>
                    <a:pt x="4880" y="1464"/>
                    <a:pt x="4317" y="2046"/>
                  </a:cubicBezTo>
                  <a:cubicBezTo>
                    <a:pt x="2518" y="3964"/>
                    <a:pt x="0" y="13138"/>
                    <a:pt x="360" y="19014"/>
                  </a:cubicBezTo>
                  <a:cubicBezTo>
                    <a:pt x="652" y="23739"/>
                    <a:pt x="2726" y="25813"/>
                    <a:pt x="6099" y="25813"/>
                  </a:cubicBezTo>
                  <a:cubicBezTo>
                    <a:pt x="6877" y="25813"/>
                    <a:pt x="7724" y="25703"/>
                    <a:pt x="8634" y="25489"/>
                  </a:cubicBezTo>
                  <a:cubicBezTo>
                    <a:pt x="13431" y="24350"/>
                    <a:pt x="14989" y="16316"/>
                    <a:pt x="16248" y="11639"/>
                  </a:cubicBezTo>
                  <a:cubicBezTo>
                    <a:pt x="17508" y="6902"/>
                    <a:pt x="20865" y="67"/>
                    <a:pt x="20865" y="67"/>
                  </a:cubicBezTo>
                  <a:cubicBezTo>
                    <a:pt x="20865" y="67"/>
                    <a:pt x="20085" y="0"/>
                    <a:pt x="189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62"/>
            <p:cNvSpPr/>
            <p:nvPr/>
          </p:nvSpPr>
          <p:spPr>
            <a:xfrm>
              <a:off x="3118975" y="2637725"/>
              <a:ext cx="511175" cy="645475"/>
            </a:xfrm>
            <a:custGeom>
              <a:avLst/>
              <a:gdLst/>
              <a:ahLst/>
              <a:cxnLst/>
              <a:rect l="l" t="t" r="r" b="b"/>
              <a:pathLst>
                <a:path w="20447" h="25819" extrusionOk="0">
                  <a:moveTo>
                    <a:pt x="18536" y="0"/>
                  </a:moveTo>
                  <a:cubicBezTo>
                    <a:pt x="16109" y="0"/>
                    <a:pt x="12029" y="306"/>
                    <a:pt x="10314" y="2226"/>
                  </a:cubicBezTo>
                  <a:cubicBezTo>
                    <a:pt x="10314" y="2226"/>
                    <a:pt x="8164" y="1264"/>
                    <a:pt x="6234" y="1264"/>
                  </a:cubicBezTo>
                  <a:cubicBezTo>
                    <a:pt x="5355" y="1264"/>
                    <a:pt x="4521" y="1464"/>
                    <a:pt x="3958" y="2046"/>
                  </a:cubicBezTo>
                  <a:cubicBezTo>
                    <a:pt x="3838" y="2226"/>
                    <a:pt x="3718" y="2406"/>
                    <a:pt x="3598" y="2525"/>
                  </a:cubicBezTo>
                  <a:cubicBezTo>
                    <a:pt x="3685" y="2535"/>
                    <a:pt x="3773" y="2539"/>
                    <a:pt x="3863" y="2539"/>
                  </a:cubicBezTo>
                  <a:cubicBezTo>
                    <a:pt x="4510" y="2539"/>
                    <a:pt x="5236" y="2321"/>
                    <a:pt x="5892" y="2321"/>
                  </a:cubicBezTo>
                  <a:cubicBezTo>
                    <a:pt x="6282" y="2321"/>
                    <a:pt x="6647" y="2398"/>
                    <a:pt x="6956" y="2645"/>
                  </a:cubicBezTo>
                  <a:cubicBezTo>
                    <a:pt x="8395" y="3845"/>
                    <a:pt x="7555" y="6423"/>
                    <a:pt x="7436" y="7922"/>
                  </a:cubicBezTo>
                  <a:cubicBezTo>
                    <a:pt x="7376" y="9361"/>
                    <a:pt x="7196" y="10800"/>
                    <a:pt x="6896" y="12179"/>
                  </a:cubicBezTo>
                  <a:cubicBezTo>
                    <a:pt x="6896" y="12179"/>
                    <a:pt x="7615" y="9421"/>
                    <a:pt x="8755" y="6123"/>
                  </a:cubicBezTo>
                  <a:cubicBezTo>
                    <a:pt x="9543" y="3954"/>
                    <a:pt x="12925" y="1889"/>
                    <a:pt x="14978" y="1889"/>
                  </a:cubicBezTo>
                  <a:cubicBezTo>
                    <a:pt x="16046" y="1889"/>
                    <a:pt x="16754" y="2449"/>
                    <a:pt x="16549" y="3845"/>
                  </a:cubicBezTo>
                  <a:cubicBezTo>
                    <a:pt x="15889" y="7922"/>
                    <a:pt x="14630" y="20213"/>
                    <a:pt x="7016" y="22311"/>
                  </a:cubicBezTo>
                  <a:cubicBezTo>
                    <a:pt x="6322" y="22511"/>
                    <a:pt x="5687" y="22602"/>
                    <a:pt x="5106" y="22602"/>
                  </a:cubicBezTo>
                  <a:cubicBezTo>
                    <a:pt x="2375" y="22602"/>
                    <a:pt x="841" y="20590"/>
                    <a:pt x="1" y="18414"/>
                  </a:cubicBezTo>
                  <a:lnTo>
                    <a:pt x="1" y="19014"/>
                  </a:lnTo>
                  <a:cubicBezTo>
                    <a:pt x="292" y="23773"/>
                    <a:pt x="2354" y="25818"/>
                    <a:pt x="5676" y="25818"/>
                  </a:cubicBezTo>
                  <a:cubicBezTo>
                    <a:pt x="6455" y="25818"/>
                    <a:pt x="7304" y="25706"/>
                    <a:pt x="8215" y="25489"/>
                  </a:cubicBezTo>
                  <a:cubicBezTo>
                    <a:pt x="13012" y="24350"/>
                    <a:pt x="14570" y="16376"/>
                    <a:pt x="15830" y="11639"/>
                  </a:cubicBezTo>
                  <a:cubicBezTo>
                    <a:pt x="17089" y="6962"/>
                    <a:pt x="20446" y="67"/>
                    <a:pt x="20446" y="67"/>
                  </a:cubicBezTo>
                  <a:cubicBezTo>
                    <a:pt x="20446" y="67"/>
                    <a:pt x="19672" y="0"/>
                    <a:pt x="185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62"/>
            <p:cNvSpPr/>
            <p:nvPr/>
          </p:nvSpPr>
          <p:spPr>
            <a:xfrm>
              <a:off x="3286875" y="2627200"/>
              <a:ext cx="344775" cy="361500"/>
            </a:xfrm>
            <a:custGeom>
              <a:avLst/>
              <a:gdLst/>
              <a:ahLst/>
              <a:cxnLst/>
              <a:rect l="l" t="t" r="r" b="b"/>
              <a:pathLst>
                <a:path w="13791" h="14460" extrusionOk="0">
                  <a:moveTo>
                    <a:pt x="10248" y="0"/>
                  </a:moveTo>
                  <a:cubicBezTo>
                    <a:pt x="9525" y="0"/>
                    <a:pt x="8801" y="60"/>
                    <a:pt x="8094" y="188"/>
                  </a:cubicBezTo>
                  <a:cubicBezTo>
                    <a:pt x="7375" y="308"/>
                    <a:pt x="6655" y="548"/>
                    <a:pt x="5996" y="848"/>
                  </a:cubicBezTo>
                  <a:cubicBezTo>
                    <a:pt x="5696" y="968"/>
                    <a:pt x="5396" y="1148"/>
                    <a:pt x="5096" y="1328"/>
                  </a:cubicBezTo>
                  <a:cubicBezTo>
                    <a:pt x="4797" y="1508"/>
                    <a:pt x="4557" y="1747"/>
                    <a:pt x="4377" y="1927"/>
                  </a:cubicBezTo>
                  <a:cubicBezTo>
                    <a:pt x="4017" y="2227"/>
                    <a:pt x="3717" y="2527"/>
                    <a:pt x="3418" y="2887"/>
                  </a:cubicBezTo>
                  <a:lnTo>
                    <a:pt x="3058" y="3306"/>
                  </a:lnTo>
                  <a:cubicBezTo>
                    <a:pt x="3058" y="3306"/>
                    <a:pt x="2998" y="3426"/>
                    <a:pt x="2818" y="3726"/>
                  </a:cubicBezTo>
                  <a:lnTo>
                    <a:pt x="2518" y="4206"/>
                  </a:lnTo>
                  <a:cubicBezTo>
                    <a:pt x="2398" y="4385"/>
                    <a:pt x="2278" y="4625"/>
                    <a:pt x="2159" y="4865"/>
                  </a:cubicBezTo>
                  <a:cubicBezTo>
                    <a:pt x="1559" y="6124"/>
                    <a:pt x="1139" y="7383"/>
                    <a:pt x="839" y="8702"/>
                  </a:cubicBezTo>
                  <a:cubicBezTo>
                    <a:pt x="540" y="10021"/>
                    <a:pt x="300" y="11340"/>
                    <a:pt x="180" y="12660"/>
                  </a:cubicBezTo>
                  <a:cubicBezTo>
                    <a:pt x="60" y="13259"/>
                    <a:pt x="0" y="13859"/>
                    <a:pt x="60" y="14458"/>
                  </a:cubicBezTo>
                  <a:cubicBezTo>
                    <a:pt x="61" y="14459"/>
                    <a:pt x="63" y="14459"/>
                    <a:pt x="64" y="14459"/>
                  </a:cubicBezTo>
                  <a:cubicBezTo>
                    <a:pt x="187" y="14459"/>
                    <a:pt x="548" y="11611"/>
                    <a:pt x="1379" y="8822"/>
                  </a:cubicBezTo>
                  <a:cubicBezTo>
                    <a:pt x="1739" y="7563"/>
                    <a:pt x="2218" y="6364"/>
                    <a:pt x="2818" y="5165"/>
                  </a:cubicBezTo>
                  <a:lnTo>
                    <a:pt x="3118" y="4565"/>
                  </a:lnTo>
                  <a:lnTo>
                    <a:pt x="3478" y="4086"/>
                  </a:lnTo>
                  <a:cubicBezTo>
                    <a:pt x="3538" y="3966"/>
                    <a:pt x="3598" y="3846"/>
                    <a:pt x="3717" y="3726"/>
                  </a:cubicBezTo>
                  <a:lnTo>
                    <a:pt x="4017" y="3306"/>
                  </a:lnTo>
                  <a:cubicBezTo>
                    <a:pt x="4257" y="3006"/>
                    <a:pt x="4557" y="2647"/>
                    <a:pt x="4857" y="2407"/>
                  </a:cubicBezTo>
                  <a:cubicBezTo>
                    <a:pt x="5036" y="2227"/>
                    <a:pt x="5276" y="1987"/>
                    <a:pt x="5516" y="1867"/>
                  </a:cubicBezTo>
                  <a:cubicBezTo>
                    <a:pt x="5696" y="1687"/>
                    <a:pt x="5996" y="1508"/>
                    <a:pt x="6236" y="1328"/>
                  </a:cubicBezTo>
                  <a:cubicBezTo>
                    <a:pt x="6895" y="1088"/>
                    <a:pt x="7495" y="848"/>
                    <a:pt x="8214" y="728"/>
                  </a:cubicBezTo>
                  <a:cubicBezTo>
                    <a:pt x="9148" y="506"/>
                    <a:pt x="10115" y="382"/>
                    <a:pt x="11090" y="382"/>
                  </a:cubicBezTo>
                  <a:cubicBezTo>
                    <a:pt x="11430" y="382"/>
                    <a:pt x="11771" y="397"/>
                    <a:pt x="12111" y="428"/>
                  </a:cubicBezTo>
                  <a:cubicBezTo>
                    <a:pt x="12651" y="488"/>
                    <a:pt x="13251" y="668"/>
                    <a:pt x="13790" y="848"/>
                  </a:cubicBezTo>
                  <a:cubicBezTo>
                    <a:pt x="13670" y="728"/>
                    <a:pt x="13550" y="608"/>
                    <a:pt x="13370" y="548"/>
                  </a:cubicBezTo>
                  <a:cubicBezTo>
                    <a:pt x="13011" y="368"/>
                    <a:pt x="12591" y="248"/>
                    <a:pt x="12111" y="129"/>
                  </a:cubicBezTo>
                  <a:cubicBezTo>
                    <a:pt x="11499" y="45"/>
                    <a:pt x="10874" y="0"/>
                    <a:pt x="10248" y="0"/>
                  </a:cubicBezTo>
                  <a:close/>
                </a:path>
              </a:pathLst>
            </a:custGeom>
            <a:solidFill>
              <a:srgbClr val="7D0A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62"/>
            <p:cNvSpPr/>
            <p:nvPr/>
          </p:nvSpPr>
          <p:spPr>
            <a:xfrm>
              <a:off x="3114500" y="2660925"/>
              <a:ext cx="268325" cy="426675"/>
            </a:xfrm>
            <a:custGeom>
              <a:avLst/>
              <a:gdLst/>
              <a:ahLst/>
              <a:cxnLst/>
              <a:rect l="l" t="t" r="r" b="b"/>
              <a:pathLst>
                <a:path w="10733" h="17067" extrusionOk="0">
                  <a:moveTo>
                    <a:pt x="6361" y="0"/>
                  </a:moveTo>
                  <a:cubicBezTo>
                    <a:pt x="5871" y="0"/>
                    <a:pt x="5399" y="108"/>
                    <a:pt x="4976" y="338"/>
                  </a:cubicBezTo>
                  <a:cubicBezTo>
                    <a:pt x="4797" y="398"/>
                    <a:pt x="4617" y="518"/>
                    <a:pt x="4437" y="638"/>
                  </a:cubicBezTo>
                  <a:lnTo>
                    <a:pt x="4017" y="998"/>
                  </a:lnTo>
                  <a:cubicBezTo>
                    <a:pt x="3717" y="1298"/>
                    <a:pt x="3538" y="1597"/>
                    <a:pt x="3358" y="1897"/>
                  </a:cubicBezTo>
                  <a:cubicBezTo>
                    <a:pt x="2998" y="2437"/>
                    <a:pt x="2698" y="3036"/>
                    <a:pt x="2458" y="3636"/>
                  </a:cubicBezTo>
                  <a:cubicBezTo>
                    <a:pt x="2039" y="4655"/>
                    <a:pt x="1799" y="5375"/>
                    <a:pt x="1799" y="5375"/>
                  </a:cubicBezTo>
                  <a:cubicBezTo>
                    <a:pt x="1799" y="5375"/>
                    <a:pt x="1739" y="5555"/>
                    <a:pt x="1679" y="5854"/>
                  </a:cubicBezTo>
                  <a:cubicBezTo>
                    <a:pt x="1559" y="6214"/>
                    <a:pt x="1439" y="6634"/>
                    <a:pt x="1319" y="7173"/>
                  </a:cubicBezTo>
                  <a:cubicBezTo>
                    <a:pt x="1019" y="8253"/>
                    <a:pt x="720" y="9692"/>
                    <a:pt x="480" y="11191"/>
                  </a:cubicBezTo>
                  <a:cubicBezTo>
                    <a:pt x="240" y="12510"/>
                    <a:pt x="120" y="13889"/>
                    <a:pt x="60" y="15208"/>
                  </a:cubicBezTo>
                  <a:cubicBezTo>
                    <a:pt x="0" y="15867"/>
                    <a:pt x="0" y="16467"/>
                    <a:pt x="180" y="17066"/>
                  </a:cubicBezTo>
                  <a:cubicBezTo>
                    <a:pt x="240" y="17066"/>
                    <a:pt x="240" y="16347"/>
                    <a:pt x="360" y="15268"/>
                  </a:cubicBezTo>
                  <a:cubicBezTo>
                    <a:pt x="480" y="14129"/>
                    <a:pt x="660" y="12690"/>
                    <a:pt x="959" y="11251"/>
                  </a:cubicBezTo>
                  <a:cubicBezTo>
                    <a:pt x="1259" y="9812"/>
                    <a:pt x="1619" y="8373"/>
                    <a:pt x="1979" y="7353"/>
                  </a:cubicBezTo>
                  <a:cubicBezTo>
                    <a:pt x="2099" y="6814"/>
                    <a:pt x="2218" y="6394"/>
                    <a:pt x="2338" y="6094"/>
                  </a:cubicBezTo>
                  <a:lnTo>
                    <a:pt x="2518" y="5615"/>
                  </a:lnTo>
                  <a:cubicBezTo>
                    <a:pt x="2518" y="5615"/>
                    <a:pt x="2698" y="4895"/>
                    <a:pt x="3118" y="3876"/>
                  </a:cubicBezTo>
                  <a:cubicBezTo>
                    <a:pt x="3298" y="3336"/>
                    <a:pt x="3538" y="2737"/>
                    <a:pt x="3837" y="2197"/>
                  </a:cubicBezTo>
                  <a:cubicBezTo>
                    <a:pt x="4017" y="1897"/>
                    <a:pt x="4197" y="1657"/>
                    <a:pt x="4377" y="1358"/>
                  </a:cubicBezTo>
                  <a:lnTo>
                    <a:pt x="4737" y="1058"/>
                  </a:lnTo>
                  <a:cubicBezTo>
                    <a:pt x="4857" y="938"/>
                    <a:pt x="5036" y="818"/>
                    <a:pt x="5156" y="758"/>
                  </a:cubicBezTo>
                  <a:cubicBezTo>
                    <a:pt x="5601" y="536"/>
                    <a:pt x="6112" y="412"/>
                    <a:pt x="6615" y="412"/>
                  </a:cubicBezTo>
                  <a:cubicBezTo>
                    <a:pt x="6790" y="412"/>
                    <a:pt x="6965" y="427"/>
                    <a:pt x="7135" y="458"/>
                  </a:cubicBezTo>
                  <a:cubicBezTo>
                    <a:pt x="7734" y="578"/>
                    <a:pt x="8334" y="698"/>
                    <a:pt x="8934" y="938"/>
                  </a:cubicBezTo>
                  <a:cubicBezTo>
                    <a:pt x="9533" y="1118"/>
                    <a:pt x="10133" y="1238"/>
                    <a:pt x="10732" y="1298"/>
                  </a:cubicBezTo>
                  <a:cubicBezTo>
                    <a:pt x="10732" y="1238"/>
                    <a:pt x="10073" y="1058"/>
                    <a:pt x="9054" y="638"/>
                  </a:cubicBezTo>
                  <a:cubicBezTo>
                    <a:pt x="8454" y="398"/>
                    <a:pt x="7794" y="218"/>
                    <a:pt x="7195" y="99"/>
                  </a:cubicBezTo>
                  <a:cubicBezTo>
                    <a:pt x="6915" y="34"/>
                    <a:pt x="6635" y="0"/>
                    <a:pt x="6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62"/>
            <p:cNvSpPr/>
            <p:nvPr/>
          </p:nvSpPr>
          <p:spPr>
            <a:xfrm>
              <a:off x="3220900" y="2789275"/>
              <a:ext cx="340300" cy="499175"/>
            </a:xfrm>
            <a:custGeom>
              <a:avLst/>
              <a:gdLst/>
              <a:ahLst/>
              <a:cxnLst/>
              <a:rect l="l" t="t" r="r" b="b"/>
              <a:pathLst>
                <a:path w="13612" h="19967" extrusionOk="0">
                  <a:moveTo>
                    <a:pt x="13611" y="1"/>
                  </a:moveTo>
                  <a:lnTo>
                    <a:pt x="13611" y="1"/>
                  </a:lnTo>
                  <a:cubicBezTo>
                    <a:pt x="13251" y="601"/>
                    <a:pt x="12952" y="1260"/>
                    <a:pt x="12772" y="1920"/>
                  </a:cubicBezTo>
                  <a:cubicBezTo>
                    <a:pt x="12172" y="3359"/>
                    <a:pt x="11693" y="4798"/>
                    <a:pt x="11273" y="6296"/>
                  </a:cubicBezTo>
                  <a:cubicBezTo>
                    <a:pt x="10793" y="7855"/>
                    <a:pt x="10433" y="9414"/>
                    <a:pt x="10074" y="10673"/>
                  </a:cubicBezTo>
                  <a:cubicBezTo>
                    <a:pt x="9714" y="11872"/>
                    <a:pt x="9474" y="12652"/>
                    <a:pt x="9474" y="12652"/>
                  </a:cubicBezTo>
                  <a:cubicBezTo>
                    <a:pt x="9474" y="12652"/>
                    <a:pt x="9474" y="12712"/>
                    <a:pt x="9414" y="12772"/>
                  </a:cubicBezTo>
                  <a:lnTo>
                    <a:pt x="9294" y="13192"/>
                  </a:lnTo>
                  <a:cubicBezTo>
                    <a:pt x="9114" y="13551"/>
                    <a:pt x="8935" y="14091"/>
                    <a:pt x="8635" y="14690"/>
                  </a:cubicBezTo>
                  <a:cubicBezTo>
                    <a:pt x="8335" y="15410"/>
                    <a:pt x="7975" y="16009"/>
                    <a:pt x="7496" y="16669"/>
                  </a:cubicBezTo>
                  <a:cubicBezTo>
                    <a:pt x="7016" y="17329"/>
                    <a:pt x="6416" y="17928"/>
                    <a:pt x="5757" y="18348"/>
                  </a:cubicBezTo>
                  <a:cubicBezTo>
                    <a:pt x="5097" y="18768"/>
                    <a:pt x="4378" y="19067"/>
                    <a:pt x="3718" y="19247"/>
                  </a:cubicBezTo>
                  <a:cubicBezTo>
                    <a:pt x="3059" y="19427"/>
                    <a:pt x="2459" y="19547"/>
                    <a:pt x="1800" y="19667"/>
                  </a:cubicBezTo>
                  <a:cubicBezTo>
                    <a:pt x="1590" y="19697"/>
                    <a:pt x="1380" y="19712"/>
                    <a:pt x="1163" y="19712"/>
                  </a:cubicBezTo>
                  <a:cubicBezTo>
                    <a:pt x="945" y="19712"/>
                    <a:pt x="720" y="19697"/>
                    <a:pt x="481" y="19667"/>
                  </a:cubicBezTo>
                  <a:cubicBezTo>
                    <a:pt x="181" y="19607"/>
                    <a:pt x="1" y="19547"/>
                    <a:pt x="1" y="19547"/>
                  </a:cubicBezTo>
                  <a:lnTo>
                    <a:pt x="1" y="19547"/>
                  </a:lnTo>
                  <a:cubicBezTo>
                    <a:pt x="121" y="19727"/>
                    <a:pt x="241" y="19787"/>
                    <a:pt x="421" y="19847"/>
                  </a:cubicBezTo>
                  <a:cubicBezTo>
                    <a:pt x="900" y="19967"/>
                    <a:pt x="1320" y="19967"/>
                    <a:pt x="1800" y="19967"/>
                  </a:cubicBezTo>
                  <a:cubicBezTo>
                    <a:pt x="2459" y="19907"/>
                    <a:pt x="3119" y="19787"/>
                    <a:pt x="3778" y="19667"/>
                  </a:cubicBezTo>
                  <a:cubicBezTo>
                    <a:pt x="4498" y="19487"/>
                    <a:pt x="5277" y="19187"/>
                    <a:pt x="5937" y="18827"/>
                  </a:cubicBezTo>
                  <a:cubicBezTo>
                    <a:pt x="6716" y="18348"/>
                    <a:pt x="7376" y="17748"/>
                    <a:pt x="7975" y="17029"/>
                  </a:cubicBezTo>
                  <a:cubicBezTo>
                    <a:pt x="8455" y="16429"/>
                    <a:pt x="8875" y="15710"/>
                    <a:pt x="9234" y="14990"/>
                  </a:cubicBezTo>
                  <a:cubicBezTo>
                    <a:pt x="9534" y="14391"/>
                    <a:pt x="9774" y="13851"/>
                    <a:pt x="9894" y="13491"/>
                  </a:cubicBezTo>
                  <a:cubicBezTo>
                    <a:pt x="10014" y="13251"/>
                    <a:pt x="10074" y="13132"/>
                    <a:pt x="10074" y="13012"/>
                  </a:cubicBezTo>
                  <a:cubicBezTo>
                    <a:pt x="10134" y="12892"/>
                    <a:pt x="10134" y="12832"/>
                    <a:pt x="10134" y="12832"/>
                  </a:cubicBezTo>
                  <a:cubicBezTo>
                    <a:pt x="10134" y="12832"/>
                    <a:pt x="11033" y="9654"/>
                    <a:pt x="11812" y="6416"/>
                  </a:cubicBezTo>
                  <a:cubicBezTo>
                    <a:pt x="12232" y="4798"/>
                    <a:pt x="12592" y="3179"/>
                    <a:pt x="13012" y="2039"/>
                  </a:cubicBezTo>
                  <a:cubicBezTo>
                    <a:pt x="13251" y="1380"/>
                    <a:pt x="13431" y="720"/>
                    <a:pt x="136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62"/>
            <p:cNvSpPr/>
            <p:nvPr/>
          </p:nvSpPr>
          <p:spPr>
            <a:xfrm>
              <a:off x="3370800" y="2468525"/>
              <a:ext cx="43500" cy="37000"/>
            </a:xfrm>
            <a:custGeom>
              <a:avLst/>
              <a:gdLst/>
              <a:ahLst/>
              <a:cxnLst/>
              <a:rect l="l" t="t" r="r" b="b"/>
              <a:pathLst>
                <a:path w="1740" h="1480" extrusionOk="0">
                  <a:moveTo>
                    <a:pt x="1020" y="0"/>
                  </a:moveTo>
                  <a:cubicBezTo>
                    <a:pt x="360" y="0"/>
                    <a:pt x="1" y="780"/>
                    <a:pt x="480" y="1259"/>
                  </a:cubicBezTo>
                  <a:cubicBezTo>
                    <a:pt x="633" y="1412"/>
                    <a:pt x="816" y="1480"/>
                    <a:pt x="995" y="1480"/>
                  </a:cubicBezTo>
                  <a:cubicBezTo>
                    <a:pt x="1377" y="1480"/>
                    <a:pt x="1739" y="1169"/>
                    <a:pt x="1739" y="720"/>
                  </a:cubicBezTo>
                  <a:cubicBezTo>
                    <a:pt x="1739" y="300"/>
                    <a:pt x="1440" y="0"/>
                    <a:pt x="10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62"/>
            <p:cNvSpPr/>
            <p:nvPr/>
          </p:nvSpPr>
          <p:spPr>
            <a:xfrm>
              <a:off x="3460450" y="2434050"/>
              <a:ext cx="16800" cy="10800"/>
            </a:xfrm>
            <a:custGeom>
              <a:avLst/>
              <a:gdLst/>
              <a:ahLst/>
              <a:cxnLst/>
              <a:rect l="l" t="t" r="r" b="b"/>
              <a:pathLst>
                <a:path w="672" h="432" extrusionOk="0">
                  <a:moveTo>
                    <a:pt x="372" y="0"/>
                  </a:moveTo>
                  <a:cubicBezTo>
                    <a:pt x="0" y="0"/>
                    <a:pt x="384" y="431"/>
                    <a:pt x="576" y="431"/>
                  </a:cubicBezTo>
                  <a:cubicBezTo>
                    <a:pt x="632" y="431"/>
                    <a:pt x="672" y="395"/>
                    <a:pt x="672" y="300"/>
                  </a:cubicBezTo>
                  <a:cubicBezTo>
                    <a:pt x="672" y="120"/>
                    <a:pt x="492" y="0"/>
                    <a:pt x="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62"/>
            <p:cNvSpPr/>
            <p:nvPr/>
          </p:nvSpPr>
          <p:spPr>
            <a:xfrm>
              <a:off x="3470300" y="2510475"/>
              <a:ext cx="20450" cy="13950"/>
            </a:xfrm>
            <a:custGeom>
              <a:avLst/>
              <a:gdLst/>
              <a:ahLst/>
              <a:cxnLst/>
              <a:rect l="l" t="t" r="r" b="b"/>
              <a:pathLst>
                <a:path w="818" h="558" extrusionOk="0">
                  <a:moveTo>
                    <a:pt x="457" y="1"/>
                  </a:moveTo>
                  <a:cubicBezTo>
                    <a:pt x="1" y="1"/>
                    <a:pt x="449" y="558"/>
                    <a:pt x="688" y="558"/>
                  </a:cubicBezTo>
                  <a:cubicBezTo>
                    <a:pt x="763" y="558"/>
                    <a:pt x="817" y="503"/>
                    <a:pt x="817" y="361"/>
                  </a:cubicBezTo>
                  <a:cubicBezTo>
                    <a:pt x="817" y="181"/>
                    <a:pt x="697" y="1"/>
                    <a:pt x="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62"/>
            <p:cNvSpPr/>
            <p:nvPr/>
          </p:nvSpPr>
          <p:spPr>
            <a:xfrm>
              <a:off x="2985575" y="2491000"/>
              <a:ext cx="33000" cy="28350"/>
            </a:xfrm>
            <a:custGeom>
              <a:avLst/>
              <a:gdLst/>
              <a:ahLst/>
              <a:cxnLst/>
              <a:rect l="l" t="t" r="r" b="b"/>
              <a:pathLst>
                <a:path w="1320" h="1134" extrusionOk="0">
                  <a:moveTo>
                    <a:pt x="780" y="0"/>
                  </a:moveTo>
                  <a:cubicBezTo>
                    <a:pt x="241" y="0"/>
                    <a:pt x="1" y="600"/>
                    <a:pt x="361" y="960"/>
                  </a:cubicBezTo>
                  <a:cubicBezTo>
                    <a:pt x="480" y="1080"/>
                    <a:pt x="627" y="1133"/>
                    <a:pt x="769" y="1133"/>
                  </a:cubicBezTo>
                  <a:cubicBezTo>
                    <a:pt x="1053" y="1133"/>
                    <a:pt x="1320" y="920"/>
                    <a:pt x="1320" y="600"/>
                  </a:cubicBezTo>
                  <a:cubicBezTo>
                    <a:pt x="1320" y="240"/>
                    <a:pt x="1080" y="0"/>
                    <a:pt x="7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62"/>
            <p:cNvSpPr/>
            <p:nvPr/>
          </p:nvSpPr>
          <p:spPr>
            <a:xfrm>
              <a:off x="3036550" y="2451650"/>
              <a:ext cx="31500" cy="29250"/>
            </a:xfrm>
            <a:custGeom>
              <a:avLst/>
              <a:gdLst/>
              <a:ahLst/>
              <a:cxnLst/>
              <a:rect l="l" t="t" r="r" b="b"/>
              <a:pathLst>
                <a:path w="1260" h="1170" extrusionOk="0">
                  <a:moveTo>
                    <a:pt x="630" y="1"/>
                  </a:moveTo>
                  <a:cubicBezTo>
                    <a:pt x="315" y="1"/>
                    <a:pt x="0" y="225"/>
                    <a:pt x="60" y="675"/>
                  </a:cubicBezTo>
                  <a:cubicBezTo>
                    <a:pt x="90" y="1005"/>
                    <a:pt x="360" y="1170"/>
                    <a:pt x="630" y="1170"/>
                  </a:cubicBezTo>
                  <a:cubicBezTo>
                    <a:pt x="900" y="1170"/>
                    <a:pt x="1169" y="1005"/>
                    <a:pt x="1199" y="675"/>
                  </a:cubicBezTo>
                  <a:cubicBezTo>
                    <a:pt x="1259" y="225"/>
                    <a:pt x="945" y="1"/>
                    <a:pt x="6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62"/>
            <p:cNvSpPr/>
            <p:nvPr/>
          </p:nvSpPr>
          <p:spPr>
            <a:xfrm>
              <a:off x="3089000" y="2529975"/>
              <a:ext cx="16525" cy="10150"/>
            </a:xfrm>
            <a:custGeom>
              <a:avLst/>
              <a:gdLst/>
              <a:ahLst/>
              <a:cxnLst/>
              <a:rect l="l" t="t" r="r" b="b"/>
              <a:pathLst>
                <a:path w="661" h="406" extrusionOk="0">
                  <a:moveTo>
                    <a:pt x="361" y="0"/>
                  </a:moveTo>
                  <a:cubicBezTo>
                    <a:pt x="1" y="0"/>
                    <a:pt x="349" y="405"/>
                    <a:pt x="546" y="405"/>
                  </a:cubicBezTo>
                  <a:cubicBezTo>
                    <a:pt x="612" y="405"/>
                    <a:pt x="660" y="360"/>
                    <a:pt x="660" y="240"/>
                  </a:cubicBezTo>
                  <a:cubicBezTo>
                    <a:pt x="660" y="120"/>
                    <a:pt x="480" y="0"/>
                    <a:pt x="3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62"/>
            <p:cNvSpPr/>
            <p:nvPr/>
          </p:nvSpPr>
          <p:spPr>
            <a:xfrm>
              <a:off x="2480450" y="1639600"/>
              <a:ext cx="2359325" cy="2538100"/>
            </a:xfrm>
            <a:custGeom>
              <a:avLst/>
              <a:gdLst/>
              <a:ahLst/>
              <a:cxnLst/>
              <a:rect l="l" t="t" r="r" b="b"/>
              <a:pathLst>
                <a:path w="94373" h="101524" extrusionOk="0">
                  <a:moveTo>
                    <a:pt x="81182" y="1"/>
                  </a:moveTo>
                  <a:lnTo>
                    <a:pt x="81182" y="1"/>
                  </a:lnTo>
                  <a:cubicBezTo>
                    <a:pt x="81183" y="2"/>
                    <a:pt x="88796" y="12532"/>
                    <a:pt x="88556" y="16249"/>
                  </a:cubicBezTo>
                  <a:cubicBezTo>
                    <a:pt x="88454" y="17496"/>
                    <a:pt x="87224" y="17906"/>
                    <a:pt x="85647" y="17906"/>
                  </a:cubicBezTo>
                  <a:cubicBezTo>
                    <a:pt x="82595" y="17906"/>
                    <a:pt x="78244" y="16369"/>
                    <a:pt x="78244" y="16369"/>
                  </a:cubicBezTo>
                  <a:lnTo>
                    <a:pt x="78244" y="16369"/>
                  </a:lnTo>
                  <a:cubicBezTo>
                    <a:pt x="78244" y="16369"/>
                    <a:pt x="83940" y="22065"/>
                    <a:pt x="83040" y="24283"/>
                  </a:cubicBezTo>
                  <a:cubicBezTo>
                    <a:pt x="82663" y="25255"/>
                    <a:pt x="81156" y="25522"/>
                    <a:pt x="79613" y="25522"/>
                  </a:cubicBezTo>
                  <a:cubicBezTo>
                    <a:pt x="77726" y="25522"/>
                    <a:pt x="75786" y="25123"/>
                    <a:pt x="75786" y="25123"/>
                  </a:cubicBezTo>
                  <a:lnTo>
                    <a:pt x="75786" y="25123"/>
                  </a:lnTo>
                  <a:cubicBezTo>
                    <a:pt x="76925" y="26802"/>
                    <a:pt x="77165" y="28900"/>
                    <a:pt x="76445" y="30759"/>
                  </a:cubicBezTo>
                  <a:cubicBezTo>
                    <a:pt x="75186" y="33817"/>
                    <a:pt x="68411" y="33817"/>
                    <a:pt x="68411" y="33817"/>
                  </a:cubicBezTo>
                  <a:cubicBezTo>
                    <a:pt x="68411" y="33817"/>
                    <a:pt x="70210" y="36755"/>
                    <a:pt x="68291" y="38134"/>
                  </a:cubicBezTo>
                  <a:cubicBezTo>
                    <a:pt x="67894" y="38419"/>
                    <a:pt x="67393" y="38533"/>
                    <a:pt x="66849" y="38533"/>
                  </a:cubicBezTo>
                  <a:cubicBezTo>
                    <a:pt x="64769" y="38533"/>
                    <a:pt x="62056" y="36875"/>
                    <a:pt x="62056" y="36874"/>
                  </a:cubicBezTo>
                  <a:lnTo>
                    <a:pt x="62056" y="36874"/>
                  </a:lnTo>
                  <a:lnTo>
                    <a:pt x="62955" y="41551"/>
                  </a:lnTo>
                  <a:cubicBezTo>
                    <a:pt x="62955" y="41551"/>
                    <a:pt x="56060" y="49046"/>
                    <a:pt x="51143" y="49825"/>
                  </a:cubicBezTo>
                  <a:cubicBezTo>
                    <a:pt x="50350" y="49932"/>
                    <a:pt x="49552" y="49985"/>
                    <a:pt x="48756" y="49985"/>
                  </a:cubicBezTo>
                  <a:cubicBezTo>
                    <a:pt x="46427" y="49985"/>
                    <a:pt x="44115" y="49535"/>
                    <a:pt x="41970" y="48686"/>
                  </a:cubicBezTo>
                  <a:lnTo>
                    <a:pt x="41850" y="50185"/>
                  </a:lnTo>
                  <a:cubicBezTo>
                    <a:pt x="44742" y="52194"/>
                    <a:pt x="48051" y="52689"/>
                    <a:pt x="50608" y="52689"/>
                  </a:cubicBezTo>
                  <a:cubicBezTo>
                    <a:pt x="53088" y="52689"/>
                    <a:pt x="54861" y="52224"/>
                    <a:pt x="54861" y="52223"/>
                  </a:cubicBezTo>
                  <a:lnTo>
                    <a:pt x="54861" y="52223"/>
                  </a:lnTo>
                  <a:cubicBezTo>
                    <a:pt x="54861" y="52224"/>
                    <a:pt x="54441" y="57380"/>
                    <a:pt x="50244" y="65054"/>
                  </a:cubicBezTo>
                  <a:cubicBezTo>
                    <a:pt x="46374" y="72076"/>
                    <a:pt x="37710" y="78996"/>
                    <a:pt x="32248" y="78996"/>
                  </a:cubicBezTo>
                  <a:cubicBezTo>
                    <a:pt x="31787" y="78996"/>
                    <a:pt x="31349" y="78947"/>
                    <a:pt x="30938" y="78844"/>
                  </a:cubicBezTo>
                  <a:cubicBezTo>
                    <a:pt x="25602" y="77585"/>
                    <a:pt x="26681" y="69851"/>
                    <a:pt x="26681" y="69851"/>
                  </a:cubicBezTo>
                  <a:lnTo>
                    <a:pt x="26681" y="69851"/>
                  </a:lnTo>
                  <a:cubicBezTo>
                    <a:pt x="25575" y="70925"/>
                    <a:pt x="24681" y="71321"/>
                    <a:pt x="23965" y="71321"/>
                  </a:cubicBezTo>
                  <a:cubicBezTo>
                    <a:pt x="21963" y="71321"/>
                    <a:pt x="21345" y="68232"/>
                    <a:pt x="21345" y="68232"/>
                  </a:cubicBezTo>
                  <a:lnTo>
                    <a:pt x="21345" y="68232"/>
                  </a:lnTo>
                  <a:cubicBezTo>
                    <a:pt x="21027" y="73562"/>
                    <a:pt x="22978" y="74459"/>
                    <a:pt x="24327" y="74459"/>
                  </a:cubicBezTo>
                  <a:cubicBezTo>
                    <a:pt x="25012" y="74459"/>
                    <a:pt x="25542" y="74228"/>
                    <a:pt x="25542" y="74228"/>
                  </a:cubicBezTo>
                  <a:lnTo>
                    <a:pt x="25542" y="74228"/>
                  </a:lnTo>
                  <a:cubicBezTo>
                    <a:pt x="25542" y="74228"/>
                    <a:pt x="29717" y="87093"/>
                    <a:pt x="25399" y="87093"/>
                  </a:cubicBezTo>
                  <a:cubicBezTo>
                    <a:pt x="24918" y="87093"/>
                    <a:pt x="24332" y="86933"/>
                    <a:pt x="23623" y="86579"/>
                  </a:cubicBezTo>
                  <a:cubicBezTo>
                    <a:pt x="16608" y="82981"/>
                    <a:pt x="13191" y="67453"/>
                    <a:pt x="13191" y="67453"/>
                  </a:cubicBezTo>
                  <a:cubicBezTo>
                    <a:pt x="13191" y="67453"/>
                    <a:pt x="11417" y="71766"/>
                    <a:pt x="9424" y="71766"/>
                  </a:cubicBezTo>
                  <a:cubicBezTo>
                    <a:pt x="8986" y="71766"/>
                    <a:pt x="8537" y="71557"/>
                    <a:pt x="8095" y="71050"/>
                  </a:cubicBezTo>
                  <a:cubicBezTo>
                    <a:pt x="5696" y="68232"/>
                    <a:pt x="7615" y="51025"/>
                    <a:pt x="7615" y="51024"/>
                  </a:cubicBezTo>
                  <a:lnTo>
                    <a:pt x="7615" y="51024"/>
                  </a:lnTo>
                  <a:cubicBezTo>
                    <a:pt x="7615" y="51025"/>
                    <a:pt x="5662" y="53303"/>
                    <a:pt x="4130" y="53303"/>
                  </a:cubicBezTo>
                  <a:cubicBezTo>
                    <a:pt x="3583" y="53303"/>
                    <a:pt x="3090" y="53012"/>
                    <a:pt x="2758" y="52223"/>
                  </a:cubicBezTo>
                  <a:cubicBezTo>
                    <a:pt x="2579" y="51684"/>
                    <a:pt x="2638" y="51084"/>
                    <a:pt x="2878" y="50605"/>
                  </a:cubicBezTo>
                  <a:lnTo>
                    <a:pt x="2878" y="50605"/>
                  </a:lnTo>
                  <a:cubicBezTo>
                    <a:pt x="1319" y="52883"/>
                    <a:pt x="0" y="55701"/>
                    <a:pt x="720" y="57560"/>
                  </a:cubicBezTo>
                  <a:cubicBezTo>
                    <a:pt x="1156" y="58549"/>
                    <a:pt x="1709" y="58905"/>
                    <a:pt x="2279" y="58905"/>
                  </a:cubicBezTo>
                  <a:cubicBezTo>
                    <a:pt x="3750" y="58905"/>
                    <a:pt x="5336" y="56541"/>
                    <a:pt x="5337" y="56540"/>
                  </a:cubicBezTo>
                  <a:lnTo>
                    <a:pt x="5337" y="56540"/>
                  </a:lnTo>
                  <a:cubicBezTo>
                    <a:pt x="5336" y="56541"/>
                    <a:pt x="3298" y="66673"/>
                    <a:pt x="5337" y="73328"/>
                  </a:cubicBezTo>
                  <a:cubicBezTo>
                    <a:pt x="6416" y="77166"/>
                    <a:pt x="9533" y="80104"/>
                    <a:pt x="13431" y="80943"/>
                  </a:cubicBezTo>
                  <a:cubicBezTo>
                    <a:pt x="19585" y="95153"/>
                    <a:pt x="27482" y="96895"/>
                    <a:pt x="30985" y="96895"/>
                  </a:cubicBezTo>
                  <a:cubicBezTo>
                    <a:pt x="32123" y="96895"/>
                    <a:pt x="32797" y="96712"/>
                    <a:pt x="32797" y="96712"/>
                  </a:cubicBezTo>
                  <a:cubicBezTo>
                    <a:pt x="34127" y="100036"/>
                    <a:pt x="36324" y="101524"/>
                    <a:pt x="39141" y="101524"/>
                  </a:cubicBezTo>
                  <a:cubicBezTo>
                    <a:pt x="44961" y="101524"/>
                    <a:pt x="53427" y="95175"/>
                    <a:pt x="62355" y="85560"/>
                  </a:cubicBezTo>
                  <a:cubicBezTo>
                    <a:pt x="75605" y="71350"/>
                    <a:pt x="75066" y="64695"/>
                    <a:pt x="75066" y="64695"/>
                  </a:cubicBezTo>
                  <a:lnTo>
                    <a:pt x="75066" y="64695"/>
                  </a:lnTo>
                  <a:cubicBezTo>
                    <a:pt x="75066" y="64695"/>
                    <a:pt x="76117" y="66271"/>
                    <a:pt x="78451" y="66271"/>
                  </a:cubicBezTo>
                  <a:cubicBezTo>
                    <a:pt x="78960" y="66271"/>
                    <a:pt x="79530" y="66196"/>
                    <a:pt x="80163" y="66014"/>
                  </a:cubicBezTo>
                  <a:cubicBezTo>
                    <a:pt x="83700" y="64934"/>
                    <a:pt x="80163" y="54022"/>
                    <a:pt x="80163" y="54022"/>
                  </a:cubicBezTo>
                  <a:lnTo>
                    <a:pt x="80163" y="54022"/>
                  </a:lnTo>
                  <a:cubicBezTo>
                    <a:pt x="80163" y="54022"/>
                    <a:pt x="81094" y="54095"/>
                    <a:pt x="82379" y="54095"/>
                  </a:cubicBezTo>
                  <a:cubicBezTo>
                    <a:pt x="84388" y="54095"/>
                    <a:pt x="87261" y="53917"/>
                    <a:pt x="88796" y="53003"/>
                  </a:cubicBezTo>
                  <a:cubicBezTo>
                    <a:pt x="91374" y="51444"/>
                    <a:pt x="80702" y="41251"/>
                    <a:pt x="80702" y="41251"/>
                  </a:cubicBezTo>
                  <a:lnTo>
                    <a:pt x="86278" y="36695"/>
                  </a:lnTo>
                  <a:cubicBezTo>
                    <a:pt x="94372" y="28001"/>
                    <a:pt x="87777" y="23924"/>
                    <a:pt x="87777" y="23924"/>
                  </a:cubicBezTo>
                  <a:cubicBezTo>
                    <a:pt x="87777" y="23924"/>
                    <a:pt x="91854" y="23444"/>
                    <a:pt x="92873" y="20386"/>
                  </a:cubicBezTo>
                  <a:cubicBezTo>
                    <a:pt x="93893" y="17329"/>
                    <a:pt x="81183" y="3"/>
                    <a:pt x="81182" y="1"/>
                  </a:cubicBezTo>
                  <a:close/>
                </a:path>
              </a:pathLst>
            </a:custGeom>
            <a:solidFill>
              <a:schemeClr val="accent3">
                <a:alpha val="442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62"/>
            <p:cNvSpPr/>
            <p:nvPr/>
          </p:nvSpPr>
          <p:spPr>
            <a:xfrm>
              <a:off x="2147675" y="2179225"/>
              <a:ext cx="795950" cy="645950"/>
            </a:xfrm>
            <a:custGeom>
              <a:avLst/>
              <a:gdLst/>
              <a:ahLst/>
              <a:cxnLst/>
              <a:rect l="l" t="t" r="r" b="b"/>
              <a:pathLst>
                <a:path w="31838" h="25838" extrusionOk="0">
                  <a:moveTo>
                    <a:pt x="1680" y="0"/>
                  </a:moveTo>
                  <a:cubicBezTo>
                    <a:pt x="1140" y="1619"/>
                    <a:pt x="660" y="3238"/>
                    <a:pt x="301" y="4917"/>
                  </a:cubicBezTo>
                  <a:cubicBezTo>
                    <a:pt x="115" y="6273"/>
                    <a:pt x="907" y="6674"/>
                    <a:pt x="1968" y="6674"/>
                  </a:cubicBezTo>
                  <a:cubicBezTo>
                    <a:pt x="3298" y="6674"/>
                    <a:pt x="5049" y="6043"/>
                    <a:pt x="5817" y="5876"/>
                  </a:cubicBezTo>
                  <a:lnTo>
                    <a:pt x="5817" y="5876"/>
                  </a:lnTo>
                  <a:cubicBezTo>
                    <a:pt x="1200" y="9773"/>
                    <a:pt x="1" y="11872"/>
                    <a:pt x="3898" y="17088"/>
                  </a:cubicBezTo>
                  <a:cubicBezTo>
                    <a:pt x="8875" y="23923"/>
                    <a:pt x="20986" y="25602"/>
                    <a:pt x="22725" y="25782"/>
                  </a:cubicBezTo>
                  <a:cubicBezTo>
                    <a:pt x="23089" y="25820"/>
                    <a:pt x="23454" y="25838"/>
                    <a:pt x="23816" y="25838"/>
                  </a:cubicBezTo>
                  <a:cubicBezTo>
                    <a:pt x="27981" y="25838"/>
                    <a:pt x="31838" y="23504"/>
                    <a:pt x="31838" y="23504"/>
                  </a:cubicBezTo>
                  <a:cubicBezTo>
                    <a:pt x="31838" y="23504"/>
                    <a:pt x="16609" y="22005"/>
                    <a:pt x="10134" y="15349"/>
                  </a:cubicBezTo>
                  <a:cubicBezTo>
                    <a:pt x="5097" y="10253"/>
                    <a:pt x="12951" y="8454"/>
                    <a:pt x="12952" y="8454"/>
                  </a:cubicBezTo>
                  <a:lnTo>
                    <a:pt x="12952" y="8454"/>
                  </a:lnTo>
                  <a:cubicBezTo>
                    <a:pt x="12951" y="8454"/>
                    <a:pt x="9412" y="8731"/>
                    <a:pt x="6865" y="8731"/>
                  </a:cubicBezTo>
                  <a:cubicBezTo>
                    <a:pt x="5475" y="8731"/>
                    <a:pt x="4381" y="8648"/>
                    <a:pt x="4318" y="8394"/>
                  </a:cubicBezTo>
                  <a:cubicBezTo>
                    <a:pt x="4078" y="7735"/>
                    <a:pt x="7556" y="5816"/>
                    <a:pt x="9714" y="5037"/>
                  </a:cubicBezTo>
                  <a:cubicBezTo>
                    <a:pt x="11932" y="4257"/>
                    <a:pt x="14091" y="1380"/>
                    <a:pt x="14091" y="1379"/>
                  </a:cubicBezTo>
                  <a:lnTo>
                    <a:pt x="14091" y="1379"/>
                  </a:lnTo>
                  <a:cubicBezTo>
                    <a:pt x="11894" y="1726"/>
                    <a:pt x="9697" y="1900"/>
                    <a:pt x="7516" y="1900"/>
                  </a:cubicBezTo>
                  <a:cubicBezTo>
                    <a:pt x="6304" y="1900"/>
                    <a:pt x="5097" y="1846"/>
                    <a:pt x="3898" y="1739"/>
                  </a:cubicBezTo>
                  <a:cubicBezTo>
                    <a:pt x="2879" y="1619"/>
                    <a:pt x="2039" y="960"/>
                    <a:pt x="1680" y="0"/>
                  </a:cubicBezTo>
                  <a:close/>
                </a:path>
              </a:pathLst>
            </a:custGeom>
            <a:solidFill>
              <a:schemeClr val="accent3">
                <a:alpha val="442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62"/>
            <p:cNvSpPr/>
            <p:nvPr/>
          </p:nvSpPr>
          <p:spPr>
            <a:xfrm>
              <a:off x="2564375" y="2913784"/>
              <a:ext cx="230875" cy="734775"/>
            </a:xfrm>
            <a:custGeom>
              <a:avLst/>
              <a:gdLst/>
              <a:ahLst/>
              <a:cxnLst/>
              <a:rect l="l" t="t" r="r" b="b"/>
              <a:pathLst>
                <a:path w="9235" h="29391" extrusionOk="0">
                  <a:moveTo>
                    <a:pt x="4258" y="0"/>
                  </a:moveTo>
                  <a:cubicBezTo>
                    <a:pt x="3598" y="660"/>
                    <a:pt x="3119" y="1379"/>
                    <a:pt x="2819" y="2219"/>
                  </a:cubicBezTo>
                  <a:cubicBezTo>
                    <a:pt x="1980" y="4017"/>
                    <a:pt x="1380" y="5876"/>
                    <a:pt x="960" y="7795"/>
                  </a:cubicBezTo>
                  <a:cubicBezTo>
                    <a:pt x="481" y="9773"/>
                    <a:pt x="181" y="11692"/>
                    <a:pt x="61" y="13671"/>
                  </a:cubicBezTo>
                  <a:cubicBezTo>
                    <a:pt x="1" y="15289"/>
                    <a:pt x="1" y="16369"/>
                    <a:pt x="1" y="16369"/>
                  </a:cubicBezTo>
                  <a:cubicBezTo>
                    <a:pt x="61" y="17268"/>
                    <a:pt x="121" y="18167"/>
                    <a:pt x="301" y="19067"/>
                  </a:cubicBezTo>
                  <a:cubicBezTo>
                    <a:pt x="541" y="21105"/>
                    <a:pt x="1200" y="23024"/>
                    <a:pt x="2159" y="24823"/>
                  </a:cubicBezTo>
                  <a:cubicBezTo>
                    <a:pt x="3119" y="26621"/>
                    <a:pt x="4678" y="28060"/>
                    <a:pt x="6536" y="28840"/>
                  </a:cubicBezTo>
                  <a:cubicBezTo>
                    <a:pt x="7271" y="29207"/>
                    <a:pt x="8051" y="29391"/>
                    <a:pt x="8877" y="29391"/>
                  </a:cubicBezTo>
                  <a:cubicBezTo>
                    <a:pt x="8995" y="29391"/>
                    <a:pt x="9114" y="29387"/>
                    <a:pt x="9234" y="29379"/>
                  </a:cubicBezTo>
                  <a:cubicBezTo>
                    <a:pt x="9234" y="29259"/>
                    <a:pt x="8155" y="29079"/>
                    <a:pt x="6836" y="28360"/>
                  </a:cubicBezTo>
                  <a:cubicBezTo>
                    <a:pt x="5157" y="27461"/>
                    <a:pt x="3838" y="26082"/>
                    <a:pt x="3059" y="24343"/>
                  </a:cubicBezTo>
                  <a:cubicBezTo>
                    <a:pt x="2279" y="22664"/>
                    <a:pt x="1800" y="20805"/>
                    <a:pt x="1560" y="18947"/>
                  </a:cubicBezTo>
                  <a:cubicBezTo>
                    <a:pt x="1500" y="18047"/>
                    <a:pt x="1440" y="17208"/>
                    <a:pt x="1440" y="16369"/>
                  </a:cubicBezTo>
                  <a:cubicBezTo>
                    <a:pt x="1440" y="16369"/>
                    <a:pt x="1320" y="15349"/>
                    <a:pt x="1380" y="13730"/>
                  </a:cubicBezTo>
                  <a:cubicBezTo>
                    <a:pt x="1440" y="11812"/>
                    <a:pt x="1620" y="9953"/>
                    <a:pt x="1920" y="8035"/>
                  </a:cubicBezTo>
                  <a:cubicBezTo>
                    <a:pt x="2279" y="6176"/>
                    <a:pt x="2699" y="4317"/>
                    <a:pt x="3359" y="2459"/>
                  </a:cubicBezTo>
                  <a:cubicBezTo>
                    <a:pt x="3658" y="1679"/>
                    <a:pt x="3958" y="840"/>
                    <a:pt x="4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62"/>
            <p:cNvSpPr/>
            <p:nvPr/>
          </p:nvSpPr>
          <p:spPr>
            <a:xfrm>
              <a:off x="2777225" y="3483300"/>
              <a:ext cx="724000" cy="589100"/>
            </a:xfrm>
            <a:custGeom>
              <a:avLst/>
              <a:gdLst/>
              <a:ahLst/>
              <a:cxnLst/>
              <a:rect l="l" t="t" r="r" b="b"/>
              <a:pathLst>
                <a:path w="28960" h="23564" extrusionOk="0">
                  <a:moveTo>
                    <a:pt x="301" y="0"/>
                  </a:moveTo>
                  <a:cubicBezTo>
                    <a:pt x="61" y="1139"/>
                    <a:pt x="1" y="2278"/>
                    <a:pt x="241" y="3358"/>
                  </a:cubicBezTo>
                  <a:cubicBezTo>
                    <a:pt x="600" y="5816"/>
                    <a:pt x="1380" y="8214"/>
                    <a:pt x="2579" y="10433"/>
                  </a:cubicBezTo>
                  <a:cubicBezTo>
                    <a:pt x="4318" y="13610"/>
                    <a:pt x="6536" y="16488"/>
                    <a:pt x="9114" y="19006"/>
                  </a:cubicBezTo>
                  <a:lnTo>
                    <a:pt x="9774" y="19666"/>
                  </a:lnTo>
                  <a:cubicBezTo>
                    <a:pt x="10014" y="19846"/>
                    <a:pt x="10313" y="20086"/>
                    <a:pt x="10613" y="20326"/>
                  </a:cubicBezTo>
                  <a:cubicBezTo>
                    <a:pt x="10973" y="20565"/>
                    <a:pt x="11333" y="20925"/>
                    <a:pt x="11752" y="21165"/>
                  </a:cubicBezTo>
                  <a:cubicBezTo>
                    <a:pt x="12232" y="21465"/>
                    <a:pt x="12712" y="21765"/>
                    <a:pt x="13191" y="22064"/>
                  </a:cubicBezTo>
                  <a:lnTo>
                    <a:pt x="14031" y="22484"/>
                  </a:lnTo>
                  <a:lnTo>
                    <a:pt x="14870" y="22844"/>
                  </a:lnTo>
                  <a:cubicBezTo>
                    <a:pt x="16189" y="23323"/>
                    <a:pt x="17568" y="23563"/>
                    <a:pt x="18887" y="23563"/>
                  </a:cubicBezTo>
                  <a:cubicBezTo>
                    <a:pt x="19607" y="23563"/>
                    <a:pt x="20326" y="23503"/>
                    <a:pt x="20986" y="23443"/>
                  </a:cubicBezTo>
                  <a:cubicBezTo>
                    <a:pt x="21645" y="23323"/>
                    <a:pt x="22305" y="23144"/>
                    <a:pt x="22904" y="22964"/>
                  </a:cubicBezTo>
                  <a:cubicBezTo>
                    <a:pt x="23504" y="22724"/>
                    <a:pt x="24043" y="22544"/>
                    <a:pt x="24643" y="22304"/>
                  </a:cubicBezTo>
                  <a:cubicBezTo>
                    <a:pt x="25123" y="22064"/>
                    <a:pt x="25662" y="21824"/>
                    <a:pt x="26142" y="21525"/>
                  </a:cubicBezTo>
                  <a:lnTo>
                    <a:pt x="27341" y="20865"/>
                  </a:lnTo>
                  <a:lnTo>
                    <a:pt x="28180" y="20266"/>
                  </a:lnTo>
                  <a:cubicBezTo>
                    <a:pt x="28720" y="19906"/>
                    <a:pt x="28960" y="19666"/>
                    <a:pt x="28960" y="19666"/>
                  </a:cubicBezTo>
                  <a:cubicBezTo>
                    <a:pt x="28900" y="19666"/>
                    <a:pt x="28600" y="19786"/>
                    <a:pt x="28121" y="20026"/>
                  </a:cubicBezTo>
                  <a:lnTo>
                    <a:pt x="27161" y="20505"/>
                  </a:lnTo>
                  <a:lnTo>
                    <a:pt x="25902" y="21045"/>
                  </a:lnTo>
                  <a:cubicBezTo>
                    <a:pt x="25482" y="21285"/>
                    <a:pt x="24943" y="21465"/>
                    <a:pt x="24403" y="21645"/>
                  </a:cubicBezTo>
                  <a:cubicBezTo>
                    <a:pt x="23864" y="21824"/>
                    <a:pt x="23324" y="22004"/>
                    <a:pt x="22724" y="22184"/>
                  </a:cubicBezTo>
                  <a:cubicBezTo>
                    <a:pt x="22125" y="22304"/>
                    <a:pt x="21525" y="22424"/>
                    <a:pt x="20926" y="22544"/>
                  </a:cubicBezTo>
                  <a:cubicBezTo>
                    <a:pt x="20596" y="22574"/>
                    <a:pt x="20266" y="22589"/>
                    <a:pt x="19944" y="22589"/>
                  </a:cubicBezTo>
                  <a:cubicBezTo>
                    <a:pt x="19622" y="22589"/>
                    <a:pt x="19307" y="22574"/>
                    <a:pt x="19007" y="22544"/>
                  </a:cubicBezTo>
                  <a:cubicBezTo>
                    <a:pt x="16669" y="22424"/>
                    <a:pt x="14390" y="21525"/>
                    <a:pt x="12592" y="20086"/>
                  </a:cubicBezTo>
                  <a:cubicBezTo>
                    <a:pt x="12232" y="19846"/>
                    <a:pt x="11872" y="19546"/>
                    <a:pt x="11512" y="19246"/>
                  </a:cubicBezTo>
                  <a:cubicBezTo>
                    <a:pt x="11213" y="19006"/>
                    <a:pt x="10973" y="18767"/>
                    <a:pt x="10793" y="18587"/>
                  </a:cubicBezTo>
                  <a:lnTo>
                    <a:pt x="10133" y="17987"/>
                  </a:lnTo>
                  <a:cubicBezTo>
                    <a:pt x="10133" y="17987"/>
                    <a:pt x="9174" y="17088"/>
                    <a:pt x="7855" y="15649"/>
                  </a:cubicBezTo>
                  <a:cubicBezTo>
                    <a:pt x="6176" y="13910"/>
                    <a:pt x="4737" y="11932"/>
                    <a:pt x="3538" y="9893"/>
                  </a:cubicBezTo>
                  <a:cubicBezTo>
                    <a:pt x="2279" y="7854"/>
                    <a:pt x="1320" y="5636"/>
                    <a:pt x="780" y="3298"/>
                  </a:cubicBezTo>
                  <a:cubicBezTo>
                    <a:pt x="301" y="1379"/>
                    <a:pt x="420" y="0"/>
                    <a:pt x="301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62"/>
            <p:cNvSpPr/>
            <p:nvPr/>
          </p:nvSpPr>
          <p:spPr>
            <a:xfrm rot="234287">
              <a:off x="3003589" y="3170233"/>
              <a:ext cx="364208" cy="446735"/>
            </a:xfrm>
            <a:custGeom>
              <a:avLst/>
              <a:gdLst/>
              <a:ahLst/>
              <a:cxnLst/>
              <a:rect l="l" t="t" r="r" b="b"/>
              <a:pathLst>
                <a:path w="14568" h="17869" extrusionOk="0">
                  <a:moveTo>
                    <a:pt x="2030" y="0"/>
                  </a:moveTo>
                  <a:cubicBezTo>
                    <a:pt x="1767" y="0"/>
                    <a:pt x="0" y="3512"/>
                    <a:pt x="238" y="7496"/>
                  </a:cubicBezTo>
                  <a:cubicBezTo>
                    <a:pt x="238" y="8035"/>
                    <a:pt x="358" y="8515"/>
                    <a:pt x="478" y="8995"/>
                  </a:cubicBezTo>
                  <a:cubicBezTo>
                    <a:pt x="658" y="9534"/>
                    <a:pt x="958" y="10014"/>
                    <a:pt x="1377" y="10434"/>
                  </a:cubicBezTo>
                  <a:cubicBezTo>
                    <a:pt x="1797" y="10793"/>
                    <a:pt x="2397" y="10973"/>
                    <a:pt x="2996" y="10973"/>
                  </a:cubicBezTo>
                  <a:cubicBezTo>
                    <a:pt x="3416" y="10913"/>
                    <a:pt x="3895" y="10793"/>
                    <a:pt x="4315" y="10614"/>
                  </a:cubicBezTo>
                  <a:cubicBezTo>
                    <a:pt x="4615" y="10494"/>
                    <a:pt x="4975" y="10314"/>
                    <a:pt x="5274" y="10134"/>
                  </a:cubicBezTo>
                  <a:lnTo>
                    <a:pt x="5394" y="10074"/>
                  </a:lnTo>
                  <a:lnTo>
                    <a:pt x="5454" y="10074"/>
                  </a:lnTo>
                  <a:lnTo>
                    <a:pt x="5454" y="10194"/>
                  </a:lnTo>
                  <a:cubicBezTo>
                    <a:pt x="5454" y="10554"/>
                    <a:pt x="5454" y="10853"/>
                    <a:pt x="5514" y="11213"/>
                  </a:cubicBezTo>
                  <a:cubicBezTo>
                    <a:pt x="5574" y="12052"/>
                    <a:pt x="5754" y="12892"/>
                    <a:pt x="6054" y="13671"/>
                  </a:cubicBezTo>
                  <a:cubicBezTo>
                    <a:pt x="6414" y="14571"/>
                    <a:pt x="6893" y="15410"/>
                    <a:pt x="7493" y="16190"/>
                  </a:cubicBezTo>
                  <a:cubicBezTo>
                    <a:pt x="8152" y="16969"/>
                    <a:pt x="8992" y="17509"/>
                    <a:pt x="10011" y="17748"/>
                  </a:cubicBezTo>
                  <a:cubicBezTo>
                    <a:pt x="10431" y="17868"/>
                    <a:pt x="10850" y="17868"/>
                    <a:pt x="11330" y="17868"/>
                  </a:cubicBezTo>
                  <a:cubicBezTo>
                    <a:pt x="11690" y="17808"/>
                    <a:pt x="12110" y="17748"/>
                    <a:pt x="12469" y="17688"/>
                  </a:cubicBezTo>
                  <a:lnTo>
                    <a:pt x="13369" y="17389"/>
                  </a:lnTo>
                  <a:cubicBezTo>
                    <a:pt x="13608" y="17269"/>
                    <a:pt x="13848" y="17149"/>
                    <a:pt x="14028" y="17029"/>
                  </a:cubicBezTo>
                  <a:cubicBezTo>
                    <a:pt x="14388" y="16789"/>
                    <a:pt x="14568" y="16669"/>
                    <a:pt x="14568" y="16609"/>
                  </a:cubicBezTo>
                  <a:cubicBezTo>
                    <a:pt x="14508" y="16609"/>
                    <a:pt x="14268" y="16609"/>
                    <a:pt x="13968" y="16789"/>
                  </a:cubicBezTo>
                  <a:cubicBezTo>
                    <a:pt x="13788" y="16789"/>
                    <a:pt x="13548" y="16909"/>
                    <a:pt x="13309" y="16969"/>
                  </a:cubicBezTo>
                  <a:lnTo>
                    <a:pt x="12409" y="17149"/>
                  </a:lnTo>
                  <a:cubicBezTo>
                    <a:pt x="12110" y="17209"/>
                    <a:pt x="11750" y="17209"/>
                    <a:pt x="11390" y="17209"/>
                  </a:cubicBezTo>
                  <a:cubicBezTo>
                    <a:pt x="10131" y="17149"/>
                    <a:pt x="9052" y="16549"/>
                    <a:pt x="8332" y="15590"/>
                  </a:cubicBezTo>
                  <a:cubicBezTo>
                    <a:pt x="7853" y="14870"/>
                    <a:pt x="7433" y="14151"/>
                    <a:pt x="7193" y="13312"/>
                  </a:cubicBezTo>
                  <a:cubicBezTo>
                    <a:pt x="7013" y="12592"/>
                    <a:pt x="6893" y="11813"/>
                    <a:pt x="6833" y="11093"/>
                  </a:cubicBezTo>
                  <a:cubicBezTo>
                    <a:pt x="6833" y="10793"/>
                    <a:pt x="6833" y="10434"/>
                    <a:pt x="6833" y="10134"/>
                  </a:cubicBezTo>
                  <a:cubicBezTo>
                    <a:pt x="6833" y="9894"/>
                    <a:pt x="6833" y="9654"/>
                    <a:pt x="6833" y="9414"/>
                  </a:cubicBezTo>
                  <a:cubicBezTo>
                    <a:pt x="6833" y="9115"/>
                    <a:pt x="6893" y="8875"/>
                    <a:pt x="6893" y="8635"/>
                  </a:cubicBezTo>
                  <a:cubicBezTo>
                    <a:pt x="6953" y="7736"/>
                    <a:pt x="7013" y="7136"/>
                    <a:pt x="7013" y="7016"/>
                  </a:cubicBezTo>
                  <a:lnTo>
                    <a:pt x="7013" y="7016"/>
                  </a:lnTo>
                  <a:lnTo>
                    <a:pt x="6653" y="7316"/>
                  </a:lnTo>
                  <a:lnTo>
                    <a:pt x="5634" y="8155"/>
                  </a:lnTo>
                  <a:lnTo>
                    <a:pt x="5095" y="8575"/>
                  </a:lnTo>
                  <a:lnTo>
                    <a:pt x="4795" y="8815"/>
                  </a:lnTo>
                  <a:lnTo>
                    <a:pt x="4615" y="8935"/>
                  </a:lnTo>
                  <a:lnTo>
                    <a:pt x="4555" y="8995"/>
                  </a:lnTo>
                  <a:cubicBezTo>
                    <a:pt x="4315" y="9115"/>
                    <a:pt x="4015" y="9294"/>
                    <a:pt x="3776" y="9414"/>
                  </a:cubicBezTo>
                  <a:cubicBezTo>
                    <a:pt x="3512" y="9579"/>
                    <a:pt x="3194" y="9671"/>
                    <a:pt x="2872" y="9671"/>
                  </a:cubicBezTo>
                  <a:cubicBezTo>
                    <a:pt x="2607" y="9671"/>
                    <a:pt x="2340" y="9609"/>
                    <a:pt x="2097" y="9474"/>
                  </a:cubicBezTo>
                  <a:cubicBezTo>
                    <a:pt x="1557" y="8935"/>
                    <a:pt x="1257" y="8155"/>
                    <a:pt x="1257" y="7376"/>
                  </a:cubicBezTo>
                  <a:cubicBezTo>
                    <a:pt x="1077" y="5697"/>
                    <a:pt x="1137" y="3958"/>
                    <a:pt x="1497" y="2339"/>
                  </a:cubicBezTo>
                  <a:cubicBezTo>
                    <a:pt x="1737" y="1560"/>
                    <a:pt x="1857" y="781"/>
                    <a:pt x="2037" y="1"/>
                  </a:cubicBezTo>
                  <a:cubicBezTo>
                    <a:pt x="2035" y="1"/>
                    <a:pt x="2033" y="0"/>
                    <a:pt x="2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62"/>
            <p:cNvSpPr/>
            <p:nvPr/>
          </p:nvSpPr>
          <p:spPr>
            <a:xfrm>
              <a:off x="3556675" y="2767875"/>
              <a:ext cx="439200" cy="138925"/>
            </a:xfrm>
            <a:custGeom>
              <a:avLst/>
              <a:gdLst/>
              <a:ahLst/>
              <a:cxnLst/>
              <a:rect l="l" t="t" r="r" b="b"/>
              <a:pathLst>
                <a:path w="17568" h="5557" extrusionOk="0">
                  <a:moveTo>
                    <a:pt x="17404" y="1"/>
                  </a:moveTo>
                  <a:cubicBezTo>
                    <a:pt x="17080" y="1"/>
                    <a:pt x="15218" y="1217"/>
                    <a:pt x="13251" y="2116"/>
                  </a:cubicBezTo>
                  <a:cubicBezTo>
                    <a:pt x="12291" y="2536"/>
                    <a:pt x="11332" y="2955"/>
                    <a:pt x="10313" y="3255"/>
                  </a:cubicBezTo>
                  <a:cubicBezTo>
                    <a:pt x="9953" y="3435"/>
                    <a:pt x="9593" y="3495"/>
                    <a:pt x="9354" y="3555"/>
                  </a:cubicBezTo>
                  <a:lnTo>
                    <a:pt x="8994" y="3675"/>
                  </a:lnTo>
                  <a:cubicBezTo>
                    <a:pt x="8814" y="3735"/>
                    <a:pt x="8694" y="3795"/>
                    <a:pt x="8574" y="3795"/>
                  </a:cubicBezTo>
                  <a:cubicBezTo>
                    <a:pt x="8394" y="3855"/>
                    <a:pt x="8035" y="3975"/>
                    <a:pt x="7615" y="4095"/>
                  </a:cubicBezTo>
                  <a:cubicBezTo>
                    <a:pt x="6596" y="4334"/>
                    <a:pt x="5576" y="4514"/>
                    <a:pt x="4557" y="4574"/>
                  </a:cubicBezTo>
                  <a:cubicBezTo>
                    <a:pt x="3538" y="4574"/>
                    <a:pt x="2518" y="4514"/>
                    <a:pt x="1499" y="4275"/>
                  </a:cubicBezTo>
                  <a:cubicBezTo>
                    <a:pt x="772" y="4119"/>
                    <a:pt x="225" y="3963"/>
                    <a:pt x="92" y="3963"/>
                  </a:cubicBezTo>
                  <a:cubicBezTo>
                    <a:pt x="71" y="3963"/>
                    <a:pt x="60" y="3967"/>
                    <a:pt x="60" y="3975"/>
                  </a:cubicBezTo>
                  <a:cubicBezTo>
                    <a:pt x="0" y="4035"/>
                    <a:pt x="480" y="4394"/>
                    <a:pt x="1319" y="4814"/>
                  </a:cubicBezTo>
                  <a:cubicBezTo>
                    <a:pt x="2339" y="5234"/>
                    <a:pt x="3418" y="5474"/>
                    <a:pt x="4557" y="5534"/>
                  </a:cubicBezTo>
                  <a:cubicBezTo>
                    <a:pt x="4842" y="5549"/>
                    <a:pt x="5123" y="5556"/>
                    <a:pt x="5402" y="5556"/>
                  </a:cubicBezTo>
                  <a:cubicBezTo>
                    <a:pt x="6240" y="5556"/>
                    <a:pt x="7060" y="5489"/>
                    <a:pt x="7915" y="5354"/>
                  </a:cubicBezTo>
                  <a:cubicBezTo>
                    <a:pt x="8814" y="5174"/>
                    <a:pt x="9414" y="5054"/>
                    <a:pt x="9414" y="5054"/>
                  </a:cubicBezTo>
                  <a:lnTo>
                    <a:pt x="9773" y="4874"/>
                  </a:lnTo>
                  <a:cubicBezTo>
                    <a:pt x="10073" y="4814"/>
                    <a:pt x="10373" y="4694"/>
                    <a:pt x="10793" y="4514"/>
                  </a:cubicBezTo>
                  <a:cubicBezTo>
                    <a:pt x="11812" y="4035"/>
                    <a:pt x="12831" y="3555"/>
                    <a:pt x="13730" y="3015"/>
                  </a:cubicBezTo>
                  <a:cubicBezTo>
                    <a:pt x="15829" y="1756"/>
                    <a:pt x="17568" y="137"/>
                    <a:pt x="17448" y="18"/>
                  </a:cubicBezTo>
                  <a:cubicBezTo>
                    <a:pt x="17440" y="6"/>
                    <a:pt x="17426" y="1"/>
                    <a:pt x="174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62"/>
            <p:cNvSpPr/>
            <p:nvPr/>
          </p:nvSpPr>
          <p:spPr>
            <a:xfrm>
              <a:off x="2147675" y="2018850"/>
              <a:ext cx="295325" cy="342150"/>
            </a:xfrm>
            <a:custGeom>
              <a:avLst/>
              <a:gdLst/>
              <a:ahLst/>
              <a:cxnLst/>
              <a:rect l="l" t="t" r="r" b="b"/>
              <a:pathLst>
                <a:path w="11813" h="13686" extrusionOk="0">
                  <a:moveTo>
                    <a:pt x="3958" y="0"/>
                  </a:moveTo>
                  <a:cubicBezTo>
                    <a:pt x="3538" y="480"/>
                    <a:pt x="3179" y="1019"/>
                    <a:pt x="2939" y="1619"/>
                  </a:cubicBezTo>
                  <a:cubicBezTo>
                    <a:pt x="2279" y="2878"/>
                    <a:pt x="1740" y="4197"/>
                    <a:pt x="1200" y="5516"/>
                  </a:cubicBezTo>
                  <a:cubicBezTo>
                    <a:pt x="900" y="6296"/>
                    <a:pt x="660" y="7015"/>
                    <a:pt x="481" y="7794"/>
                  </a:cubicBezTo>
                  <a:cubicBezTo>
                    <a:pt x="301" y="8454"/>
                    <a:pt x="181" y="9113"/>
                    <a:pt x="121" y="9833"/>
                  </a:cubicBezTo>
                  <a:cubicBezTo>
                    <a:pt x="61" y="10433"/>
                    <a:pt x="1" y="10912"/>
                    <a:pt x="1" y="11272"/>
                  </a:cubicBezTo>
                  <a:lnTo>
                    <a:pt x="1" y="11692"/>
                  </a:lnTo>
                  <a:lnTo>
                    <a:pt x="1" y="11872"/>
                  </a:lnTo>
                  <a:cubicBezTo>
                    <a:pt x="1" y="11931"/>
                    <a:pt x="1" y="11931"/>
                    <a:pt x="1" y="11991"/>
                  </a:cubicBezTo>
                  <a:cubicBezTo>
                    <a:pt x="1" y="12171"/>
                    <a:pt x="61" y="12351"/>
                    <a:pt x="121" y="12531"/>
                  </a:cubicBezTo>
                  <a:cubicBezTo>
                    <a:pt x="181" y="12831"/>
                    <a:pt x="361" y="13131"/>
                    <a:pt x="660" y="13370"/>
                  </a:cubicBezTo>
                  <a:cubicBezTo>
                    <a:pt x="959" y="13569"/>
                    <a:pt x="1298" y="13686"/>
                    <a:pt x="1610" y="13686"/>
                  </a:cubicBezTo>
                  <a:cubicBezTo>
                    <a:pt x="1674" y="13686"/>
                    <a:pt x="1738" y="13681"/>
                    <a:pt x="1800" y="13670"/>
                  </a:cubicBezTo>
                  <a:cubicBezTo>
                    <a:pt x="2519" y="13610"/>
                    <a:pt x="3239" y="13550"/>
                    <a:pt x="3898" y="13430"/>
                  </a:cubicBezTo>
                  <a:cubicBezTo>
                    <a:pt x="4558" y="13310"/>
                    <a:pt x="5397" y="13131"/>
                    <a:pt x="6117" y="12951"/>
                  </a:cubicBezTo>
                  <a:cubicBezTo>
                    <a:pt x="6896" y="12711"/>
                    <a:pt x="7675" y="12531"/>
                    <a:pt x="8335" y="12171"/>
                  </a:cubicBezTo>
                  <a:cubicBezTo>
                    <a:pt x="8994" y="11872"/>
                    <a:pt x="9654" y="11572"/>
                    <a:pt x="10134" y="11272"/>
                  </a:cubicBezTo>
                  <a:cubicBezTo>
                    <a:pt x="11153" y="10672"/>
                    <a:pt x="11812" y="10193"/>
                    <a:pt x="11752" y="10133"/>
                  </a:cubicBezTo>
                  <a:cubicBezTo>
                    <a:pt x="11744" y="10116"/>
                    <a:pt x="11723" y="10108"/>
                    <a:pt x="11689" y="10108"/>
                  </a:cubicBezTo>
                  <a:cubicBezTo>
                    <a:pt x="11250" y="10108"/>
                    <a:pt x="8723" y="11486"/>
                    <a:pt x="5937" y="11931"/>
                  </a:cubicBezTo>
                  <a:cubicBezTo>
                    <a:pt x="5157" y="12051"/>
                    <a:pt x="4438" y="12171"/>
                    <a:pt x="3718" y="12231"/>
                  </a:cubicBezTo>
                  <a:cubicBezTo>
                    <a:pt x="3059" y="12291"/>
                    <a:pt x="2459" y="12351"/>
                    <a:pt x="1800" y="12351"/>
                  </a:cubicBezTo>
                  <a:cubicBezTo>
                    <a:pt x="1560" y="12351"/>
                    <a:pt x="1500" y="12291"/>
                    <a:pt x="1500" y="12291"/>
                  </a:cubicBezTo>
                  <a:cubicBezTo>
                    <a:pt x="1440" y="12231"/>
                    <a:pt x="1440" y="12171"/>
                    <a:pt x="1440" y="12111"/>
                  </a:cubicBezTo>
                  <a:cubicBezTo>
                    <a:pt x="1380" y="12051"/>
                    <a:pt x="1380" y="11931"/>
                    <a:pt x="1380" y="11872"/>
                  </a:cubicBezTo>
                  <a:cubicBezTo>
                    <a:pt x="1380" y="11812"/>
                    <a:pt x="1380" y="11752"/>
                    <a:pt x="1380" y="11752"/>
                  </a:cubicBezTo>
                  <a:lnTo>
                    <a:pt x="1380" y="11632"/>
                  </a:lnTo>
                  <a:lnTo>
                    <a:pt x="1380" y="11272"/>
                  </a:lnTo>
                  <a:lnTo>
                    <a:pt x="1380" y="9893"/>
                  </a:lnTo>
                  <a:cubicBezTo>
                    <a:pt x="1380" y="9293"/>
                    <a:pt x="1440" y="8634"/>
                    <a:pt x="1560" y="8034"/>
                  </a:cubicBezTo>
                  <a:cubicBezTo>
                    <a:pt x="1740" y="7375"/>
                    <a:pt x="1860" y="6595"/>
                    <a:pt x="2099" y="5876"/>
                  </a:cubicBezTo>
                  <a:cubicBezTo>
                    <a:pt x="2939" y="2998"/>
                    <a:pt x="4138" y="60"/>
                    <a:pt x="39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62"/>
            <p:cNvSpPr/>
            <p:nvPr/>
          </p:nvSpPr>
          <p:spPr>
            <a:xfrm>
              <a:off x="2234625" y="2333625"/>
              <a:ext cx="221875" cy="258650"/>
            </a:xfrm>
            <a:custGeom>
              <a:avLst/>
              <a:gdLst/>
              <a:ahLst/>
              <a:cxnLst/>
              <a:rect l="l" t="t" r="r" b="b"/>
              <a:pathLst>
                <a:path w="8875" h="10346" extrusionOk="0">
                  <a:moveTo>
                    <a:pt x="1799" y="0"/>
                  </a:moveTo>
                  <a:cubicBezTo>
                    <a:pt x="1739" y="0"/>
                    <a:pt x="1619" y="60"/>
                    <a:pt x="1379" y="180"/>
                  </a:cubicBezTo>
                  <a:lnTo>
                    <a:pt x="1020" y="420"/>
                  </a:lnTo>
                  <a:lnTo>
                    <a:pt x="600" y="839"/>
                  </a:lnTo>
                  <a:cubicBezTo>
                    <a:pt x="480" y="1019"/>
                    <a:pt x="300" y="1199"/>
                    <a:pt x="240" y="1439"/>
                  </a:cubicBezTo>
                  <a:cubicBezTo>
                    <a:pt x="60" y="1679"/>
                    <a:pt x="0" y="2039"/>
                    <a:pt x="0" y="2338"/>
                  </a:cubicBezTo>
                  <a:cubicBezTo>
                    <a:pt x="60" y="2998"/>
                    <a:pt x="420" y="3657"/>
                    <a:pt x="1020" y="4017"/>
                  </a:cubicBezTo>
                  <a:cubicBezTo>
                    <a:pt x="1499" y="4317"/>
                    <a:pt x="2099" y="4617"/>
                    <a:pt x="2699" y="4737"/>
                  </a:cubicBezTo>
                  <a:cubicBezTo>
                    <a:pt x="2938" y="4797"/>
                    <a:pt x="3238" y="4857"/>
                    <a:pt x="3478" y="4916"/>
                  </a:cubicBezTo>
                  <a:lnTo>
                    <a:pt x="3838" y="4976"/>
                  </a:lnTo>
                  <a:lnTo>
                    <a:pt x="3898" y="4976"/>
                  </a:lnTo>
                  <a:cubicBezTo>
                    <a:pt x="4018" y="5036"/>
                    <a:pt x="3898" y="5036"/>
                    <a:pt x="3898" y="5036"/>
                  </a:cubicBezTo>
                  <a:lnTo>
                    <a:pt x="3958" y="5036"/>
                  </a:lnTo>
                  <a:lnTo>
                    <a:pt x="3898" y="5096"/>
                  </a:lnTo>
                  <a:cubicBezTo>
                    <a:pt x="3538" y="5636"/>
                    <a:pt x="3418" y="6295"/>
                    <a:pt x="3418" y="6895"/>
                  </a:cubicBezTo>
                  <a:cubicBezTo>
                    <a:pt x="3478" y="7615"/>
                    <a:pt x="3778" y="8274"/>
                    <a:pt x="4257" y="8754"/>
                  </a:cubicBezTo>
                  <a:cubicBezTo>
                    <a:pt x="5037" y="9653"/>
                    <a:pt x="6176" y="10193"/>
                    <a:pt x="7375" y="10313"/>
                  </a:cubicBezTo>
                  <a:cubicBezTo>
                    <a:pt x="7551" y="10336"/>
                    <a:pt x="7715" y="10346"/>
                    <a:pt x="7865" y="10346"/>
                  </a:cubicBezTo>
                  <a:cubicBezTo>
                    <a:pt x="8486" y="10346"/>
                    <a:pt x="8874" y="10181"/>
                    <a:pt x="8874" y="10133"/>
                  </a:cubicBezTo>
                  <a:cubicBezTo>
                    <a:pt x="8814" y="10013"/>
                    <a:pt x="8215" y="10013"/>
                    <a:pt x="7435" y="9773"/>
                  </a:cubicBezTo>
                  <a:cubicBezTo>
                    <a:pt x="6476" y="9473"/>
                    <a:pt x="5636" y="8934"/>
                    <a:pt x="5037" y="8154"/>
                  </a:cubicBezTo>
                  <a:cubicBezTo>
                    <a:pt x="4737" y="7734"/>
                    <a:pt x="4557" y="7315"/>
                    <a:pt x="4557" y="6835"/>
                  </a:cubicBezTo>
                  <a:cubicBezTo>
                    <a:pt x="4617" y="6475"/>
                    <a:pt x="4737" y="6116"/>
                    <a:pt x="4977" y="5816"/>
                  </a:cubicBezTo>
                  <a:cubicBezTo>
                    <a:pt x="5037" y="5816"/>
                    <a:pt x="5037" y="5756"/>
                    <a:pt x="5037" y="5756"/>
                  </a:cubicBezTo>
                  <a:lnTo>
                    <a:pt x="5157" y="5636"/>
                  </a:lnTo>
                  <a:cubicBezTo>
                    <a:pt x="5217" y="5516"/>
                    <a:pt x="5157" y="5576"/>
                    <a:pt x="5337" y="5396"/>
                  </a:cubicBezTo>
                  <a:cubicBezTo>
                    <a:pt x="5516" y="5216"/>
                    <a:pt x="5756" y="5036"/>
                    <a:pt x="5996" y="4916"/>
                  </a:cubicBezTo>
                  <a:lnTo>
                    <a:pt x="7015" y="4137"/>
                  </a:lnTo>
                  <a:lnTo>
                    <a:pt x="7915" y="3537"/>
                  </a:lnTo>
                  <a:lnTo>
                    <a:pt x="8454" y="3178"/>
                  </a:lnTo>
                  <a:lnTo>
                    <a:pt x="8454" y="3178"/>
                  </a:lnTo>
                  <a:lnTo>
                    <a:pt x="7195" y="3358"/>
                  </a:lnTo>
                  <a:lnTo>
                    <a:pt x="5996" y="3478"/>
                  </a:lnTo>
                  <a:cubicBezTo>
                    <a:pt x="5516" y="3597"/>
                    <a:pt x="5097" y="3657"/>
                    <a:pt x="4617" y="3657"/>
                  </a:cubicBezTo>
                  <a:lnTo>
                    <a:pt x="3598" y="3657"/>
                  </a:lnTo>
                  <a:cubicBezTo>
                    <a:pt x="3358" y="3657"/>
                    <a:pt x="3118" y="3597"/>
                    <a:pt x="2878" y="3597"/>
                  </a:cubicBezTo>
                  <a:cubicBezTo>
                    <a:pt x="2399" y="3537"/>
                    <a:pt x="1979" y="3358"/>
                    <a:pt x="1499" y="3118"/>
                  </a:cubicBezTo>
                  <a:cubicBezTo>
                    <a:pt x="1140" y="2998"/>
                    <a:pt x="840" y="2638"/>
                    <a:pt x="780" y="2218"/>
                  </a:cubicBezTo>
                  <a:cubicBezTo>
                    <a:pt x="720" y="2039"/>
                    <a:pt x="780" y="1859"/>
                    <a:pt x="840" y="1679"/>
                  </a:cubicBezTo>
                  <a:cubicBezTo>
                    <a:pt x="900" y="1499"/>
                    <a:pt x="960" y="1319"/>
                    <a:pt x="1080" y="1139"/>
                  </a:cubicBezTo>
                  <a:lnTo>
                    <a:pt x="1320" y="719"/>
                  </a:lnTo>
                  <a:cubicBezTo>
                    <a:pt x="1439" y="600"/>
                    <a:pt x="1499" y="480"/>
                    <a:pt x="1619" y="360"/>
                  </a:cubicBezTo>
                  <a:cubicBezTo>
                    <a:pt x="1799" y="180"/>
                    <a:pt x="1799" y="60"/>
                    <a:pt x="1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62"/>
            <p:cNvSpPr/>
            <p:nvPr/>
          </p:nvSpPr>
          <p:spPr>
            <a:xfrm>
              <a:off x="4036300" y="2305151"/>
              <a:ext cx="416259" cy="322186"/>
            </a:xfrm>
            <a:custGeom>
              <a:avLst/>
              <a:gdLst/>
              <a:ahLst/>
              <a:cxnLst/>
              <a:rect l="l" t="t" r="r" b="b"/>
              <a:pathLst>
                <a:path w="15470" h="11819" extrusionOk="0">
                  <a:moveTo>
                    <a:pt x="14330" y="1"/>
                  </a:moveTo>
                  <a:cubicBezTo>
                    <a:pt x="14270" y="1"/>
                    <a:pt x="14330" y="241"/>
                    <a:pt x="14510" y="480"/>
                  </a:cubicBezTo>
                  <a:cubicBezTo>
                    <a:pt x="14570" y="600"/>
                    <a:pt x="14630" y="780"/>
                    <a:pt x="14690" y="1020"/>
                  </a:cubicBezTo>
                  <a:cubicBezTo>
                    <a:pt x="14750" y="1260"/>
                    <a:pt x="14810" y="1500"/>
                    <a:pt x="14870" y="1800"/>
                  </a:cubicBezTo>
                  <a:cubicBezTo>
                    <a:pt x="15110" y="3059"/>
                    <a:pt x="14510" y="4318"/>
                    <a:pt x="13431" y="4977"/>
                  </a:cubicBezTo>
                  <a:cubicBezTo>
                    <a:pt x="12292" y="5697"/>
                    <a:pt x="11093" y="6116"/>
                    <a:pt x="9774" y="6356"/>
                  </a:cubicBezTo>
                  <a:cubicBezTo>
                    <a:pt x="9234" y="6416"/>
                    <a:pt x="8754" y="6476"/>
                    <a:pt x="8455" y="6536"/>
                  </a:cubicBezTo>
                  <a:lnTo>
                    <a:pt x="7735" y="6596"/>
                  </a:lnTo>
                  <a:lnTo>
                    <a:pt x="5876" y="6836"/>
                  </a:lnTo>
                  <a:lnTo>
                    <a:pt x="6476" y="7615"/>
                  </a:lnTo>
                  <a:lnTo>
                    <a:pt x="6836" y="8095"/>
                  </a:lnTo>
                  <a:cubicBezTo>
                    <a:pt x="6896" y="8155"/>
                    <a:pt x="6956" y="8275"/>
                    <a:pt x="7016" y="8335"/>
                  </a:cubicBezTo>
                  <a:lnTo>
                    <a:pt x="7076" y="8515"/>
                  </a:lnTo>
                  <a:cubicBezTo>
                    <a:pt x="7195" y="8815"/>
                    <a:pt x="7195" y="9174"/>
                    <a:pt x="7016" y="9474"/>
                  </a:cubicBezTo>
                  <a:cubicBezTo>
                    <a:pt x="6776" y="9894"/>
                    <a:pt x="6356" y="10194"/>
                    <a:pt x="5936" y="10373"/>
                  </a:cubicBezTo>
                  <a:cubicBezTo>
                    <a:pt x="5397" y="10673"/>
                    <a:pt x="4857" y="10793"/>
                    <a:pt x="4258" y="10913"/>
                  </a:cubicBezTo>
                  <a:cubicBezTo>
                    <a:pt x="4009" y="10941"/>
                    <a:pt x="3761" y="10955"/>
                    <a:pt x="3515" y="10955"/>
                  </a:cubicBezTo>
                  <a:cubicBezTo>
                    <a:pt x="2691" y="10955"/>
                    <a:pt x="1892" y="10789"/>
                    <a:pt x="1200" y="10373"/>
                  </a:cubicBezTo>
                  <a:cubicBezTo>
                    <a:pt x="480" y="9954"/>
                    <a:pt x="181" y="9474"/>
                    <a:pt x="121" y="9474"/>
                  </a:cubicBezTo>
                  <a:cubicBezTo>
                    <a:pt x="1" y="9474"/>
                    <a:pt x="121" y="10134"/>
                    <a:pt x="900" y="10793"/>
                  </a:cubicBezTo>
                  <a:cubicBezTo>
                    <a:pt x="1790" y="11461"/>
                    <a:pt x="2939" y="11819"/>
                    <a:pt x="4058" y="11819"/>
                  </a:cubicBezTo>
                  <a:cubicBezTo>
                    <a:pt x="4145" y="11819"/>
                    <a:pt x="4231" y="11817"/>
                    <a:pt x="4318" y="11812"/>
                  </a:cubicBezTo>
                  <a:cubicBezTo>
                    <a:pt x="5037" y="11752"/>
                    <a:pt x="5697" y="11632"/>
                    <a:pt x="6356" y="11393"/>
                  </a:cubicBezTo>
                  <a:cubicBezTo>
                    <a:pt x="7076" y="11153"/>
                    <a:pt x="7675" y="10673"/>
                    <a:pt x="8095" y="10074"/>
                  </a:cubicBezTo>
                  <a:cubicBezTo>
                    <a:pt x="8455" y="9534"/>
                    <a:pt x="8574" y="8755"/>
                    <a:pt x="8335" y="8095"/>
                  </a:cubicBezTo>
                  <a:cubicBezTo>
                    <a:pt x="8311" y="8023"/>
                    <a:pt x="8296" y="7990"/>
                    <a:pt x="8288" y="7975"/>
                  </a:cubicBezTo>
                  <a:lnTo>
                    <a:pt x="8634" y="7975"/>
                  </a:lnTo>
                  <a:cubicBezTo>
                    <a:pt x="8934" y="7915"/>
                    <a:pt x="9414" y="7795"/>
                    <a:pt x="10013" y="7675"/>
                  </a:cubicBezTo>
                  <a:cubicBezTo>
                    <a:pt x="10673" y="7495"/>
                    <a:pt x="11273" y="7256"/>
                    <a:pt x="11932" y="7016"/>
                  </a:cubicBezTo>
                  <a:cubicBezTo>
                    <a:pt x="12652" y="6716"/>
                    <a:pt x="13371" y="6356"/>
                    <a:pt x="13971" y="5817"/>
                  </a:cubicBezTo>
                  <a:cubicBezTo>
                    <a:pt x="14630" y="5337"/>
                    <a:pt x="15170" y="4618"/>
                    <a:pt x="15410" y="3778"/>
                  </a:cubicBezTo>
                  <a:cubicBezTo>
                    <a:pt x="15410" y="3718"/>
                    <a:pt x="15469" y="3598"/>
                    <a:pt x="15469" y="3478"/>
                  </a:cubicBezTo>
                  <a:lnTo>
                    <a:pt x="15469" y="3239"/>
                  </a:lnTo>
                  <a:lnTo>
                    <a:pt x="15469" y="2639"/>
                  </a:lnTo>
                  <a:cubicBezTo>
                    <a:pt x="15410" y="2339"/>
                    <a:pt x="15350" y="2039"/>
                    <a:pt x="15290" y="1680"/>
                  </a:cubicBezTo>
                  <a:cubicBezTo>
                    <a:pt x="15170" y="1440"/>
                    <a:pt x="15110" y="1140"/>
                    <a:pt x="14990" y="960"/>
                  </a:cubicBezTo>
                  <a:cubicBezTo>
                    <a:pt x="14870" y="720"/>
                    <a:pt x="14750" y="540"/>
                    <a:pt x="14690" y="421"/>
                  </a:cubicBezTo>
                  <a:cubicBezTo>
                    <a:pt x="14510" y="121"/>
                    <a:pt x="14330" y="1"/>
                    <a:pt x="143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62"/>
            <p:cNvSpPr/>
            <p:nvPr/>
          </p:nvSpPr>
          <p:spPr>
            <a:xfrm>
              <a:off x="4364600" y="2171725"/>
              <a:ext cx="389725" cy="536250"/>
            </a:xfrm>
            <a:custGeom>
              <a:avLst/>
              <a:gdLst/>
              <a:ahLst/>
              <a:cxnLst/>
              <a:rect l="l" t="t" r="r" b="b"/>
              <a:pathLst>
                <a:path w="15589" h="21450" extrusionOk="0">
                  <a:moveTo>
                    <a:pt x="9173" y="1"/>
                  </a:moveTo>
                  <a:lnTo>
                    <a:pt x="9173" y="1"/>
                  </a:lnTo>
                  <a:cubicBezTo>
                    <a:pt x="9773" y="540"/>
                    <a:pt x="10432" y="1080"/>
                    <a:pt x="11092" y="1560"/>
                  </a:cubicBezTo>
                  <a:cubicBezTo>
                    <a:pt x="12411" y="2639"/>
                    <a:pt x="13490" y="4018"/>
                    <a:pt x="14090" y="5637"/>
                  </a:cubicBezTo>
                  <a:cubicBezTo>
                    <a:pt x="14390" y="6476"/>
                    <a:pt x="14390" y="7375"/>
                    <a:pt x="14210" y="8215"/>
                  </a:cubicBezTo>
                  <a:cubicBezTo>
                    <a:pt x="14030" y="8994"/>
                    <a:pt x="13730" y="9714"/>
                    <a:pt x="13370" y="10373"/>
                  </a:cubicBezTo>
                  <a:cubicBezTo>
                    <a:pt x="12951" y="11093"/>
                    <a:pt x="12531" y="11752"/>
                    <a:pt x="12051" y="12412"/>
                  </a:cubicBezTo>
                  <a:cubicBezTo>
                    <a:pt x="11632" y="13071"/>
                    <a:pt x="11152" y="13731"/>
                    <a:pt x="10672" y="14330"/>
                  </a:cubicBezTo>
                  <a:cubicBezTo>
                    <a:pt x="9593" y="15709"/>
                    <a:pt x="8334" y="16968"/>
                    <a:pt x="6955" y="18108"/>
                  </a:cubicBezTo>
                  <a:cubicBezTo>
                    <a:pt x="5516" y="19187"/>
                    <a:pt x="4017" y="20086"/>
                    <a:pt x="2338" y="20686"/>
                  </a:cubicBezTo>
                  <a:cubicBezTo>
                    <a:pt x="959" y="21165"/>
                    <a:pt x="0" y="21225"/>
                    <a:pt x="0" y="21345"/>
                  </a:cubicBezTo>
                  <a:cubicBezTo>
                    <a:pt x="331" y="21416"/>
                    <a:pt x="672" y="21450"/>
                    <a:pt x="1010" y="21450"/>
                  </a:cubicBezTo>
                  <a:cubicBezTo>
                    <a:pt x="1530" y="21450"/>
                    <a:pt x="2046" y="21371"/>
                    <a:pt x="2518" y="21225"/>
                  </a:cubicBezTo>
                  <a:cubicBezTo>
                    <a:pt x="4317" y="20746"/>
                    <a:pt x="6056" y="19966"/>
                    <a:pt x="7555" y="18947"/>
                  </a:cubicBezTo>
                  <a:cubicBezTo>
                    <a:pt x="9113" y="17868"/>
                    <a:pt x="10492" y="16609"/>
                    <a:pt x="11692" y="15170"/>
                  </a:cubicBezTo>
                  <a:cubicBezTo>
                    <a:pt x="12291" y="14510"/>
                    <a:pt x="12771" y="13851"/>
                    <a:pt x="13250" y="13191"/>
                  </a:cubicBezTo>
                  <a:cubicBezTo>
                    <a:pt x="13730" y="12472"/>
                    <a:pt x="14150" y="11752"/>
                    <a:pt x="14510" y="10973"/>
                  </a:cubicBezTo>
                  <a:cubicBezTo>
                    <a:pt x="14989" y="10193"/>
                    <a:pt x="15289" y="9354"/>
                    <a:pt x="15409" y="8455"/>
                  </a:cubicBezTo>
                  <a:cubicBezTo>
                    <a:pt x="15589" y="7375"/>
                    <a:pt x="15469" y="6296"/>
                    <a:pt x="15049" y="5337"/>
                  </a:cubicBezTo>
                  <a:cubicBezTo>
                    <a:pt x="14330" y="3598"/>
                    <a:pt x="13011" y="2099"/>
                    <a:pt x="11452" y="1080"/>
                  </a:cubicBezTo>
                  <a:cubicBezTo>
                    <a:pt x="10792" y="600"/>
                    <a:pt x="10013" y="181"/>
                    <a:pt x="9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62"/>
            <p:cNvSpPr/>
            <p:nvPr/>
          </p:nvSpPr>
          <p:spPr>
            <a:xfrm>
              <a:off x="2171650" y="2331850"/>
              <a:ext cx="539650" cy="482075"/>
            </a:xfrm>
            <a:custGeom>
              <a:avLst/>
              <a:gdLst/>
              <a:ahLst/>
              <a:cxnLst/>
              <a:rect l="l" t="t" r="r" b="b"/>
              <a:pathLst>
                <a:path w="21586" h="19283" extrusionOk="0">
                  <a:moveTo>
                    <a:pt x="3838" y="1"/>
                  </a:moveTo>
                  <a:lnTo>
                    <a:pt x="3838" y="1"/>
                  </a:lnTo>
                  <a:cubicBezTo>
                    <a:pt x="3118" y="540"/>
                    <a:pt x="2519" y="1200"/>
                    <a:pt x="2039" y="1920"/>
                  </a:cubicBezTo>
                  <a:cubicBezTo>
                    <a:pt x="1440" y="2639"/>
                    <a:pt x="960" y="3418"/>
                    <a:pt x="540" y="4258"/>
                  </a:cubicBezTo>
                  <a:cubicBezTo>
                    <a:pt x="121" y="5277"/>
                    <a:pt x="1" y="6416"/>
                    <a:pt x="300" y="7555"/>
                  </a:cubicBezTo>
                  <a:cubicBezTo>
                    <a:pt x="540" y="8575"/>
                    <a:pt x="1080" y="9594"/>
                    <a:pt x="1799" y="10433"/>
                  </a:cubicBezTo>
                  <a:cubicBezTo>
                    <a:pt x="2339" y="11153"/>
                    <a:pt x="2998" y="11872"/>
                    <a:pt x="3658" y="12472"/>
                  </a:cubicBezTo>
                  <a:cubicBezTo>
                    <a:pt x="4258" y="13012"/>
                    <a:pt x="4737" y="13491"/>
                    <a:pt x="5097" y="13731"/>
                  </a:cubicBezTo>
                  <a:lnTo>
                    <a:pt x="5637" y="14211"/>
                  </a:lnTo>
                  <a:lnTo>
                    <a:pt x="6236" y="14690"/>
                  </a:lnTo>
                  <a:lnTo>
                    <a:pt x="6896" y="15170"/>
                  </a:lnTo>
                  <a:lnTo>
                    <a:pt x="7855" y="15770"/>
                  </a:lnTo>
                  <a:cubicBezTo>
                    <a:pt x="9534" y="16789"/>
                    <a:pt x="11332" y="17628"/>
                    <a:pt x="13191" y="18168"/>
                  </a:cubicBezTo>
                  <a:lnTo>
                    <a:pt x="14750" y="18588"/>
                  </a:lnTo>
                  <a:cubicBezTo>
                    <a:pt x="15230" y="18767"/>
                    <a:pt x="15769" y="18827"/>
                    <a:pt x="16249" y="18887"/>
                  </a:cubicBezTo>
                  <a:cubicBezTo>
                    <a:pt x="17148" y="19067"/>
                    <a:pt x="18048" y="19187"/>
                    <a:pt x="18947" y="19247"/>
                  </a:cubicBezTo>
                  <a:cubicBezTo>
                    <a:pt x="19276" y="19269"/>
                    <a:pt x="19597" y="19283"/>
                    <a:pt x="19916" y="19283"/>
                  </a:cubicBezTo>
                  <a:cubicBezTo>
                    <a:pt x="20469" y="19283"/>
                    <a:pt x="21015" y="19241"/>
                    <a:pt x="21585" y="19127"/>
                  </a:cubicBezTo>
                  <a:cubicBezTo>
                    <a:pt x="20746" y="18887"/>
                    <a:pt x="19906" y="18707"/>
                    <a:pt x="19067" y="18648"/>
                  </a:cubicBezTo>
                  <a:cubicBezTo>
                    <a:pt x="18168" y="18528"/>
                    <a:pt x="17328" y="18348"/>
                    <a:pt x="16429" y="18108"/>
                  </a:cubicBezTo>
                  <a:cubicBezTo>
                    <a:pt x="16009" y="17988"/>
                    <a:pt x="15469" y="17868"/>
                    <a:pt x="14990" y="17688"/>
                  </a:cubicBezTo>
                  <a:lnTo>
                    <a:pt x="13551" y="17209"/>
                  </a:lnTo>
                  <a:cubicBezTo>
                    <a:pt x="11812" y="16549"/>
                    <a:pt x="10133" y="15710"/>
                    <a:pt x="8574" y="14630"/>
                  </a:cubicBezTo>
                  <a:lnTo>
                    <a:pt x="7735" y="14091"/>
                  </a:lnTo>
                  <a:lnTo>
                    <a:pt x="7135" y="13551"/>
                  </a:lnTo>
                  <a:lnTo>
                    <a:pt x="6596" y="13072"/>
                  </a:lnTo>
                  <a:lnTo>
                    <a:pt x="6056" y="12652"/>
                  </a:lnTo>
                  <a:cubicBezTo>
                    <a:pt x="5637" y="12352"/>
                    <a:pt x="5097" y="11992"/>
                    <a:pt x="4557" y="11453"/>
                  </a:cubicBezTo>
                  <a:cubicBezTo>
                    <a:pt x="3898" y="10913"/>
                    <a:pt x="3238" y="10313"/>
                    <a:pt x="2699" y="9714"/>
                  </a:cubicBezTo>
                  <a:cubicBezTo>
                    <a:pt x="2039" y="8994"/>
                    <a:pt x="1559" y="8155"/>
                    <a:pt x="1260" y="7256"/>
                  </a:cubicBezTo>
                  <a:cubicBezTo>
                    <a:pt x="960" y="6356"/>
                    <a:pt x="960" y="5397"/>
                    <a:pt x="1320" y="4558"/>
                  </a:cubicBezTo>
                  <a:cubicBezTo>
                    <a:pt x="1619" y="3718"/>
                    <a:pt x="1979" y="2939"/>
                    <a:pt x="2459" y="2219"/>
                  </a:cubicBezTo>
                  <a:cubicBezTo>
                    <a:pt x="2998" y="1560"/>
                    <a:pt x="3478" y="780"/>
                    <a:pt x="38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62"/>
            <p:cNvSpPr/>
            <p:nvPr/>
          </p:nvSpPr>
          <p:spPr>
            <a:xfrm>
              <a:off x="3880900" y="2803358"/>
              <a:ext cx="529121" cy="664567"/>
            </a:xfrm>
            <a:custGeom>
              <a:avLst/>
              <a:gdLst/>
              <a:ahLst/>
              <a:cxnLst/>
              <a:rect l="l" t="t" r="r" b="b"/>
              <a:pathLst>
                <a:path w="10134" h="15602" extrusionOk="0">
                  <a:moveTo>
                    <a:pt x="7562" y="0"/>
                  </a:moveTo>
                  <a:cubicBezTo>
                    <a:pt x="7560" y="0"/>
                    <a:pt x="7557" y="1"/>
                    <a:pt x="7556" y="1"/>
                  </a:cubicBezTo>
                  <a:cubicBezTo>
                    <a:pt x="7316" y="121"/>
                    <a:pt x="8155" y="2939"/>
                    <a:pt x="8635" y="5757"/>
                  </a:cubicBezTo>
                  <a:cubicBezTo>
                    <a:pt x="8815" y="7076"/>
                    <a:pt x="8935" y="8335"/>
                    <a:pt x="8875" y="9654"/>
                  </a:cubicBezTo>
                  <a:cubicBezTo>
                    <a:pt x="8875" y="10074"/>
                    <a:pt x="8815" y="10494"/>
                    <a:pt x="8755" y="10914"/>
                  </a:cubicBezTo>
                  <a:lnTo>
                    <a:pt x="8695" y="11393"/>
                  </a:lnTo>
                  <a:cubicBezTo>
                    <a:pt x="8695" y="11393"/>
                    <a:pt x="8695" y="11393"/>
                    <a:pt x="8695" y="11513"/>
                  </a:cubicBezTo>
                  <a:cubicBezTo>
                    <a:pt x="8635" y="11573"/>
                    <a:pt x="8635" y="11693"/>
                    <a:pt x="8635" y="11813"/>
                  </a:cubicBezTo>
                  <a:cubicBezTo>
                    <a:pt x="8515" y="12173"/>
                    <a:pt x="8395" y="12532"/>
                    <a:pt x="8275" y="12892"/>
                  </a:cubicBezTo>
                  <a:cubicBezTo>
                    <a:pt x="8035" y="13372"/>
                    <a:pt x="7735" y="13791"/>
                    <a:pt x="7316" y="14091"/>
                  </a:cubicBezTo>
                  <a:cubicBezTo>
                    <a:pt x="6776" y="14391"/>
                    <a:pt x="6177" y="14571"/>
                    <a:pt x="5517" y="14571"/>
                  </a:cubicBezTo>
                  <a:cubicBezTo>
                    <a:pt x="4258" y="14571"/>
                    <a:pt x="2939" y="14331"/>
                    <a:pt x="1800" y="13791"/>
                  </a:cubicBezTo>
                  <a:cubicBezTo>
                    <a:pt x="847" y="13455"/>
                    <a:pt x="313" y="13066"/>
                    <a:pt x="150" y="13066"/>
                  </a:cubicBezTo>
                  <a:cubicBezTo>
                    <a:pt x="138" y="13066"/>
                    <a:pt x="129" y="13068"/>
                    <a:pt x="121" y="13072"/>
                  </a:cubicBezTo>
                  <a:cubicBezTo>
                    <a:pt x="1" y="13132"/>
                    <a:pt x="541" y="13732"/>
                    <a:pt x="1500" y="14331"/>
                  </a:cubicBezTo>
                  <a:cubicBezTo>
                    <a:pt x="2759" y="15051"/>
                    <a:pt x="4078" y="15470"/>
                    <a:pt x="5517" y="15590"/>
                  </a:cubicBezTo>
                  <a:cubicBezTo>
                    <a:pt x="5616" y="15598"/>
                    <a:pt x="5716" y="15602"/>
                    <a:pt x="5817" y="15602"/>
                  </a:cubicBezTo>
                  <a:cubicBezTo>
                    <a:pt x="6508" y="15602"/>
                    <a:pt x="7227" y="15425"/>
                    <a:pt x="7855" y="15111"/>
                  </a:cubicBezTo>
                  <a:cubicBezTo>
                    <a:pt x="8515" y="14751"/>
                    <a:pt x="8995" y="14211"/>
                    <a:pt x="9354" y="13552"/>
                  </a:cubicBezTo>
                  <a:cubicBezTo>
                    <a:pt x="9594" y="13072"/>
                    <a:pt x="9774" y="12652"/>
                    <a:pt x="9894" y="12173"/>
                  </a:cubicBezTo>
                  <a:cubicBezTo>
                    <a:pt x="9954" y="11993"/>
                    <a:pt x="10014" y="11873"/>
                    <a:pt x="10014" y="11753"/>
                  </a:cubicBezTo>
                  <a:lnTo>
                    <a:pt x="10014" y="11633"/>
                  </a:lnTo>
                  <a:lnTo>
                    <a:pt x="10074" y="11093"/>
                  </a:lnTo>
                  <a:cubicBezTo>
                    <a:pt x="10134" y="10614"/>
                    <a:pt x="10134" y="10134"/>
                    <a:pt x="10134" y="9654"/>
                  </a:cubicBezTo>
                  <a:cubicBezTo>
                    <a:pt x="10074" y="8275"/>
                    <a:pt x="9894" y="6956"/>
                    <a:pt x="9534" y="5577"/>
                  </a:cubicBezTo>
                  <a:cubicBezTo>
                    <a:pt x="8882" y="2730"/>
                    <a:pt x="7760" y="0"/>
                    <a:pt x="7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62"/>
            <p:cNvSpPr/>
            <p:nvPr/>
          </p:nvSpPr>
          <p:spPr>
            <a:xfrm>
              <a:off x="4508850" y="2912413"/>
              <a:ext cx="191900" cy="95950"/>
            </a:xfrm>
            <a:custGeom>
              <a:avLst/>
              <a:gdLst/>
              <a:ahLst/>
              <a:cxnLst/>
              <a:rect l="l" t="t" r="r" b="b"/>
              <a:pathLst>
                <a:path w="7676" h="3838" extrusionOk="0">
                  <a:moveTo>
                    <a:pt x="7495" y="0"/>
                  </a:moveTo>
                  <a:cubicBezTo>
                    <a:pt x="7375" y="0"/>
                    <a:pt x="7255" y="240"/>
                    <a:pt x="7076" y="660"/>
                  </a:cubicBezTo>
                  <a:cubicBezTo>
                    <a:pt x="6896" y="1079"/>
                    <a:pt x="6656" y="1499"/>
                    <a:pt x="6296" y="1859"/>
                  </a:cubicBezTo>
                  <a:cubicBezTo>
                    <a:pt x="5996" y="2099"/>
                    <a:pt x="5577" y="2338"/>
                    <a:pt x="5157" y="2398"/>
                  </a:cubicBezTo>
                  <a:cubicBezTo>
                    <a:pt x="4917" y="2458"/>
                    <a:pt x="4737" y="2458"/>
                    <a:pt x="4557" y="2458"/>
                  </a:cubicBezTo>
                  <a:lnTo>
                    <a:pt x="4377" y="2458"/>
                  </a:lnTo>
                  <a:cubicBezTo>
                    <a:pt x="4198" y="2518"/>
                    <a:pt x="4078" y="2518"/>
                    <a:pt x="3898" y="2518"/>
                  </a:cubicBezTo>
                  <a:cubicBezTo>
                    <a:pt x="3658" y="2548"/>
                    <a:pt x="3403" y="2563"/>
                    <a:pt x="3148" y="2563"/>
                  </a:cubicBezTo>
                  <a:cubicBezTo>
                    <a:pt x="2894" y="2563"/>
                    <a:pt x="2639" y="2548"/>
                    <a:pt x="2399" y="2518"/>
                  </a:cubicBezTo>
                  <a:cubicBezTo>
                    <a:pt x="1621" y="2477"/>
                    <a:pt x="843" y="2380"/>
                    <a:pt x="409" y="2380"/>
                  </a:cubicBezTo>
                  <a:cubicBezTo>
                    <a:pt x="207" y="2380"/>
                    <a:pt x="80" y="2401"/>
                    <a:pt x="61" y="2458"/>
                  </a:cubicBezTo>
                  <a:cubicBezTo>
                    <a:pt x="1" y="2638"/>
                    <a:pt x="1020" y="3178"/>
                    <a:pt x="2219" y="3538"/>
                  </a:cubicBezTo>
                  <a:cubicBezTo>
                    <a:pt x="2759" y="3717"/>
                    <a:pt x="3358" y="3777"/>
                    <a:pt x="3898" y="3837"/>
                  </a:cubicBezTo>
                  <a:lnTo>
                    <a:pt x="4737" y="3837"/>
                  </a:lnTo>
                  <a:cubicBezTo>
                    <a:pt x="5037" y="3777"/>
                    <a:pt x="5277" y="3717"/>
                    <a:pt x="5577" y="3597"/>
                  </a:cubicBezTo>
                  <a:cubicBezTo>
                    <a:pt x="6776" y="3178"/>
                    <a:pt x="7615" y="2039"/>
                    <a:pt x="7675" y="720"/>
                  </a:cubicBezTo>
                  <a:cubicBezTo>
                    <a:pt x="7615" y="300"/>
                    <a:pt x="7615" y="0"/>
                    <a:pt x="74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62"/>
            <p:cNvSpPr/>
            <p:nvPr/>
          </p:nvSpPr>
          <p:spPr>
            <a:xfrm>
              <a:off x="3483225" y="238550"/>
              <a:ext cx="1343050" cy="1997650"/>
            </a:xfrm>
            <a:custGeom>
              <a:avLst/>
              <a:gdLst/>
              <a:ahLst/>
              <a:cxnLst/>
              <a:rect l="l" t="t" r="r" b="b"/>
              <a:pathLst>
                <a:path w="53722" h="79906" extrusionOk="0">
                  <a:moveTo>
                    <a:pt x="33559" y="0"/>
                  </a:moveTo>
                  <a:cubicBezTo>
                    <a:pt x="25038" y="0"/>
                    <a:pt x="10253" y="36497"/>
                    <a:pt x="10253" y="36497"/>
                  </a:cubicBezTo>
                  <a:cubicBezTo>
                    <a:pt x="7375" y="35178"/>
                    <a:pt x="4257" y="34398"/>
                    <a:pt x="1140" y="34218"/>
                  </a:cubicBezTo>
                  <a:lnTo>
                    <a:pt x="1140" y="34218"/>
                  </a:lnTo>
                  <a:cubicBezTo>
                    <a:pt x="1439" y="43812"/>
                    <a:pt x="0" y="53465"/>
                    <a:pt x="1020" y="63058"/>
                  </a:cubicBezTo>
                  <a:cubicBezTo>
                    <a:pt x="1716" y="69561"/>
                    <a:pt x="4824" y="76172"/>
                    <a:pt x="10706" y="76172"/>
                  </a:cubicBezTo>
                  <a:cubicBezTo>
                    <a:pt x="12416" y="76172"/>
                    <a:pt x="14360" y="75613"/>
                    <a:pt x="16548" y="74330"/>
                  </a:cubicBezTo>
                  <a:cubicBezTo>
                    <a:pt x="19096" y="72833"/>
                    <a:pt x="20696" y="72013"/>
                    <a:pt x="22329" y="72013"/>
                  </a:cubicBezTo>
                  <a:cubicBezTo>
                    <a:pt x="23770" y="72013"/>
                    <a:pt x="25236" y="72652"/>
                    <a:pt x="27401" y="74030"/>
                  </a:cubicBezTo>
                  <a:cubicBezTo>
                    <a:pt x="28691" y="74824"/>
                    <a:pt x="33640" y="79441"/>
                    <a:pt x="36359" y="79441"/>
                  </a:cubicBezTo>
                  <a:cubicBezTo>
                    <a:pt x="36924" y="79441"/>
                    <a:pt x="37393" y="79241"/>
                    <a:pt x="37713" y="78767"/>
                  </a:cubicBezTo>
                  <a:cubicBezTo>
                    <a:pt x="38964" y="76816"/>
                    <a:pt x="37586" y="74031"/>
                    <a:pt x="38869" y="74031"/>
                  </a:cubicBezTo>
                  <a:cubicBezTo>
                    <a:pt x="39124" y="74031"/>
                    <a:pt x="39485" y="74141"/>
                    <a:pt x="39992" y="74390"/>
                  </a:cubicBezTo>
                  <a:cubicBezTo>
                    <a:pt x="41970" y="75409"/>
                    <a:pt x="45148" y="78587"/>
                    <a:pt x="48026" y="79906"/>
                  </a:cubicBezTo>
                  <a:cubicBezTo>
                    <a:pt x="49105" y="79726"/>
                    <a:pt x="51923" y="78887"/>
                    <a:pt x="52702" y="76428"/>
                  </a:cubicBezTo>
                  <a:cubicBezTo>
                    <a:pt x="53722" y="73370"/>
                    <a:pt x="41011" y="56103"/>
                    <a:pt x="41011" y="56103"/>
                  </a:cubicBezTo>
                  <a:cubicBezTo>
                    <a:pt x="43109" y="44891"/>
                    <a:pt x="46887" y="5439"/>
                    <a:pt x="34655" y="223"/>
                  </a:cubicBezTo>
                  <a:cubicBezTo>
                    <a:pt x="34303" y="72"/>
                    <a:pt x="33937" y="0"/>
                    <a:pt x="335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62"/>
            <p:cNvSpPr/>
            <p:nvPr/>
          </p:nvSpPr>
          <p:spPr>
            <a:xfrm>
              <a:off x="1984300" y="322675"/>
              <a:ext cx="1355050" cy="1889575"/>
            </a:xfrm>
            <a:custGeom>
              <a:avLst/>
              <a:gdLst/>
              <a:ahLst/>
              <a:cxnLst/>
              <a:rect l="l" t="t" r="r" b="b"/>
              <a:pathLst>
                <a:path w="54202" h="75583" extrusionOk="0">
                  <a:moveTo>
                    <a:pt x="16796" y="1"/>
                  </a:moveTo>
                  <a:cubicBezTo>
                    <a:pt x="15845" y="1"/>
                    <a:pt x="14939" y="203"/>
                    <a:pt x="14091" y="635"/>
                  </a:cubicBezTo>
                  <a:cubicBezTo>
                    <a:pt x="1" y="7890"/>
                    <a:pt x="21405" y="51239"/>
                    <a:pt x="20086" y="52198"/>
                  </a:cubicBezTo>
                  <a:cubicBezTo>
                    <a:pt x="16609" y="54836"/>
                    <a:pt x="13011" y="62031"/>
                    <a:pt x="10373" y="68447"/>
                  </a:cubicBezTo>
                  <a:cubicBezTo>
                    <a:pt x="11021" y="68743"/>
                    <a:pt x="11704" y="68894"/>
                    <a:pt x="12381" y="68894"/>
                  </a:cubicBezTo>
                  <a:cubicBezTo>
                    <a:pt x="13208" y="68894"/>
                    <a:pt x="14024" y="68669"/>
                    <a:pt x="14750" y="68207"/>
                  </a:cubicBezTo>
                  <a:cubicBezTo>
                    <a:pt x="17131" y="66706"/>
                    <a:pt x="20316" y="63641"/>
                    <a:pt x="21953" y="63641"/>
                  </a:cubicBezTo>
                  <a:cubicBezTo>
                    <a:pt x="22212" y="63641"/>
                    <a:pt x="22432" y="63718"/>
                    <a:pt x="22604" y="63890"/>
                  </a:cubicBezTo>
                  <a:cubicBezTo>
                    <a:pt x="23863" y="65209"/>
                    <a:pt x="23384" y="73603"/>
                    <a:pt x="29979" y="75342"/>
                  </a:cubicBezTo>
                  <a:cubicBezTo>
                    <a:pt x="30583" y="75505"/>
                    <a:pt x="31189" y="75582"/>
                    <a:pt x="31794" y="75582"/>
                  </a:cubicBezTo>
                  <a:cubicBezTo>
                    <a:pt x="37849" y="75582"/>
                    <a:pt x="43796" y="67831"/>
                    <a:pt x="47067" y="61072"/>
                  </a:cubicBezTo>
                  <a:cubicBezTo>
                    <a:pt x="50364" y="54237"/>
                    <a:pt x="51264" y="36609"/>
                    <a:pt x="54202" y="31093"/>
                  </a:cubicBezTo>
                  <a:lnTo>
                    <a:pt x="54202" y="31093"/>
                  </a:lnTo>
                  <a:cubicBezTo>
                    <a:pt x="51743" y="31393"/>
                    <a:pt x="49285" y="31933"/>
                    <a:pt x="46947" y="32712"/>
                  </a:cubicBezTo>
                  <a:cubicBezTo>
                    <a:pt x="40939" y="21133"/>
                    <a:pt x="26522" y="1"/>
                    <a:pt x="167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62"/>
            <p:cNvSpPr/>
            <p:nvPr/>
          </p:nvSpPr>
          <p:spPr>
            <a:xfrm>
              <a:off x="2766750" y="1610000"/>
              <a:ext cx="133425" cy="79400"/>
            </a:xfrm>
            <a:custGeom>
              <a:avLst/>
              <a:gdLst/>
              <a:ahLst/>
              <a:cxnLst/>
              <a:rect l="l" t="t" r="r" b="b"/>
              <a:pathLst>
                <a:path w="5337" h="3176" extrusionOk="0">
                  <a:moveTo>
                    <a:pt x="2428" y="1"/>
                  </a:moveTo>
                  <a:cubicBezTo>
                    <a:pt x="2353" y="1"/>
                    <a:pt x="2278" y="16"/>
                    <a:pt x="2219" y="46"/>
                  </a:cubicBezTo>
                  <a:lnTo>
                    <a:pt x="2039" y="46"/>
                  </a:lnTo>
                  <a:cubicBezTo>
                    <a:pt x="1799" y="106"/>
                    <a:pt x="1619" y="166"/>
                    <a:pt x="1439" y="286"/>
                  </a:cubicBezTo>
                  <a:cubicBezTo>
                    <a:pt x="959" y="525"/>
                    <a:pt x="660" y="885"/>
                    <a:pt x="360" y="1305"/>
                  </a:cubicBezTo>
                  <a:cubicBezTo>
                    <a:pt x="120" y="1665"/>
                    <a:pt x="0" y="2144"/>
                    <a:pt x="60" y="2624"/>
                  </a:cubicBezTo>
                  <a:cubicBezTo>
                    <a:pt x="120" y="2984"/>
                    <a:pt x="240" y="3163"/>
                    <a:pt x="360" y="3163"/>
                  </a:cubicBezTo>
                  <a:cubicBezTo>
                    <a:pt x="383" y="3171"/>
                    <a:pt x="407" y="3175"/>
                    <a:pt x="431" y="3175"/>
                  </a:cubicBezTo>
                  <a:cubicBezTo>
                    <a:pt x="587" y="3175"/>
                    <a:pt x="743" y="3012"/>
                    <a:pt x="899" y="2804"/>
                  </a:cubicBezTo>
                  <a:cubicBezTo>
                    <a:pt x="1079" y="2624"/>
                    <a:pt x="1259" y="2444"/>
                    <a:pt x="1499" y="2324"/>
                  </a:cubicBezTo>
                  <a:cubicBezTo>
                    <a:pt x="1739" y="2204"/>
                    <a:pt x="1919" y="2144"/>
                    <a:pt x="2159" y="2144"/>
                  </a:cubicBezTo>
                  <a:lnTo>
                    <a:pt x="2398" y="2144"/>
                  </a:lnTo>
                  <a:cubicBezTo>
                    <a:pt x="2518" y="2084"/>
                    <a:pt x="2638" y="2024"/>
                    <a:pt x="2698" y="2024"/>
                  </a:cubicBezTo>
                  <a:cubicBezTo>
                    <a:pt x="2998" y="1964"/>
                    <a:pt x="3298" y="1904"/>
                    <a:pt x="3598" y="1844"/>
                  </a:cubicBezTo>
                  <a:cubicBezTo>
                    <a:pt x="3817" y="1824"/>
                    <a:pt x="4044" y="1824"/>
                    <a:pt x="4255" y="1824"/>
                  </a:cubicBezTo>
                  <a:lnTo>
                    <a:pt x="4255" y="1824"/>
                  </a:lnTo>
                  <a:cubicBezTo>
                    <a:pt x="4677" y="1824"/>
                    <a:pt x="5036" y="1824"/>
                    <a:pt x="5156" y="1665"/>
                  </a:cubicBezTo>
                  <a:cubicBezTo>
                    <a:pt x="5336" y="1425"/>
                    <a:pt x="4737" y="765"/>
                    <a:pt x="3897" y="345"/>
                  </a:cubicBezTo>
                  <a:cubicBezTo>
                    <a:pt x="3478" y="166"/>
                    <a:pt x="3058" y="46"/>
                    <a:pt x="2638" y="46"/>
                  </a:cubicBezTo>
                  <a:cubicBezTo>
                    <a:pt x="2578" y="16"/>
                    <a:pt x="2503" y="1"/>
                    <a:pt x="24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62"/>
            <p:cNvSpPr/>
            <p:nvPr/>
          </p:nvSpPr>
          <p:spPr>
            <a:xfrm>
              <a:off x="3763525" y="1643550"/>
              <a:ext cx="133425" cy="77500"/>
            </a:xfrm>
            <a:custGeom>
              <a:avLst/>
              <a:gdLst/>
              <a:ahLst/>
              <a:cxnLst/>
              <a:rect l="l" t="t" r="r" b="b"/>
              <a:pathLst>
                <a:path w="5337" h="3100" extrusionOk="0">
                  <a:moveTo>
                    <a:pt x="2209" y="0"/>
                  </a:moveTo>
                  <a:cubicBezTo>
                    <a:pt x="1833" y="0"/>
                    <a:pt x="1439" y="68"/>
                    <a:pt x="1080" y="203"/>
                  </a:cubicBezTo>
                  <a:cubicBezTo>
                    <a:pt x="660" y="382"/>
                    <a:pt x="300" y="742"/>
                    <a:pt x="120" y="1162"/>
                  </a:cubicBezTo>
                  <a:cubicBezTo>
                    <a:pt x="0" y="1522"/>
                    <a:pt x="0" y="1762"/>
                    <a:pt x="120" y="1821"/>
                  </a:cubicBezTo>
                  <a:cubicBezTo>
                    <a:pt x="166" y="1867"/>
                    <a:pt x="229" y="1887"/>
                    <a:pt x="303" y="1887"/>
                  </a:cubicBezTo>
                  <a:cubicBezTo>
                    <a:pt x="423" y="1887"/>
                    <a:pt x="572" y="1836"/>
                    <a:pt x="720" y="1762"/>
                  </a:cubicBezTo>
                  <a:cubicBezTo>
                    <a:pt x="960" y="1702"/>
                    <a:pt x="1259" y="1642"/>
                    <a:pt x="1499" y="1642"/>
                  </a:cubicBezTo>
                  <a:cubicBezTo>
                    <a:pt x="1739" y="1702"/>
                    <a:pt x="1919" y="1762"/>
                    <a:pt x="2159" y="1881"/>
                  </a:cubicBezTo>
                  <a:lnTo>
                    <a:pt x="2399" y="2061"/>
                  </a:lnTo>
                  <a:cubicBezTo>
                    <a:pt x="2399" y="2061"/>
                    <a:pt x="2519" y="2061"/>
                    <a:pt x="2758" y="2121"/>
                  </a:cubicBezTo>
                  <a:cubicBezTo>
                    <a:pt x="3058" y="2241"/>
                    <a:pt x="3358" y="2301"/>
                    <a:pt x="3598" y="2481"/>
                  </a:cubicBezTo>
                  <a:cubicBezTo>
                    <a:pt x="4132" y="2695"/>
                    <a:pt x="4667" y="3099"/>
                    <a:pt x="4947" y="3099"/>
                  </a:cubicBezTo>
                  <a:cubicBezTo>
                    <a:pt x="4981" y="3099"/>
                    <a:pt x="5011" y="3094"/>
                    <a:pt x="5037" y="3081"/>
                  </a:cubicBezTo>
                  <a:cubicBezTo>
                    <a:pt x="5336" y="3021"/>
                    <a:pt x="5157" y="2061"/>
                    <a:pt x="4617" y="1402"/>
                  </a:cubicBezTo>
                  <a:cubicBezTo>
                    <a:pt x="4377" y="1042"/>
                    <a:pt x="4077" y="682"/>
                    <a:pt x="3718" y="442"/>
                  </a:cubicBezTo>
                  <a:cubicBezTo>
                    <a:pt x="3598" y="323"/>
                    <a:pt x="3478" y="263"/>
                    <a:pt x="3358" y="203"/>
                  </a:cubicBezTo>
                  <a:lnTo>
                    <a:pt x="3238" y="83"/>
                  </a:lnTo>
                  <a:cubicBezTo>
                    <a:pt x="2998" y="23"/>
                    <a:pt x="2818" y="23"/>
                    <a:pt x="2578" y="23"/>
                  </a:cubicBezTo>
                  <a:cubicBezTo>
                    <a:pt x="2459" y="8"/>
                    <a:pt x="2335" y="0"/>
                    <a:pt x="22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62"/>
            <p:cNvSpPr/>
            <p:nvPr/>
          </p:nvSpPr>
          <p:spPr>
            <a:xfrm>
              <a:off x="2107225" y="453175"/>
              <a:ext cx="887375" cy="1107025"/>
            </a:xfrm>
            <a:custGeom>
              <a:avLst/>
              <a:gdLst/>
              <a:ahLst/>
              <a:cxnLst/>
              <a:rect l="l" t="t" r="r" b="b"/>
              <a:pathLst>
                <a:path w="35495" h="44281" extrusionOk="0">
                  <a:moveTo>
                    <a:pt x="9418" y="1"/>
                  </a:moveTo>
                  <a:cubicBezTo>
                    <a:pt x="8762" y="1"/>
                    <a:pt x="8157" y="182"/>
                    <a:pt x="7615" y="571"/>
                  </a:cubicBezTo>
                  <a:cubicBezTo>
                    <a:pt x="0" y="6147"/>
                    <a:pt x="16248" y="44280"/>
                    <a:pt x="16248" y="44280"/>
                  </a:cubicBezTo>
                  <a:cubicBezTo>
                    <a:pt x="16428" y="43141"/>
                    <a:pt x="21405" y="41282"/>
                    <a:pt x="21405" y="41282"/>
                  </a:cubicBezTo>
                  <a:cubicBezTo>
                    <a:pt x="20445" y="39663"/>
                    <a:pt x="19666" y="37925"/>
                    <a:pt x="19126" y="36126"/>
                  </a:cubicBezTo>
                  <a:cubicBezTo>
                    <a:pt x="18906" y="35362"/>
                    <a:pt x="19218" y="35089"/>
                    <a:pt x="19780" y="35089"/>
                  </a:cubicBezTo>
                  <a:cubicBezTo>
                    <a:pt x="21202" y="35089"/>
                    <a:pt x="24223" y="36845"/>
                    <a:pt x="24223" y="36845"/>
                  </a:cubicBezTo>
                  <a:cubicBezTo>
                    <a:pt x="24223" y="36845"/>
                    <a:pt x="21704" y="33368"/>
                    <a:pt x="21525" y="30550"/>
                  </a:cubicBezTo>
                  <a:cubicBezTo>
                    <a:pt x="21464" y="29572"/>
                    <a:pt x="21778" y="29206"/>
                    <a:pt x="22282" y="29206"/>
                  </a:cubicBezTo>
                  <a:cubicBezTo>
                    <a:pt x="23785" y="29206"/>
                    <a:pt x="26981" y="32469"/>
                    <a:pt x="26981" y="32469"/>
                  </a:cubicBezTo>
                  <a:cubicBezTo>
                    <a:pt x="26981" y="32469"/>
                    <a:pt x="25662" y="30610"/>
                    <a:pt x="25482" y="27013"/>
                  </a:cubicBezTo>
                  <a:cubicBezTo>
                    <a:pt x="25437" y="26330"/>
                    <a:pt x="25757" y="26053"/>
                    <a:pt x="26308" y="26053"/>
                  </a:cubicBezTo>
                  <a:cubicBezTo>
                    <a:pt x="28710" y="26053"/>
                    <a:pt x="35495" y="31329"/>
                    <a:pt x="35495" y="31329"/>
                  </a:cubicBezTo>
                  <a:cubicBezTo>
                    <a:pt x="35495" y="31329"/>
                    <a:pt x="18044" y="1"/>
                    <a:pt x="94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62"/>
            <p:cNvSpPr/>
            <p:nvPr/>
          </p:nvSpPr>
          <p:spPr>
            <a:xfrm>
              <a:off x="2107225" y="453525"/>
              <a:ext cx="535125" cy="1106675"/>
            </a:xfrm>
            <a:custGeom>
              <a:avLst/>
              <a:gdLst/>
              <a:ahLst/>
              <a:cxnLst/>
              <a:rect l="l" t="t" r="r" b="b"/>
              <a:pathLst>
                <a:path w="21405" h="44267" extrusionOk="0">
                  <a:moveTo>
                    <a:pt x="9394" y="1"/>
                  </a:moveTo>
                  <a:cubicBezTo>
                    <a:pt x="8747" y="1"/>
                    <a:pt x="8151" y="177"/>
                    <a:pt x="7615" y="557"/>
                  </a:cubicBezTo>
                  <a:cubicBezTo>
                    <a:pt x="0" y="6133"/>
                    <a:pt x="16248" y="44266"/>
                    <a:pt x="16248" y="44266"/>
                  </a:cubicBezTo>
                  <a:cubicBezTo>
                    <a:pt x="16428" y="43127"/>
                    <a:pt x="21405" y="41268"/>
                    <a:pt x="21405" y="41268"/>
                  </a:cubicBezTo>
                  <a:cubicBezTo>
                    <a:pt x="20445" y="39589"/>
                    <a:pt x="19666" y="37911"/>
                    <a:pt x="19126" y="36112"/>
                  </a:cubicBezTo>
                  <a:cubicBezTo>
                    <a:pt x="18899" y="35339"/>
                    <a:pt x="19189" y="35083"/>
                    <a:pt x="19735" y="35083"/>
                  </a:cubicBezTo>
                  <a:cubicBezTo>
                    <a:pt x="19908" y="35083"/>
                    <a:pt x="20108" y="35109"/>
                    <a:pt x="20325" y="35153"/>
                  </a:cubicBezTo>
                  <a:cubicBezTo>
                    <a:pt x="16428" y="24181"/>
                    <a:pt x="11452" y="7872"/>
                    <a:pt x="14929" y="2776"/>
                  </a:cubicBezTo>
                  <a:cubicBezTo>
                    <a:pt x="12882" y="1070"/>
                    <a:pt x="10986" y="1"/>
                    <a:pt x="93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62"/>
            <p:cNvSpPr/>
            <p:nvPr/>
          </p:nvSpPr>
          <p:spPr>
            <a:xfrm>
              <a:off x="3862450" y="430500"/>
              <a:ext cx="747975" cy="1120700"/>
            </a:xfrm>
            <a:custGeom>
              <a:avLst/>
              <a:gdLst/>
              <a:ahLst/>
              <a:cxnLst/>
              <a:rect l="l" t="t" r="r" b="b"/>
              <a:pathLst>
                <a:path w="29919" h="44828" extrusionOk="0">
                  <a:moveTo>
                    <a:pt x="20092" y="1"/>
                  </a:moveTo>
                  <a:cubicBezTo>
                    <a:pt x="11582" y="1"/>
                    <a:pt x="0" y="35834"/>
                    <a:pt x="0" y="35834"/>
                  </a:cubicBezTo>
                  <a:cubicBezTo>
                    <a:pt x="0" y="35834"/>
                    <a:pt x="6357" y="28526"/>
                    <a:pt x="8567" y="28526"/>
                  </a:cubicBezTo>
                  <a:cubicBezTo>
                    <a:pt x="8960" y="28526"/>
                    <a:pt x="9221" y="28756"/>
                    <a:pt x="9294" y="29299"/>
                  </a:cubicBezTo>
                  <a:cubicBezTo>
                    <a:pt x="9654" y="31337"/>
                    <a:pt x="9414" y="33376"/>
                    <a:pt x="8634" y="35294"/>
                  </a:cubicBezTo>
                  <a:cubicBezTo>
                    <a:pt x="8634" y="35294"/>
                    <a:pt x="11508" y="30860"/>
                    <a:pt x="12943" y="30860"/>
                  </a:cubicBezTo>
                  <a:cubicBezTo>
                    <a:pt x="13374" y="30860"/>
                    <a:pt x="13675" y="31259"/>
                    <a:pt x="13731" y="32296"/>
                  </a:cubicBezTo>
                  <a:cubicBezTo>
                    <a:pt x="13851" y="35114"/>
                    <a:pt x="12112" y="39072"/>
                    <a:pt x="12112" y="39072"/>
                  </a:cubicBezTo>
                  <a:cubicBezTo>
                    <a:pt x="12112" y="39072"/>
                    <a:pt x="15127" y="36411"/>
                    <a:pt x="16410" y="36411"/>
                  </a:cubicBezTo>
                  <a:cubicBezTo>
                    <a:pt x="16795" y="36411"/>
                    <a:pt x="17024" y="36650"/>
                    <a:pt x="16968" y="37273"/>
                  </a:cubicBezTo>
                  <a:cubicBezTo>
                    <a:pt x="16788" y="39191"/>
                    <a:pt x="16369" y="40990"/>
                    <a:pt x="15769" y="42789"/>
                  </a:cubicBezTo>
                  <a:cubicBezTo>
                    <a:pt x="15769" y="42789"/>
                    <a:pt x="20985" y="43748"/>
                    <a:pt x="21405" y="44827"/>
                  </a:cubicBezTo>
                  <a:cubicBezTo>
                    <a:pt x="21405" y="44827"/>
                    <a:pt x="29919" y="4236"/>
                    <a:pt x="21345" y="279"/>
                  </a:cubicBezTo>
                  <a:cubicBezTo>
                    <a:pt x="20936" y="91"/>
                    <a:pt x="20518" y="1"/>
                    <a:pt x="200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62"/>
            <p:cNvSpPr/>
            <p:nvPr/>
          </p:nvSpPr>
          <p:spPr>
            <a:xfrm>
              <a:off x="4288150" y="432550"/>
              <a:ext cx="329775" cy="1120150"/>
            </a:xfrm>
            <a:custGeom>
              <a:avLst/>
              <a:gdLst/>
              <a:ahLst/>
              <a:cxnLst/>
              <a:rect l="l" t="t" r="r" b="b"/>
              <a:pathLst>
                <a:path w="13191" h="44806" extrusionOk="0">
                  <a:moveTo>
                    <a:pt x="3392" y="1"/>
                  </a:moveTo>
                  <a:cubicBezTo>
                    <a:pt x="2370" y="1"/>
                    <a:pt x="1305" y="502"/>
                    <a:pt x="240" y="1396"/>
                  </a:cubicBezTo>
                  <a:cubicBezTo>
                    <a:pt x="6356" y="6553"/>
                    <a:pt x="1559" y="34613"/>
                    <a:pt x="0" y="43007"/>
                  </a:cubicBezTo>
                  <a:cubicBezTo>
                    <a:pt x="1499" y="43366"/>
                    <a:pt x="4377" y="44026"/>
                    <a:pt x="4677" y="44805"/>
                  </a:cubicBezTo>
                  <a:cubicBezTo>
                    <a:pt x="4677" y="44805"/>
                    <a:pt x="13191" y="4214"/>
                    <a:pt x="4617" y="257"/>
                  </a:cubicBezTo>
                  <a:cubicBezTo>
                    <a:pt x="4218" y="84"/>
                    <a:pt x="3809" y="1"/>
                    <a:pt x="33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62"/>
            <p:cNvSpPr/>
            <p:nvPr/>
          </p:nvSpPr>
          <p:spPr>
            <a:xfrm>
              <a:off x="3857950" y="1134475"/>
              <a:ext cx="259350" cy="266825"/>
            </a:xfrm>
            <a:custGeom>
              <a:avLst/>
              <a:gdLst/>
              <a:ahLst/>
              <a:cxnLst/>
              <a:rect l="l" t="t" r="r" b="b"/>
              <a:pathLst>
                <a:path w="10374" h="10673" extrusionOk="0">
                  <a:moveTo>
                    <a:pt x="8095" y="0"/>
                  </a:moveTo>
                  <a:cubicBezTo>
                    <a:pt x="7915" y="60"/>
                    <a:pt x="7735" y="120"/>
                    <a:pt x="7555" y="180"/>
                  </a:cubicBezTo>
                  <a:cubicBezTo>
                    <a:pt x="7135" y="420"/>
                    <a:pt x="6716" y="660"/>
                    <a:pt x="6356" y="960"/>
                  </a:cubicBezTo>
                  <a:cubicBezTo>
                    <a:pt x="5337" y="1799"/>
                    <a:pt x="4318" y="2758"/>
                    <a:pt x="3418" y="3778"/>
                  </a:cubicBezTo>
                  <a:cubicBezTo>
                    <a:pt x="1500" y="5936"/>
                    <a:pt x="1" y="8514"/>
                    <a:pt x="61" y="8514"/>
                  </a:cubicBezTo>
                  <a:cubicBezTo>
                    <a:pt x="63" y="8517"/>
                    <a:pt x="67" y="8518"/>
                    <a:pt x="71" y="8518"/>
                  </a:cubicBezTo>
                  <a:cubicBezTo>
                    <a:pt x="154" y="8518"/>
                    <a:pt x="513" y="7936"/>
                    <a:pt x="1200" y="7135"/>
                  </a:cubicBezTo>
                  <a:cubicBezTo>
                    <a:pt x="1859" y="6236"/>
                    <a:pt x="2819" y="5157"/>
                    <a:pt x="3838" y="4137"/>
                  </a:cubicBezTo>
                  <a:cubicBezTo>
                    <a:pt x="4737" y="3118"/>
                    <a:pt x="5697" y="2279"/>
                    <a:pt x="6776" y="1499"/>
                  </a:cubicBezTo>
                  <a:cubicBezTo>
                    <a:pt x="7076" y="1259"/>
                    <a:pt x="7435" y="1020"/>
                    <a:pt x="7855" y="900"/>
                  </a:cubicBezTo>
                  <a:cubicBezTo>
                    <a:pt x="7975" y="780"/>
                    <a:pt x="8095" y="780"/>
                    <a:pt x="8215" y="720"/>
                  </a:cubicBezTo>
                  <a:lnTo>
                    <a:pt x="8574" y="720"/>
                  </a:lnTo>
                  <a:cubicBezTo>
                    <a:pt x="8934" y="780"/>
                    <a:pt x="9234" y="1020"/>
                    <a:pt x="9354" y="1379"/>
                  </a:cubicBezTo>
                  <a:cubicBezTo>
                    <a:pt x="9714" y="2219"/>
                    <a:pt x="9534" y="3718"/>
                    <a:pt x="9234" y="5097"/>
                  </a:cubicBezTo>
                  <a:cubicBezTo>
                    <a:pt x="8934" y="6416"/>
                    <a:pt x="8574" y="7675"/>
                    <a:pt x="8155" y="8934"/>
                  </a:cubicBezTo>
                  <a:cubicBezTo>
                    <a:pt x="7915" y="9534"/>
                    <a:pt x="7735" y="10073"/>
                    <a:pt x="7615" y="10673"/>
                  </a:cubicBezTo>
                  <a:cubicBezTo>
                    <a:pt x="7915" y="10193"/>
                    <a:pt x="8215" y="9653"/>
                    <a:pt x="8395" y="9054"/>
                  </a:cubicBezTo>
                  <a:cubicBezTo>
                    <a:pt x="8934" y="7795"/>
                    <a:pt x="9354" y="6536"/>
                    <a:pt x="9714" y="5217"/>
                  </a:cubicBezTo>
                  <a:cubicBezTo>
                    <a:pt x="10073" y="3838"/>
                    <a:pt x="10373" y="2339"/>
                    <a:pt x="9953" y="1080"/>
                  </a:cubicBezTo>
                  <a:cubicBezTo>
                    <a:pt x="9834" y="780"/>
                    <a:pt x="9654" y="540"/>
                    <a:pt x="9414" y="360"/>
                  </a:cubicBezTo>
                  <a:cubicBezTo>
                    <a:pt x="9234" y="180"/>
                    <a:pt x="8994" y="60"/>
                    <a:pt x="8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62"/>
            <p:cNvSpPr/>
            <p:nvPr/>
          </p:nvSpPr>
          <p:spPr>
            <a:xfrm>
              <a:off x="4076800" y="1198925"/>
              <a:ext cx="143925" cy="257850"/>
            </a:xfrm>
            <a:custGeom>
              <a:avLst/>
              <a:gdLst/>
              <a:ahLst/>
              <a:cxnLst/>
              <a:rect l="l" t="t" r="r" b="b"/>
              <a:pathLst>
                <a:path w="5757" h="10314" extrusionOk="0">
                  <a:moveTo>
                    <a:pt x="4557" y="0"/>
                  </a:moveTo>
                  <a:cubicBezTo>
                    <a:pt x="4257" y="60"/>
                    <a:pt x="3957" y="180"/>
                    <a:pt x="3718" y="360"/>
                  </a:cubicBezTo>
                  <a:cubicBezTo>
                    <a:pt x="3238" y="660"/>
                    <a:pt x="2818" y="1020"/>
                    <a:pt x="2459" y="1499"/>
                  </a:cubicBezTo>
                  <a:cubicBezTo>
                    <a:pt x="1499" y="2579"/>
                    <a:pt x="660" y="3778"/>
                    <a:pt x="0" y="5097"/>
                  </a:cubicBezTo>
                  <a:cubicBezTo>
                    <a:pt x="1" y="5098"/>
                    <a:pt x="3" y="5098"/>
                    <a:pt x="4" y="5098"/>
                  </a:cubicBezTo>
                  <a:cubicBezTo>
                    <a:pt x="101" y="5098"/>
                    <a:pt x="1344" y="3334"/>
                    <a:pt x="2818" y="1859"/>
                  </a:cubicBezTo>
                  <a:cubicBezTo>
                    <a:pt x="3178" y="1439"/>
                    <a:pt x="3598" y="1140"/>
                    <a:pt x="4017" y="900"/>
                  </a:cubicBezTo>
                  <a:cubicBezTo>
                    <a:pt x="4197" y="780"/>
                    <a:pt x="4377" y="720"/>
                    <a:pt x="4557" y="660"/>
                  </a:cubicBezTo>
                  <a:cubicBezTo>
                    <a:pt x="4677" y="660"/>
                    <a:pt x="4797" y="720"/>
                    <a:pt x="4797" y="840"/>
                  </a:cubicBezTo>
                  <a:cubicBezTo>
                    <a:pt x="4917" y="1080"/>
                    <a:pt x="4977" y="1320"/>
                    <a:pt x="5037" y="1559"/>
                  </a:cubicBezTo>
                  <a:lnTo>
                    <a:pt x="5037" y="1919"/>
                  </a:lnTo>
                  <a:lnTo>
                    <a:pt x="5037" y="2279"/>
                  </a:lnTo>
                  <a:cubicBezTo>
                    <a:pt x="5037" y="2579"/>
                    <a:pt x="4977" y="2938"/>
                    <a:pt x="4977" y="3238"/>
                  </a:cubicBezTo>
                  <a:cubicBezTo>
                    <a:pt x="4857" y="4197"/>
                    <a:pt x="4677" y="5157"/>
                    <a:pt x="4377" y="6116"/>
                  </a:cubicBezTo>
                  <a:cubicBezTo>
                    <a:pt x="4077" y="7135"/>
                    <a:pt x="3718" y="8215"/>
                    <a:pt x="3478" y="8934"/>
                  </a:cubicBezTo>
                  <a:cubicBezTo>
                    <a:pt x="3298" y="9354"/>
                    <a:pt x="3238" y="9833"/>
                    <a:pt x="3178" y="10313"/>
                  </a:cubicBezTo>
                  <a:cubicBezTo>
                    <a:pt x="3418" y="9893"/>
                    <a:pt x="3598" y="9474"/>
                    <a:pt x="3778" y="9054"/>
                  </a:cubicBezTo>
                  <a:cubicBezTo>
                    <a:pt x="4077" y="8275"/>
                    <a:pt x="4497" y="7315"/>
                    <a:pt x="4857" y="6236"/>
                  </a:cubicBezTo>
                  <a:cubicBezTo>
                    <a:pt x="5217" y="5277"/>
                    <a:pt x="5516" y="4317"/>
                    <a:pt x="5636" y="3298"/>
                  </a:cubicBezTo>
                  <a:cubicBezTo>
                    <a:pt x="5696" y="2938"/>
                    <a:pt x="5696" y="2639"/>
                    <a:pt x="5756" y="2279"/>
                  </a:cubicBezTo>
                  <a:lnTo>
                    <a:pt x="5756" y="1919"/>
                  </a:lnTo>
                  <a:lnTo>
                    <a:pt x="5756" y="1499"/>
                  </a:lnTo>
                  <a:cubicBezTo>
                    <a:pt x="5696" y="1140"/>
                    <a:pt x="5576" y="720"/>
                    <a:pt x="5396" y="420"/>
                  </a:cubicBezTo>
                  <a:cubicBezTo>
                    <a:pt x="5217" y="120"/>
                    <a:pt x="4857" y="0"/>
                    <a:pt x="45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62"/>
            <p:cNvSpPr/>
            <p:nvPr/>
          </p:nvSpPr>
          <p:spPr>
            <a:xfrm>
              <a:off x="4171225" y="1331225"/>
              <a:ext cx="242850" cy="276925"/>
            </a:xfrm>
            <a:custGeom>
              <a:avLst/>
              <a:gdLst/>
              <a:ahLst/>
              <a:cxnLst/>
              <a:rect l="l" t="t" r="r" b="b"/>
              <a:pathLst>
                <a:path w="9714" h="11077" extrusionOk="0">
                  <a:moveTo>
                    <a:pt x="3932" y="0"/>
                  </a:moveTo>
                  <a:cubicBezTo>
                    <a:pt x="3759" y="0"/>
                    <a:pt x="3584" y="34"/>
                    <a:pt x="3418" y="105"/>
                  </a:cubicBezTo>
                  <a:cubicBezTo>
                    <a:pt x="3118" y="225"/>
                    <a:pt x="2759" y="404"/>
                    <a:pt x="2459" y="584"/>
                  </a:cubicBezTo>
                  <a:cubicBezTo>
                    <a:pt x="1979" y="944"/>
                    <a:pt x="1500" y="1364"/>
                    <a:pt x="1080" y="1843"/>
                  </a:cubicBezTo>
                  <a:cubicBezTo>
                    <a:pt x="600" y="2263"/>
                    <a:pt x="240" y="2743"/>
                    <a:pt x="1" y="3342"/>
                  </a:cubicBezTo>
                  <a:cubicBezTo>
                    <a:pt x="420" y="2863"/>
                    <a:pt x="840" y="2443"/>
                    <a:pt x="1260" y="2023"/>
                  </a:cubicBezTo>
                  <a:cubicBezTo>
                    <a:pt x="1739" y="1664"/>
                    <a:pt x="2219" y="1244"/>
                    <a:pt x="2699" y="944"/>
                  </a:cubicBezTo>
                  <a:cubicBezTo>
                    <a:pt x="2998" y="764"/>
                    <a:pt x="3238" y="644"/>
                    <a:pt x="3598" y="584"/>
                  </a:cubicBezTo>
                  <a:cubicBezTo>
                    <a:pt x="3718" y="524"/>
                    <a:pt x="3838" y="494"/>
                    <a:pt x="3958" y="494"/>
                  </a:cubicBezTo>
                  <a:cubicBezTo>
                    <a:pt x="4078" y="494"/>
                    <a:pt x="4198" y="524"/>
                    <a:pt x="4317" y="584"/>
                  </a:cubicBezTo>
                  <a:cubicBezTo>
                    <a:pt x="4617" y="1004"/>
                    <a:pt x="4677" y="1544"/>
                    <a:pt x="4557" y="2023"/>
                  </a:cubicBezTo>
                  <a:cubicBezTo>
                    <a:pt x="4497" y="2563"/>
                    <a:pt x="4437" y="3043"/>
                    <a:pt x="4317" y="3522"/>
                  </a:cubicBezTo>
                  <a:cubicBezTo>
                    <a:pt x="4078" y="4302"/>
                    <a:pt x="3898" y="4841"/>
                    <a:pt x="3898" y="4841"/>
                  </a:cubicBezTo>
                  <a:lnTo>
                    <a:pt x="3658" y="5501"/>
                  </a:lnTo>
                  <a:cubicBezTo>
                    <a:pt x="3598" y="5741"/>
                    <a:pt x="3538" y="5980"/>
                    <a:pt x="3418" y="6220"/>
                  </a:cubicBezTo>
                  <a:cubicBezTo>
                    <a:pt x="3418" y="6340"/>
                    <a:pt x="3358" y="6400"/>
                    <a:pt x="3358" y="6460"/>
                  </a:cubicBezTo>
                  <a:cubicBezTo>
                    <a:pt x="3298" y="6520"/>
                    <a:pt x="3298" y="6580"/>
                    <a:pt x="3238" y="6700"/>
                  </a:cubicBezTo>
                  <a:lnTo>
                    <a:pt x="2819" y="7599"/>
                  </a:lnTo>
                  <a:lnTo>
                    <a:pt x="3898" y="7599"/>
                  </a:lnTo>
                  <a:lnTo>
                    <a:pt x="4497" y="7659"/>
                  </a:lnTo>
                  <a:cubicBezTo>
                    <a:pt x="4917" y="7659"/>
                    <a:pt x="5337" y="7719"/>
                    <a:pt x="5756" y="7839"/>
                  </a:cubicBezTo>
                  <a:cubicBezTo>
                    <a:pt x="6596" y="8019"/>
                    <a:pt x="7375" y="8379"/>
                    <a:pt x="8035" y="8858"/>
                  </a:cubicBezTo>
                  <a:cubicBezTo>
                    <a:pt x="8634" y="9218"/>
                    <a:pt x="9054" y="9758"/>
                    <a:pt x="9354" y="10357"/>
                  </a:cubicBezTo>
                  <a:cubicBezTo>
                    <a:pt x="9594" y="10777"/>
                    <a:pt x="9654" y="11077"/>
                    <a:pt x="9714" y="11077"/>
                  </a:cubicBezTo>
                  <a:cubicBezTo>
                    <a:pt x="9714" y="11077"/>
                    <a:pt x="9714" y="11017"/>
                    <a:pt x="9714" y="10837"/>
                  </a:cubicBezTo>
                  <a:cubicBezTo>
                    <a:pt x="9654" y="10657"/>
                    <a:pt x="9654" y="10417"/>
                    <a:pt x="9534" y="10237"/>
                  </a:cubicBezTo>
                  <a:cubicBezTo>
                    <a:pt x="9294" y="9578"/>
                    <a:pt x="8874" y="9038"/>
                    <a:pt x="8275" y="8559"/>
                  </a:cubicBezTo>
                  <a:cubicBezTo>
                    <a:pt x="7555" y="8019"/>
                    <a:pt x="6776" y="7599"/>
                    <a:pt x="5876" y="7359"/>
                  </a:cubicBezTo>
                  <a:cubicBezTo>
                    <a:pt x="5457" y="7240"/>
                    <a:pt x="4977" y="7180"/>
                    <a:pt x="4557" y="7120"/>
                  </a:cubicBezTo>
                  <a:cubicBezTo>
                    <a:pt x="4317" y="7000"/>
                    <a:pt x="4018" y="7000"/>
                    <a:pt x="3898" y="7000"/>
                  </a:cubicBezTo>
                  <a:lnTo>
                    <a:pt x="3838" y="7000"/>
                  </a:lnTo>
                  <a:lnTo>
                    <a:pt x="3898" y="6940"/>
                  </a:lnTo>
                  <a:cubicBezTo>
                    <a:pt x="3958" y="6760"/>
                    <a:pt x="3958" y="6640"/>
                    <a:pt x="4018" y="6520"/>
                  </a:cubicBezTo>
                  <a:lnTo>
                    <a:pt x="4317" y="5741"/>
                  </a:lnTo>
                  <a:cubicBezTo>
                    <a:pt x="4497" y="5381"/>
                    <a:pt x="4557" y="5141"/>
                    <a:pt x="4557" y="5141"/>
                  </a:cubicBezTo>
                  <a:cubicBezTo>
                    <a:pt x="4557" y="5141"/>
                    <a:pt x="4737" y="4541"/>
                    <a:pt x="4917" y="3702"/>
                  </a:cubicBezTo>
                  <a:cubicBezTo>
                    <a:pt x="5037" y="3162"/>
                    <a:pt x="5157" y="2683"/>
                    <a:pt x="5157" y="2143"/>
                  </a:cubicBezTo>
                  <a:cubicBezTo>
                    <a:pt x="5217" y="1843"/>
                    <a:pt x="5217" y="1484"/>
                    <a:pt x="5157" y="1184"/>
                  </a:cubicBezTo>
                  <a:cubicBezTo>
                    <a:pt x="5157" y="824"/>
                    <a:pt x="4977" y="464"/>
                    <a:pt x="4677" y="225"/>
                  </a:cubicBezTo>
                  <a:cubicBezTo>
                    <a:pt x="4459" y="79"/>
                    <a:pt x="4198" y="0"/>
                    <a:pt x="3932" y="0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62"/>
            <p:cNvSpPr/>
            <p:nvPr/>
          </p:nvSpPr>
          <p:spPr>
            <a:xfrm>
              <a:off x="2730775" y="1095500"/>
              <a:ext cx="280325" cy="260825"/>
            </a:xfrm>
            <a:custGeom>
              <a:avLst/>
              <a:gdLst/>
              <a:ahLst/>
              <a:cxnLst/>
              <a:rect l="l" t="t" r="r" b="b"/>
              <a:pathLst>
                <a:path w="11213" h="10433" extrusionOk="0">
                  <a:moveTo>
                    <a:pt x="1799" y="0"/>
                  </a:moveTo>
                  <a:cubicBezTo>
                    <a:pt x="1619" y="0"/>
                    <a:pt x="1439" y="0"/>
                    <a:pt x="1319" y="60"/>
                  </a:cubicBezTo>
                  <a:cubicBezTo>
                    <a:pt x="1079" y="180"/>
                    <a:pt x="840" y="300"/>
                    <a:pt x="720" y="480"/>
                  </a:cubicBezTo>
                  <a:cubicBezTo>
                    <a:pt x="480" y="720"/>
                    <a:pt x="360" y="1020"/>
                    <a:pt x="300" y="1320"/>
                  </a:cubicBezTo>
                  <a:cubicBezTo>
                    <a:pt x="0" y="2579"/>
                    <a:pt x="540" y="4018"/>
                    <a:pt x="1079" y="5337"/>
                  </a:cubicBezTo>
                  <a:cubicBezTo>
                    <a:pt x="1679" y="6596"/>
                    <a:pt x="2278" y="7795"/>
                    <a:pt x="2998" y="8934"/>
                  </a:cubicBezTo>
                  <a:cubicBezTo>
                    <a:pt x="3298" y="9474"/>
                    <a:pt x="3658" y="9953"/>
                    <a:pt x="4077" y="10433"/>
                  </a:cubicBezTo>
                  <a:cubicBezTo>
                    <a:pt x="3837" y="9893"/>
                    <a:pt x="3538" y="9354"/>
                    <a:pt x="3238" y="8814"/>
                  </a:cubicBezTo>
                  <a:cubicBezTo>
                    <a:pt x="2638" y="7615"/>
                    <a:pt x="2039" y="6416"/>
                    <a:pt x="1559" y="5157"/>
                  </a:cubicBezTo>
                  <a:cubicBezTo>
                    <a:pt x="1079" y="3838"/>
                    <a:pt x="660" y="2399"/>
                    <a:pt x="899" y="1439"/>
                  </a:cubicBezTo>
                  <a:cubicBezTo>
                    <a:pt x="959" y="1140"/>
                    <a:pt x="1199" y="840"/>
                    <a:pt x="1559" y="720"/>
                  </a:cubicBezTo>
                  <a:cubicBezTo>
                    <a:pt x="1619" y="690"/>
                    <a:pt x="1679" y="675"/>
                    <a:pt x="1739" y="675"/>
                  </a:cubicBezTo>
                  <a:cubicBezTo>
                    <a:pt x="1799" y="675"/>
                    <a:pt x="1859" y="690"/>
                    <a:pt x="1919" y="720"/>
                  </a:cubicBezTo>
                  <a:cubicBezTo>
                    <a:pt x="2039" y="720"/>
                    <a:pt x="2159" y="720"/>
                    <a:pt x="2338" y="780"/>
                  </a:cubicBezTo>
                  <a:cubicBezTo>
                    <a:pt x="2698" y="900"/>
                    <a:pt x="3118" y="1020"/>
                    <a:pt x="3478" y="1200"/>
                  </a:cubicBezTo>
                  <a:cubicBezTo>
                    <a:pt x="4617" y="1859"/>
                    <a:pt x="5756" y="2579"/>
                    <a:pt x="6775" y="3358"/>
                  </a:cubicBezTo>
                  <a:cubicBezTo>
                    <a:pt x="7914" y="4257"/>
                    <a:pt x="8994" y="5217"/>
                    <a:pt x="9833" y="5936"/>
                  </a:cubicBezTo>
                  <a:cubicBezTo>
                    <a:pt x="10612" y="6656"/>
                    <a:pt x="11092" y="7195"/>
                    <a:pt x="11152" y="7195"/>
                  </a:cubicBezTo>
                  <a:cubicBezTo>
                    <a:pt x="11212" y="7135"/>
                    <a:pt x="9353" y="4857"/>
                    <a:pt x="7075" y="2998"/>
                  </a:cubicBezTo>
                  <a:cubicBezTo>
                    <a:pt x="6056" y="2099"/>
                    <a:pt x="4977" y="1320"/>
                    <a:pt x="3777" y="600"/>
                  </a:cubicBezTo>
                  <a:cubicBezTo>
                    <a:pt x="3358" y="420"/>
                    <a:pt x="2938" y="240"/>
                    <a:pt x="2518" y="120"/>
                  </a:cubicBezTo>
                  <a:cubicBezTo>
                    <a:pt x="2338" y="60"/>
                    <a:pt x="2099" y="0"/>
                    <a:pt x="1919" y="0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62"/>
            <p:cNvSpPr/>
            <p:nvPr/>
          </p:nvSpPr>
          <p:spPr>
            <a:xfrm>
              <a:off x="2636325" y="1176450"/>
              <a:ext cx="155925" cy="250325"/>
            </a:xfrm>
            <a:custGeom>
              <a:avLst/>
              <a:gdLst/>
              <a:ahLst/>
              <a:cxnLst/>
              <a:rect l="l" t="t" r="r" b="b"/>
              <a:pathLst>
                <a:path w="6237" h="10013" extrusionOk="0">
                  <a:moveTo>
                    <a:pt x="1020" y="0"/>
                  </a:moveTo>
                  <a:cubicBezTo>
                    <a:pt x="660" y="0"/>
                    <a:pt x="361" y="240"/>
                    <a:pt x="241" y="540"/>
                  </a:cubicBezTo>
                  <a:cubicBezTo>
                    <a:pt x="61" y="899"/>
                    <a:pt x="1" y="1259"/>
                    <a:pt x="61" y="1619"/>
                  </a:cubicBezTo>
                  <a:lnTo>
                    <a:pt x="61" y="2039"/>
                  </a:lnTo>
                  <a:cubicBezTo>
                    <a:pt x="61" y="2039"/>
                    <a:pt x="61" y="2159"/>
                    <a:pt x="121" y="2398"/>
                  </a:cubicBezTo>
                  <a:cubicBezTo>
                    <a:pt x="181" y="2758"/>
                    <a:pt x="241" y="3118"/>
                    <a:pt x="361" y="3418"/>
                  </a:cubicBezTo>
                  <a:cubicBezTo>
                    <a:pt x="660" y="4377"/>
                    <a:pt x="1080" y="5336"/>
                    <a:pt x="1560" y="6236"/>
                  </a:cubicBezTo>
                  <a:cubicBezTo>
                    <a:pt x="2039" y="7195"/>
                    <a:pt x="2639" y="8094"/>
                    <a:pt x="3059" y="8814"/>
                  </a:cubicBezTo>
                  <a:cubicBezTo>
                    <a:pt x="3239" y="9234"/>
                    <a:pt x="3538" y="9653"/>
                    <a:pt x="3898" y="10013"/>
                  </a:cubicBezTo>
                  <a:cubicBezTo>
                    <a:pt x="3778" y="9533"/>
                    <a:pt x="3598" y="9114"/>
                    <a:pt x="3358" y="8694"/>
                  </a:cubicBezTo>
                  <a:cubicBezTo>
                    <a:pt x="2999" y="7974"/>
                    <a:pt x="2519" y="7015"/>
                    <a:pt x="2039" y="6056"/>
                  </a:cubicBezTo>
                  <a:cubicBezTo>
                    <a:pt x="1620" y="5156"/>
                    <a:pt x="1320" y="4197"/>
                    <a:pt x="1020" y="3298"/>
                  </a:cubicBezTo>
                  <a:cubicBezTo>
                    <a:pt x="960" y="2938"/>
                    <a:pt x="900" y="2638"/>
                    <a:pt x="840" y="2338"/>
                  </a:cubicBezTo>
                  <a:cubicBezTo>
                    <a:pt x="840" y="2099"/>
                    <a:pt x="780" y="1979"/>
                    <a:pt x="780" y="1979"/>
                  </a:cubicBezTo>
                  <a:cubicBezTo>
                    <a:pt x="780" y="1979"/>
                    <a:pt x="780" y="1859"/>
                    <a:pt x="780" y="1619"/>
                  </a:cubicBezTo>
                  <a:cubicBezTo>
                    <a:pt x="720" y="1379"/>
                    <a:pt x="720" y="1079"/>
                    <a:pt x="840" y="840"/>
                  </a:cubicBezTo>
                  <a:cubicBezTo>
                    <a:pt x="840" y="720"/>
                    <a:pt x="960" y="660"/>
                    <a:pt x="1080" y="660"/>
                  </a:cubicBezTo>
                  <a:cubicBezTo>
                    <a:pt x="1260" y="660"/>
                    <a:pt x="1440" y="720"/>
                    <a:pt x="1620" y="780"/>
                  </a:cubicBezTo>
                  <a:cubicBezTo>
                    <a:pt x="2099" y="959"/>
                    <a:pt x="2519" y="1199"/>
                    <a:pt x="2939" y="1499"/>
                  </a:cubicBezTo>
                  <a:cubicBezTo>
                    <a:pt x="4645" y="2793"/>
                    <a:pt x="6120" y="4319"/>
                    <a:pt x="6231" y="4319"/>
                  </a:cubicBezTo>
                  <a:cubicBezTo>
                    <a:pt x="6234" y="4319"/>
                    <a:pt x="6235" y="4318"/>
                    <a:pt x="6236" y="4317"/>
                  </a:cubicBezTo>
                  <a:cubicBezTo>
                    <a:pt x="5397" y="3118"/>
                    <a:pt x="4378" y="2039"/>
                    <a:pt x="3239" y="1139"/>
                  </a:cubicBezTo>
                  <a:cubicBezTo>
                    <a:pt x="2819" y="780"/>
                    <a:pt x="2339" y="480"/>
                    <a:pt x="1860" y="180"/>
                  </a:cubicBezTo>
                  <a:cubicBezTo>
                    <a:pt x="1620" y="60"/>
                    <a:pt x="1320" y="0"/>
                    <a:pt x="1020" y="0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62"/>
            <p:cNvSpPr/>
            <p:nvPr/>
          </p:nvSpPr>
          <p:spPr>
            <a:xfrm>
              <a:off x="2499925" y="1319200"/>
              <a:ext cx="211375" cy="296450"/>
            </a:xfrm>
            <a:custGeom>
              <a:avLst/>
              <a:gdLst/>
              <a:ahLst/>
              <a:cxnLst/>
              <a:rect l="l" t="t" r="r" b="b"/>
              <a:pathLst>
                <a:path w="8455" h="11858" extrusionOk="0">
                  <a:moveTo>
                    <a:pt x="4259" y="0"/>
                  </a:moveTo>
                  <a:cubicBezTo>
                    <a:pt x="3929" y="0"/>
                    <a:pt x="3641" y="123"/>
                    <a:pt x="3418" y="346"/>
                  </a:cubicBezTo>
                  <a:cubicBezTo>
                    <a:pt x="3179" y="646"/>
                    <a:pt x="3059" y="1005"/>
                    <a:pt x="3119" y="1365"/>
                  </a:cubicBezTo>
                  <a:cubicBezTo>
                    <a:pt x="3119" y="1665"/>
                    <a:pt x="3119" y="1965"/>
                    <a:pt x="3179" y="2264"/>
                  </a:cubicBezTo>
                  <a:cubicBezTo>
                    <a:pt x="3298" y="2804"/>
                    <a:pt x="3478" y="3284"/>
                    <a:pt x="3658" y="3763"/>
                  </a:cubicBezTo>
                  <a:cubicBezTo>
                    <a:pt x="4018" y="4603"/>
                    <a:pt x="4258" y="5142"/>
                    <a:pt x="4258" y="5142"/>
                  </a:cubicBezTo>
                  <a:lnTo>
                    <a:pt x="4617" y="5742"/>
                  </a:lnTo>
                  <a:lnTo>
                    <a:pt x="4977" y="6461"/>
                  </a:lnTo>
                  <a:lnTo>
                    <a:pt x="5217" y="6821"/>
                  </a:lnTo>
                  <a:lnTo>
                    <a:pt x="5277" y="6881"/>
                  </a:lnTo>
                  <a:lnTo>
                    <a:pt x="5157" y="6881"/>
                  </a:lnTo>
                  <a:cubicBezTo>
                    <a:pt x="4977" y="6941"/>
                    <a:pt x="4737" y="7001"/>
                    <a:pt x="4558" y="7061"/>
                  </a:cubicBezTo>
                  <a:cubicBezTo>
                    <a:pt x="4138" y="7181"/>
                    <a:pt x="3718" y="7361"/>
                    <a:pt x="3298" y="7541"/>
                  </a:cubicBezTo>
                  <a:cubicBezTo>
                    <a:pt x="2459" y="7900"/>
                    <a:pt x="1680" y="8440"/>
                    <a:pt x="1080" y="9100"/>
                  </a:cubicBezTo>
                  <a:cubicBezTo>
                    <a:pt x="600" y="9639"/>
                    <a:pt x="241" y="10239"/>
                    <a:pt x="121" y="10958"/>
                  </a:cubicBezTo>
                  <a:cubicBezTo>
                    <a:pt x="61" y="11138"/>
                    <a:pt x="61" y="11378"/>
                    <a:pt x="61" y="11558"/>
                  </a:cubicBezTo>
                  <a:cubicBezTo>
                    <a:pt x="1" y="11798"/>
                    <a:pt x="1" y="11858"/>
                    <a:pt x="61" y="11858"/>
                  </a:cubicBezTo>
                  <a:cubicBezTo>
                    <a:pt x="121" y="11858"/>
                    <a:pt x="121" y="11558"/>
                    <a:pt x="241" y="11078"/>
                  </a:cubicBezTo>
                  <a:cubicBezTo>
                    <a:pt x="480" y="10419"/>
                    <a:pt x="840" y="9819"/>
                    <a:pt x="1320" y="9399"/>
                  </a:cubicBezTo>
                  <a:cubicBezTo>
                    <a:pt x="1919" y="8800"/>
                    <a:pt x="2639" y="8380"/>
                    <a:pt x="3478" y="8080"/>
                  </a:cubicBezTo>
                  <a:cubicBezTo>
                    <a:pt x="3838" y="7900"/>
                    <a:pt x="4258" y="7780"/>
                    <a:pt x="4677" y="7661"/>
                  </a:cubicBezTo>
                  <a:cubicBezTo>
                    <a:pt x="4857" y="7601"/>
                    <a:pt x="5037" y="7541"/>
                    <a:pt x="5277" y="7541"/>
                  </a:cubicBezTo>
                  <a:lnTo>
                    <a:pt x="6296" y="7361"/>
                  </a:lnTo>
                  <a:lnTo>
                    <a:pt x="5817" y="6581"/>
                  </a:lnTo>
                  <a:cubicBezTo>
                    <a:pt x="5697" y="6401"/>
                    <a:pt x="5697" y="6401"/>
                    <a:pt x="5637" y="6282"/>
                  </a:cubicBezTo>
                  <a:lnTo>
                    <a:pt x="5517" y="6102"/>
                  </a:lnTo>
                  <a:cubicBezTo>
                    <a:pt x="5397" y="5862"/>
                    <a:pt x="5277" y="5622"/>
                    <a:pt x="5157" y="5442"/>
                  </a:cubicBezTo>
                  <a:lnTo>
                    <a:pt x="4857" y="4843"/>
                  </a:lnTo>
                  <a:cubicBezTo>
                    <a:pt x="4857" y="4843"/>
                    <a:pt x="4617" y="4303"/>
                    <a:pt x="4258" y="3524"/>
                  </a:cubicBezTo>
                  <a:cubicBezTo>
                    <a:pt x="4018" y="3104"/>
                    <a:pt x="3898" y="2624"/>
                    <a:pt x="3778" y="2145"/>
                  </a:cubicBezTo>
                  <a:cubicBezTo>
                    <a:pt x="3538" y="1665"/>
                    <a:pt x="3598" y="1125"/>
                    <a:pt x="3778" y="706"/>
                  </a:cubicBezTo>
                  <a:cubicBezTo>
                    <a:pt x="3958" y="571"/>
                    <a:pt x="4138" y="503"/>
                    <a:pt x="4343" y="503"/>
                  </a:cubicBezTo>
                  <a:cubicBezTo>
                    <a:pt x="4411" y="503"/>
                    <a:pt x="4483" y="511"/>
                    <a:pt x="4558" y="526"/>
                  </a:cubicBezTo>
                  <a:cubicBezTo>
                    <a:pt x="4857" y="586"/>
                    <a:pt x="5157" y="646"/>
                    <a:pt x="5457" y="825"/>
                  </a:cubicBezTo>
                  <a:cubicBezTo>
                    <a:pt x="5996" y="1065"/>
                    <a:pt x="6536" y="1305"/>
                    <a:pt x="7016" y="1665"/>
                  </a:cubicBezTo>
                  <a:cubicBezTo>
                    <a:pt x="7555" y="2025"/>
                    <a:pt x="7975" y="2384"/>
                    <a:pt x="8455" y="2744"/>
                  </a:cubicBezTo>
                  <a:cubicBezTo>
                    <a:pt x="8155" y="2204"/>
                    <a:pt x="7735" y="1725"/>
                    <a:pt x="7196" y="1425"/>
                  </a:cubicBezTo>
                  <a:cubicBezTo>
                    <a:pt x="6716" y="1005"/>
                    <a:pt x="6176" y="706"/>
                    <a:pt x="5637" y="406"/>
                  </a:cubicBezTo>
                  <a:cubicBezTo>
                    <a:pt x="5277" y="226"/>
                    <a:pt x="4977" y="106"/>
                    <a:pt x="4617" y="46"/>
                  </a:cubicBezTo>
                  <a:cubicBezTo>
                    <a:pt x="4494" y="15"/>
                    <a:pt x="4374" y="0"/>
                    <a:pt x="4259" y="0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62"/>
            <p:cNvSpPr/>
            <p:nvPr/>
          </p:nvSpPr>
          <p:spPr>
            <a:xfrm>
              <a:off x="2658825" y="1776000"/>
              <a:ext cx="529125" cy="436250"/>
            </a:xfrm>
            <a:custGeom>
              <a:avLst/>
              <a:gdLst/>
              <a:ahLst/>
              <a:cxnLst/>
              <a:rect l="l" t="t" r="r" b="b"/>
              <a:pathLst>
                <a:path w="21165" h="17450" extrusionOk="0">
                  <a:moveTo>
                    <a:pt x="21165" y="1"/>
                  </a:moveTo>
                  <a:lnTo>
                    <a:pt x="21165" y="1"/>
                  </a:lnTo>
                  <a:cubicBezTo>
                    <a:pt x="18124" y="4621"/>
                    <a:pt x="9835" y="15972"/>
                    <a:pt x="2308" y="15972"/>
                  </a:cubicBezTo>
                  <a:cubicBezTo>
                    <a:pt x="2118" y="15972"/>
                    <a:pt x="1928" y="15964"/>
                    <a:pt x="1739" y="15950"/>
                  </a:cubicBezTo>
                  <a:cubicBezTo>
                    <a:pt x="1139" y="15890"/>
                    <a:pt x="540" y="15770"/>
                    <a:pt x="0" y="15650"/>
                  </a:cubicBezTo>
                  <a:lnTo>
                    <a:pt x="0" y="15650"/>
                  </a:lnTo>
                  <a:cubicBezTo>
                    <a:pt x="840" y="16369"/>
                    <a:pt x="1859" y="16909"/>
                    <a:pt x="2998" y="17209"/>
                  </a:cubicBezTo>
                  <a:cubicBezTo>
                    <a:pt x="3597" y="17372"/>
                    <a:pt x="4199" y="17449"/>
                    <a:pt x="4800" y="17449"/>
                  </a:cubicBezTo>
                  <a:cubicBezTo>
                    <a:pt x="10818" y="17449"/>
                    <a:pt x="16810" y="9704"/>
                    <a:pt x="20026" y="2999"/>
                  </a:cubicBezTo>
                  <a:cubicBezTo>
                    <a:pt x="20505" y="2040"/>
                    <a:pt x="20865" y="1020"/>
                    <a:pt x="211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62"/>
            <p:cNvSpPr/>
            <p:nvPr/>
          </p:nvSpPr>
          <p:spPr>
            <a:xfrm>
              <a:off x="4048325" y="1389300"/>
              <a:ext cx="3025" cy="12000"/>
            </a:xfrm>
            <a:custGeom>
              <a:avLst/>
              <a:gdLst/>
              <a:ahLst/>
              <a:cxnLst/>
              <a:rect l="l" t="t" r="r" b="b"/>
              <a:pathLst>
                <a:path w="121" h="480" extrusionOk="0">
                  <a:moveTo>
                    <a:pt x="120" y="0"/>
                  </a:moveTo>
                  <a:lnTo>
                    <a:pt x="120" y="0"/>
                  </a:lnTo>
                  <a:cubicBezTo>
                    <a:pt x="60" y="120"/>
                    <a:pt x="0" y="300"/>
                    <a:pt x="0" y="480"/>
                  </a:cubicBezTo>
                  <a:cubicBezTo>
                    <a:pt x="60" y="300"/>
                    <a:pt x="60" y="180"/>
                    <a:pt x="120" y="0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62"/>
            <p:cNvSpPr/>
            <p:nvPr/>
          </p:nvSpPr>
          <p:spPr>
            <a:xfrm>
              <a:off x="4169725" y="1203250"/>
              <a:ext cx="39000" cy="193550"/>
            </a:xfrm>
            <a:custGeom>
              <a:avLst/>
              <a:gdLst/>
              <a:ahLst/>
              <a:cxnLst/>
              <a:rect l="l" t="t" r="r" b="b"/>
              <a:pathLst>
                <a:path w="1560" h="7742" extrusionOk="0">
                  <a:moveTo>
                    <a:pt x="664" y="0"/>
                  </a:moveTo>
                  <a:cubicBezTo>
                    <a:pt x="624" y="0"/>
                    <a:pt x="583" y="3"/>
                    <a:pt x="540" y="7"/>
                  </a:cubicBezTo>
                  <a:cubicBezTo>
                    <a:pt x="1080" y="1626"/>
                    <a:pt x="540" y="5284"/>
                    <a:pt x="1" y="7742"/>
                  </a:cubicBezTo>
                  <a:cubicBezTo>
                    <a:pt x="420" y="6663"/>
                    <a:pt x="1560" y="3725"/>
                    <a:pt x="1500" y="1446"/>
                  </a:cubicBezTo>
                  <a:cubicBezTo>
                    <a:pt x="1444" y="342"/>
                    <a:pt x="1135" y="0"/>
                    <a:pt x="6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62"/>
            <p:cNvSpPr/>
            <p:nvPr/>
          </p:nvSpPr>
          <p:spPr>
            <a:xfrm>
              <a:off x="4043825" y="1143375"/>
              <a:ext cx="56975" cy="245950"/>
            </a:xfrm>
            <a:custGeom>
              <a:avLst/>
              <a:gdLst/>
              <a:ahLst/>
              <a:cxnLst/>
              <a:rect l="l" t="t" r="r" b="b"/>
              <a:pathLst>
                <a:path w="2279" h="9838" extrusionOk="0">
                  <a:moveTo>
                    <a:pt x="1306" y="1"/>
                  </a:moveTo>
                  <a:cubicBezTo>
                    <a:pt x="950" y="1"/>
                    <a:pt x="501" y="178"/>
                    <a:pt x="0" y="484"/>
                  </a:cubicBezTo>
                  <a:cubicBezTo>
                    <a:pt x="1679" y="1323"/>
                    <a:pt x="660" y="7918"/>
                    <a:pt x="300" y="9837"/>
                  </a:cubicBezTo>
                  <a:cubicBezTo>
                    <a:pt x="720" y="8338"/>
                    <a:pt x="1259" y="6959"/>
                    <a:pt x="1799" y="5580"/>
                  </a:cubicBezTo>
                  <a:cubicBezTo>
                    <a:pt x="2219" y="4021"/>
                    <a:pt x="2279" y="2402"/>
                    <a:pt x="2099" y="784"/>
                  </a:cubicBezTo>
                  <a:cubicBezTo>
                    <a:pt x="2002" y="237"/>
                    <a:pt x="1716" y="1"/>
                    <a:pt x="13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62"/>
            <p:cNvSpPr/>
            <p:nvPr/>
          </p:nvSpPr>
          <p:spPr>
            <a:xfrm>
              <a:off x="3532700" y="1103000"/>
              <a:ext cx="1295075" cy="1133200"/>
            </a:xfrm>
            <a:custGeom>
              <a:avLst/>
              <a:gdLst/>
              <a:ahLst/>
              <a:cxnLst/>
              <a:rect l="l" t="t" r="r" b="b"/>
              <a:pathLst>
                <a:path w="51803" h="45328" extrusionOk="0">
                  <a:moveTo>
                    <a:pt x="37473" y="0"/>
                  </a:moveTo>
                  <a:cubicBezTo>
                    <a:pt x="36394" y="9533"/>
                    <a:pt x="34595" y="17927"/>
                    <a:pt x="34595" y="17927"/>
                  </a:cubicBezTo>
                  <a:cubicBezTo>
                    <a:pt x="34175" y="16848"/>
                    <a:pt x="28959" y="15949"/>
                    <a:pt x="28959" y="15949"/>
                  </a:cubicBezTo>
                  <a:cubicBezTo>
                    <a:pt x="29619" y="14150"/>
                    <a:pt x="30038" y="12291"/>
                    <a:pt x="30218" y="10433"/>
                  </a:cubicBezTo>
                  <a:cubicBezTo>
                    <a:pt x="30272" y="9783"/>
                    <a:pt x="30033" y="9525"/>
                    <a:pt x="29589" y="9525"/>
                  </a:cubicBezTo>
                  <a:cubicBezTo>
                    <a:pt x="29541" y="9525"/>
                    <a:pt x="29491" y="9528"/>
                    <a:pt x="29439" y="9533"/>
                  </a:cubicBezTo>
                  <a:cubicBezTo>
                    <a:pt x="29679" y="12711"/>
                    <a:pt x="26801" y="17688"/>
                    <a:pt x="26801" y="17688"/>
                  </a:cubicBezTo>
                  <a:cubicBezTo>
                    <a:pt x="26801" y="17688"/>
                    <a:pt x="33756" y="19966"/>
                    <a:pt x="34715" y="21225"/>
                  </a:cubicBezTo>
                  <a:cubicBezTo>
                    <a:pt x="35734" y="22544"/>
                    <a:pt x="42869" y="33456"/>
                    <a:pt x="41610" y="37294"/>
                  </a:cubicBezTo>
                  <a:cubicBezTo>
                    <a:pt x="41379" y="37987"/>
                    <a:pt x="40967" y="38271"/>
                    <a:pt x="40450" y="38271"/>
                  </a:cubicBezTo>
                  <a:cubicBezTo>
                    <a:pt x="38151" y="38271"/>
                    <a:pt x="33756" y="32677"/>
                    <a:pt x="33756" y="32677"/>
                  </a:cubicBezTo>
                  <a:lnTo>
                    <a:pt x="33756" y="32677"/>
                  </a:lnTo>
                  <a:cubicBezTo>
                    <a:pt x="33756" y="32677"/>
                    <a:pt x="35254" y="38553"/>
                    <a:pt x="32736" y="40351"/>
                  </a:cubicBezTo>
                  <a:cubicBezTo>
                    <a:pt x="32436" y="40559"/>
                    <a:pt x="32061" y="40651"/>
                    <a:pt x="31632" y="40651"/>
                  </a:cubicBezTo>
                  <a:cubicBezTo>
                    <a:pt x="28469" y="40651"/>
                    <a:pt x="22329" y="35642"/>
                    <a:pt x="20745" y="34955"/>
                  </a:cubicBezTo>
                  <a:cubicBezTo>
                    <a:pt x="20597" y="34898"/>
                    <a:pt x="20442" y="34871"/>
                    <a:pt x="20281" y="34871"/>
                  </a:cubicBezTo>
                  <a:cubicBezTo>
                    <a:pt x="18421" y="34871"/>
                    <a:pt x="15601" y="38433"/>
                    <a:pt x="9533" y="39812"/>
                  </a:cubicBezTo>
                  <a:cubicBezTo>
                    <a:pt x="9082" y="39919"/>
                    <a:pt x="8642" y="39969"/>
                    <a:pt x="8214" y="39969"/>
                  </a:cubicBezTo>
                  <a:cubicBezTo>
                    <a:pt x="4328" y="39969"/>
                    <a:pt x="1458" y="35851"/>
                    <a:pt x="0" y="33097"/>
                  </a:cubicBezTo>
                  <a:lnTo>
                    <a:pt x="0" y="33097"/>
                  </a:lnTo>
                  <a:cubicBezTo>
                    <a:pt x="1384" y="37766"/>
                    <a:pt x="4233" y="41563"/>
                    <a:pt x="8705" y="41563"/>
                  </a:cubicBezTo>
                  <a:cubicBezTo>
                    <a:pt x="10434" y="41563"/>
                    <a:pt x="12406" y="40996"/>
                    <a:pt x="14629" y="39692"/>
                  </a:cubicBezTo>
                  <a:cubicBezTo>
                    <a:pt x="17145" y="38195"/>
                    <a:pt x="18730" y="37375"/>
                    <a:pt x="20356" y="37375"/>
                  </a:cubicBezTo>
                  <a:cubicBezTo>
                    <a:pt x="21791" y="37375"/>
                    <a:pt x="23257" y="38014"/>
                    <a:pt x="25422" y="39392"/>
                  </a:cubicBezTo>
                  <a:cubicBezTo>
                    <a:pt x="26712" y="40186"/>
                    <a:pt x="31661" y="44803"/>
                    <a:pt x="34380" y="44803"/>
                  </a:cubicBezTo>
                  <a:cubicBezTo>
                    <a:pt x="34945" y="44803"/>
                    <a:pt x="35414" y="44603"/>
                    <a:pt x="35734" y="44129"/>
                  </a:cubicBezTo>
                  <a:cubicBezTo>
                    <a:pt x="36980" y="42236"/>
                    <a:pt x="35617" y="39432"/>
                    <a:pt x="36875" y="39432"/>
                  </a:cubicBezTo>
                  <a:cubicBezTo>
                    <a:pt x="37131" y="39432"/>
                    <a:pt x="37495" y="39548"/>
                    <a:pt x="38013" y="39812"/>
                  </a:cubicBezTo>
                  <a:cubicBezTo>
                    <a:pt x="39991" y="40771"/>
                    <a:pt x="43169" y="43949"/>
                    <a:pt x="46107" y="45328"/>
                  </a:cubicBezTo>
                  <a:cubicBezTo>
                    <a:pt x="47126" y="45088"/>
                    <a:pt x="49944" y="44309"/>
                    <a:pt x="50723" y="41850"/>
                  </a:cubicBezTo>
                  <a:cubicBezTo>
                    <a:pt x="51803" y="38792"/>
                    <a:pt x="39092" y="21465"/>
                    <a:pt x="39092" y="21465"/>
                  </a:cubicBezTo>
                  <a:cubicBezTo>
                    <a:pt x="39571" y="18707"/>
                    <a:pt x="40171" y="14090"/>
                    <a:pt x="40651" y="8694"/>
                  </a:cubicBezTo>
                  <a:lnTo>
                    <a:pt x="40651" y="8694"/>
                  </a:lnTo>
                  <a:lnTo>
                    <a:pt x="40351" y="8754"/>
                  </a:lnTo>
                  <a:cubicBezTo>
                    <a:pt x="40304" y="8761"/>
                    <a:pt x="40258" y="8765"/>
                    <a:pt x="40212" y="8765"/>
                  </a:cubicBezTo>
                  <a:cubicBezTo>
                    <a:pt x="38745" y="8765"/>
                    <a:pt x="37996" y="5059"/>
                    <a:pt x="374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62"/>
            <p:cNvSpPr/>
            <p:nvPr/>
          </p:nvSpPr>
          <p:spPr>
            <a:xfrm>
              <a:off x="4155175" y="1396775"/>
              <a:ext cx="23575" cy="61575"/>
            </a:xfrm>
            <a:custGeom>
              <a:avLst/>
              <a:gdLst/>
              <a:ahLst/>
              <a:cxnLst/>
              <a:rect l="l" t="t" r="r" b="b"/>
              <a:pathLst>
                <a:path w="943" h="2463" extrusionOk="0">
                  <a:moveTo>
                    <a:pt x="942" y="1"/>
                  </a:moveTo>
                  <a:lnTo>
                    <a:pt x="523" y="361"/>
                  </a:lnTo>
                  <a:cubicBezTo>
                    <a:pt x="343" y="1318"/>
                    <a:pt x="104" y="2037"/>
                    <a:pt x="43" y="2337"/>
                  </a:cubicBezTo>
                  <a:lnTo>
                    <a:pt x="43" y="2337"/>
                  </a:lnTo>
                  <a:cubicBezTo>
                    <a:pt x="158" y="2007"/>
                    <a:pt x="495" y="1059"/>
                    <a:pt x="942" y="1"/>
                  </a:cubicBezTo>
                  <a:close/>
                  <a:moveTo>
                    <a:pt x="43" y="2337"/>
                  </a:moveTo>
                  <a:cubicBezTo>
                    <a:pt x="16" y="2418"/>
                    <a:pt x="1" y="2462"/>
                    <a:pt x="1" y="2462"/>
                  </a:cubicBezTo>
                  <a:cubicBezTo>
                    <a:pt x="2" y="2462"/>
                    <a:pt x="15" y="2423"/>
                    <a:pt x="43" y="2339"/>
                  </a:cubicBezTo>
                  <a:cubicBezTo>
                    <a:pt x="43" y="2339"/>
                    <a:pt x="43" y="2338"/>
                    <a:pt x="43" y="2337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62"/>
            <p:cNvSpPr/>
            <p:nvPr/>
          </p:nvSpPr>
          <p:spPr>
            <a:xfrm>
              <a:off x="2592875" y="1330675"/>
              <a:ext cx="134925" cy="129100"/>
            </a:xfrm>
            <a:custGeom>
              <a:avLst/>
              <a:gdLst/>
              <a:ahLst/>
              <a:cxnLst/>
              <a:rect l="l" t="t" r="r" b="b"/>
              <a:pathLst>
                <a:path w="5397" h="5164" extrusionOk="0">
                  <a:moveTo>
                    <a:pt x="407" y="1"/>
                  </a:moveTo>
                  <a:cubicBezTo>
                    <a:pt x="252" y="1"/>
                    <a:pt x="114" y="21"/>
                    <a:pt x="0" y="67"/>
                  </a:cubicBezTo>
                  <a:lnTo>
                    <a:pt x="5396" y="5163"/>
                  </a:lnTo>
                  <a:cubicBezTo>
                    <a:pt x="5396" y="5163"/>
                    <a:pt x="4977" y="3544"/>
                    <a:pt x="4317" y="1506"/>
                  </a:cubicBezTo>
                  <a:cubicBezTo>
                    <a:pt x="3427" y="982"/>
                    <a:pt x="1484" y="1"/>
                    <a:pt x="407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62"/>
            <p:cNvSpPr/>
            <p:nvPr/>
          </p:nvSpPr>
          <p:spPr>
            <a:xfrm>
              <a:off x="2416000" y="1309850"/>
              <a:ext cx="89950" cy="295300"/>
            </a:xfrm>
            <a:custGeom>
              <a:avLst/>
              <a:gdLst/>
              <a:ahLst/>
              <a:cxnLst/>
              <a:rect l="l" t="t" r="r" b="b"/>
              <a:pathLst>
                <a:path w="3598" h="11812" extrusionOk="0">
                  <a:moveTo>
                    <a:pt x="0" y="0"/>
                  </a:moveTo>
                  <a:lnTo>
                    <a:pt x="0" y="0"/>
                  </a:lnTo>
                  <a:cubicBezTo>
                    <a:pt x="120" y="1679"/>
                    <a:pt x="240" y="3418"/>
                    <a:pt x="360" y="5037"/>
                  </a:cubicBezTo>
                  <a:cubicBezTo>
                    <a:pt x="1499" y="8154"/>
                    <a:pt x="2398" y="10553"/>
                    <a:pt x="2758" y="11812"/>
                  </a:cubicBezTo>
                  <a:cubicBezTo>
                    <a:pt x="3058" y="10972"/>
                    <a:pt x="3358" y="10133"/>
                    <a:pt x="3598" y="9294"/>
                  </a:cubicBezTo>
                  <a:cubicBezTo>
                    <a:pt x="2998" y="7855"/>
                    <a:pt x="1559" y="4377"/>
                    <a:pt x="0" y="0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62"/>
            <p:cNvSpPr/>
            <p:nvPr/>
          </p:nvSpPr>
          <p:spPr>
            <a:xfrm>
              <a:off x="2743425" y="857175"/>
              <a:ext cx="438550" cy="436200"/>
            </a:xfrm>
            <a:custGeom>
              <a:avLst/>
              <a:gdLst/>
              <a:ahLst/>
              <a:cxnLst/>
              <a:rect l="l" t="t" r="r" b="b"/>
              <a:pathLst>
                <a:path w="17542" h="17448" extrusionOk="0">
                  <a:moveTo>
                    <a:pt x="9747" y="0"/>
                  </a:moveTo>
                  <a:lnTo>
                    <a:pt x="9747" y="0"/>
                  </a:lnTo>
                  <a:cubicBezTo>
                    <a:pt x="10166" y="2758"/>
                    <a:pt x="9807" y="4677"/>
                    <a:pt x="8128" y="4677"/>
                  </a:cubicBezTo>
                  <a:cubicBezTo>
                    <a:pt x="6569" y="4677"/>
                    <a:pt x="5010" y="4557"/>
                    <a:pt x="3511" y="4317"/>
                  </a:cubicBezTo>
                  <a:lnTo>
                    <a:pt x="3511" y="4317"/>
                  </a:lnTo>
                  <a:cubicBezTo>
                    <a:pt x="7348" y="10253"/>
                    <a:pt x="10047" y="15169"/>
                    <a:pt x="10047" y="15169"/>
                  </a:cubicBezTo>
                  <a:cubicBezTo>
                    <a:pt x="10047" y="15169"/>
                    <a:pt x="3237" y="9882"/>
                    <a:pt x="848" y="9882"/>
                  </a:cubicBezTo>
                  <a:cubicBezTo>
                    <a:pt x="314" y="9882"/>
                    <a:pt x="1" y="10146"/>
                    <a:pt x="34" y="10793"/>
                  </a:cubicBezTo>
                  <a:lnTo>
                    <a:pt x="10646" y="17448"/>
                  </a:lnTo>
                  <a:cubicBezTo>
                    <a:pt x="10646" y="17448"/>
                    <a:pt x="15143" y="14090"/>
                    <a:pt x="17541" y="11032"/>
                  </a:cubicBezTo>
                  <a:lnTo>
                    <a:pt x="17541" y="11032"/>
                  </a:lnTo>
                  <a:cubicBezTo>
                    <a:pt x="16942" y="11212"/>
                    <a:pt x="16582" y="11332"/>
                    <a:pt x="16582" y="11332"/>
                  </a:cubicBezTo>
                  <a:cubicBezTo>
                    <a:pt x="14483" y="7435"/>
                    <a:pt x="12205" y="3658"/>
                    <a:pt x="974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62"/>
            <p:cNvSpPr/>
            <p:nvPr/>
          </p:nvSpPr>
          <p:spPr>
            <a:xfrm>
              <a:off x="2643825" y="1183300"/>
              <a:ext cx="188900" cy="173025"/>
            </a:xfrm>
            <a:custGeom>
              <a:avLst/>
              <a:gdLst/>
              <a:ahLst/>
              <a:cxnLst/>
              <a:rect l="l" t="t" r="r" b="b"/>
              <a:pathLst>
                <a:path w="7556" h="6921" extrusionOk="0">
                  <a:moveTo>
                    <a:pt x="808" y="1"/>
                  </a:moveTo>
                  <a:cubicBezTo>
                    <a:pt x="310" y="1"/>
                    <a:pt x="0" y="367"/>
                    <a:pt x="61" y="1345"/>
                  </a:cubicBezTo>
                  <a:cubicBezTo>
                    <a:pt x="61" y="1465"/>
                    <a:pt x="61" y="1585"/>
                    <a:pt x="121" y="1705"/>
                  </a:cubicBezTo>
                  <a:cubicBezTo>
                    <a:pt x="1859" y="2544"/>
                    <a:pt x="7555" y="6921"/>
                    <a:pt x="7555" y="6921"/>
                  </a:cubicBezTo>
                  <a:lnTo>
                    <a:pt x="4497" y="925"/>
                  </a:lnTo>
                  <a:lnTo>
                    <a:pt x="4497" y="925"/>
                  </a:lnTo>
                  <a:cubicBezTo>
                    <a:pt x="4677" y="1765"/>
                    <a:pt x="5037" y="2544"/>
                    <a:pt x="5457" y="3264"/>
                  </a:cubicBezTo>
                  <a:cubicBezTo>
                    <a:pt x="5457" y="3264"/>
                    <a:pt x="2295" y="1"/>
                    <a:pt x="8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62"/>
            <p:cNvSpPr/>
            <p:nvPr/>
          </p:nvSpPr>
          <p:spPr>
            <a:xfrm>
              <a:off x="2652825" y="1255875"/>
              <a:ext cx="39000" cy="85475"/>
            </a:xfrm>
            <a:custGeom>
              <a:avLst/>
              <a:gdLst/>
              <a:ahLst/>
              <a:cxnLst/>
              <a:rect l="l" t="t" r="r" b="b"/>
              <a:pathLst>
                <a:path w="1560" h="3419" extrusionOk="0">
                  <a:moveTo>
                    <a:pt x="0" y="1"/>
                  </a:moveTo>
                  <a:lnTo>
                    <a:pt x="0" y="1"/>
                  </a:lnTo>
                  <a:cubicBezTo>
                    <a:pt x="360" y="1200"/>
                    <a:pt x="900" y="2339"/>
                    <a:pt x="1559" y="3418"/>
                  </a:cubicBezTo>
                  <a:cubicBezTo>
                    <a:pt x="1140" y="2219"/>
                    <a:pt x="600" y="1080"/>
                    <a:pt x="0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62"/>
            <p:cNvSpPr/>
            <p:nvPr/>
          </p:nvSpPr>
          <p:spPr>
            <a:xfrm>
              <a:off x="2810200" y="1819475"/>
              <a:ext cx="154425" cy="235350"/>
            </a:xfrm>
            <a:custGeom>
              <a:avLst/>
              <a:gdLst/>
              <a:ahLst/>
              <a:cxnLst/>
              <a:rect l="l" t="t" r="r" b="b"/>
              <a:pathLst>
                <a:path w="6177" h="9414" extrusionOk="0">
                  <a:moveTo>
                    <a:pt x="3059" y="1"/>
                  </a:moveTo>
                  <a:cubicBezTo>
                    <a:pt x="1380" y="1"/>
                    <a:pt x="1" y="2399"/>
                    <a:pt x="1" y="5397"/>
                  </a:cubicBezTo>
                  <a:cubicBezTo>
                    <a:pt x="1" y="5936"/>
                    <a:pt x="61" y="6536"/>
                    <a:pt x="181" y="7136"/>
                  </a:cubicBezTo>
                  <a:cubicBezTo>
                    <a:pt x="2099" y="7136"/>
                    <a:pt x="3838" y="7975"/>
                    <a:pt x="5097" y="9414"/>
                  </a:cubicBezTo>
                  <a:cubicBezTo>
                    <a:pt x="5817" y="8155"/>
                    <a:pt x="6176" y="6776"/>
                    <a:pt x="6116" y="5397"/>
                  </a:cubicBezTo>
                  <a:cubicBezTo>
                    <a:pt x="6116" y="2399"/>
                    <a:pt x="4737" y="1"/>
                    <a:pt x="3059" y="1"/>
                  </a:cubicBezTo>
                  <a:close/>
                </a:path>
              </a:pathLst>
            </a:custGeom>
            <a:solidFill>
              <a:srgbClr val="783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62"/>
            <p:cNvSpPr/>
            <p:nvPr/>
          </p:nvSpPr>
          <p:spPr>
            <a:xfrm>
              <a:off x="2889650" y="1891425"/>
              <a:ext cx="51000" cy="98950"/>
            </a:xfrm>
            <a:custGeom>
              <a:avLst/>
              <a:gdLst/>
              <a:ahLst/>
              <a:cxnLst/>
              <a:rect l="l" t="t" r="r" b="b"/>
              <a:pathLst>
                <a:path w="2040" h="3958" extrusionOk="0">
                  <a:moveTo>
                    <a:pt x="1020" y="1"/>
                  </a:moveTo>
                  <a:cubicBezTo>
                    <a:pt x="480" y="1"/>
                    <a:pt x="1" y="900"/>
                    <a:pt x="1" y="1979"/>
                  </a:cubicBezTo>
                  <a:cubicBezTo>
                    <a:pt x="1" y="3058"/>
                    <a:pt x="480" y="3958"/>
                    <a:pt x="1020" y="3958"/>
                  </a:cubicBezTo>
                  <a:cubicBezTo>
                    <a:pt x="1619" y="3958"/>
                    <a:pt x="2039" y="3058"/>
                    <a:pt x="2039" y="1979"/>
                  </a:cubicBezTo>
                  <a:cubicBezTo>
                    <a:pt x="2039" y="900"/>
                    <a:pt x="1619" y="1"/>
                    <a:pt x="1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62"/>
            <p:cNvSpPr/>
            <p:nvPr/>
          </p:nvSpPr>
          <p:spPr>
            <a:xfrm>
              <a:off x="3703575" y="1820975"/>
              <a:ext cx="152900" cy="227875"/>
            </a:xfrm>
            <a:custGeom>
              <a:avLst/>
              <a:gdLst/>
              <a:ahLst/>
              <a:cxnLst/>
              <a:rect l="l" t="t" r="r" b="b"/>
              <a:pathLst>
                <a:path w="6116" h="9115" extrusionOk="0">
                  <a:moveTo>
                    <a:pt x="3058" y="1"/>
                  </a:moveTo>
                  <a:cubicBezTo>
                    <a:pt x="1379" y="1"/>
                    <a:pt x="0" y="2399"/>
                    <a:pt x="0" y="5337"/>
                  </a:cubicBezTo>
                  <a:cubicBezTo>
                    <a:pt x="0" y="6656"/>
                    <a:pt x="300" y="7975"/>
                    <a:pt x="959" y="9114"/>
                  </a:cubicBezTo>
                  <a:cubicBezTo>
                    <a:pt x="1019" y="8994"/>
                    <a:pt x="1079" y="8934"/>
                    <a:pt x="1199" y="8814"/>
                  </a:cubicBezTo>
                  <a:cubicBezTo>
                    <a:pt x="2458" y="7555"/>
                    <a:pt x="4197" y="6836"/>
                    <a:pt x="5996" y="6836"/>
                  </a:cubicBezTo>
                  <a:cubicBezTo>
                    <a:pt x="6116" y="6356"/>
                    <a:pt x="6116" y="5876"/>
                    <a:pt x="6116" y="5337"/>
                  </a:cubicBezTo>
                  <a:cubicBezTo>
                    <a:pt x="6116" y="2399"/>
                    <a:pt x="4797" y="1"/>
                    <a:pt x="3058" y="1"/>
                  </a:cubicBezTo>
                  <a:close/>
                </a:path>
              </a:pathLst>
            </a:custGeom>
            <a:solidFill>
              <a:srgbClr val="783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62"/>
            <p:cNvSpPr/>
            <p:nvPr/>
          </p:nvSpPr>
          <p:spPr>
            <a:xfrm>
              <a:off x="3784500" y="1874950"/>
              <a:ext cx="51000" cy="98950"/>
            </a:xfrm>
            <a:custGeom>
              <a:avLst/>
              <a:gdLst/>
              <a:ahLst/>
              <a:cxnLst/>
              <a:rect l="l" t="t" r="r" b="b"/>
              <a:pathLst>
                <a:path w="2040" h="3958" extrusionOk="0">
                  <a:moveTo>
                    <a:pt x="1020" y="0"/>
                  </a:moveTo>
                  <a:cubicBezTo>
                    <a:pt x="420" y="0"/>
                    <a:pt x="1" y="959"/>
                    <a:pt x="1" y="1979"/>
                  </a:cubicBezTo>
                  <a:cubicBezTo>
                    <a:pt x="1" y="3058"/>
                    <a:pt x="420" y="3957"/>
                    <a:pt x="1020" y="3957"/>
                  </a:cubicBezTo>
                  <a:cubicBezTo>
                    <a:pt x="1560" y="3957"/>
                    <a:pt x="2039" y="3058"/>
                    <a:pt x="2039" y="1979"/>
                  </a:cubicBezTo>
                  <a:cubicBezTo>
                    <a:pt x="2039" y="840"/>
                    <a:pt x="1560" y="0"/>
                    <a:pt x="1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62"/>
            <p:cNvSpPr/>
            <p:nvPr/>
          </p:nvSpPr>
          <p:spPr>
            <a:xfrm>
              <a:off x="3307850" y="4069375"/>
              <a:ext cx="431725" cy="450075"/>
            </a:xfrm>
            <a:custGeom>
              <a:avLst/>
              <a:gdLst/>
              <a:ahLst/>
              <a:cxnLst/>
              <a:rect l="l" t="t" r="r" b="b"/>
              <a:pathLst>
                <a:path w="17269" h="18003" extrusionOk="0">
                  <a:moveTo>
                    <a:pt x="840" y="0"/>
                  </a:moveTo>
                  <a:cubicBezTo>
                    <a:pt x="720" y="840"/>
                    <a:pt x="720" y="1679"/>
                    <a:pt x="840" y="2519"/>
                  </a:cubicBezTo>
                  <a:cubicBezTo>
                    <a:pt x="900" y="3358"/>
                    <a:pt x="840" y="4197"/>
                    <a:pt x="720" y="5037"/>
                  </a:cubicBezTo>
                  <a:cubicBezTo>
                    <a:pt x="720" y="5277"/>
                    <a:pt x="660" y="5516"/>
                    <a:pt x="660" y="5756"/>
                  </a:cubicBezTo>
                  <a:lnTo>
                    <a:pt x="540" y="6236"/>
                  </a:lnTo>
                  <a:cubicBezTo>
                    <a:pt x="480" y="6416"/>
                    <a:pt x="420" y="6656"/>
                    <a:pt x="360" y="6835"/>
                  </a:cubicBezTo>
                  <a:lnTo>
                    <a:pt x="60" y="8035"/>
                  </a:lnTo>
                  <a:lnTo>
                    <a:pt x="0" y="8214"/>
                  </a:lnTo>
                  <a:lnTo>
                    <a:pt x="60" y="8214"/>
                  </a:lnTo>
                  <a:lnTo>
                    <a:pt x="300" y="8035"/>
                  </a:lnTo>
                  <a:lnTo>
                    <a:pt x="840" y="7735"/>
                  </a:lnTo>
                  <a:lnTo>
                    <a:pt x="1979" y="7075"/>
                  </a:lnTo>
                  <a:lnTo>
                    <a:pt x="2699" y="6656"/>
                  </a:lnTo>
                  <a:cubicBezTo>
                    <a:pt x="3118" y="6356"/>
                    <a:pt x="3538" y="6116"/>
                    <a:pt x="3958" y="5876"/>
                  </a:cubicBezTo>
                  <a:cubicBezTo>
                    <a:pt x="4078" y="5816"/>
                    <a:pt x="4138" y="5756"/>
                    <a:pt x="4257" y="5696"/>
                  </a:cubicBezTo>
                  <a:lnTo>
                    <a:pt x="4437" y="5636"/>
                  </a:lnTo>
                  <a:lnTo>
                    <a:pt x="4497" y="5636"/>
                  </a:lnTo>
                  <a:lnTo>
                    <a:pt x="4497" y="5996"/>
                  </a:lnTo>
                  <a:cubicBezTo>
                    <a:pt x="4557" y="6656"/>
                    <a:pt x="4677" y="7255"/>
                    <a:pt x="4857" y="7855"/>
                  </a:cubicBezTo>
                  <a:cubicBezTo>
                    <a:pt x="4977" y="8334"/>
                    <a:pt x="5037" y="8574"/>
                    <a:pt x="5037" y="8574"/>
                  </a:cubicBezTo>
                  <a:cubicBezTo>
                    <a:pt x="5337" y="9414"/>
                    <a:pt x="5696" y="10193"/>
                    <a:pt x="6116" y="10972"/>
                  </a:cubicBezTo>
                  <a:cubicBezTo>
                    <a:pt x="7015" y="12651"/>
                    <a:pt x="8155" y="14210"/>
                    <a:pt x="9534" y="15529"/>
                  </a:cubicBezTo>
                  <a:cubicBezTo>
                    <a:pt x="10313" y="16249"/>
                    <a:pt x="11152" y="16848"/>
                    <a:pt x="12112" y="17328"/>
                  </a:cubicBezTo>
                  <a:cubicBezTo>
                    <a:pt x="12891" y="17748"/>
                    <a:pt x="13791" y="17987"/>
                    <a:pt x="14750" y="17987"/>
                  </a:cubicBezTo>
                  <a:cubicBezTo>
                    <a:pt x="14853" y="17998"/>
                    <a:pt x="14957" y="18003"/>
                    <a:pt x="15063" y="18003"/>
                  </a:cubicBezTo>
                  <a:cubicBezTo>
                    <a:pt x="15574" y="18003"/>
                    <a:pt x="16112" y="17886"/>
                    <a:pt x="16609" y="17688"/>
                  </a:cubicBezTo>
                  <a:cubicBezTo>
                    <a:pt x="17028" y="17508"/>
                    <a:pt x="17268" y="17388"/>
                    <a:pt x="17268" y="17388"/>
                  </a:cubicBezTo>
                  <a:lnTo>
                    <a:pt x="17268" y="17388"/>
                  </a:lnTo>
                  <a:cubicBezTo>
                    <a:pt x="16654" y="17476"/>
                    <a:pt x="16039" y="17531"/>
                    <a:pt x="15425" y="17531"/>
                  </a:cubicBezTo>
                  <a:cubicBezTo>
                    <a:pt x="15200" y="17531"/>
                    <a:pt x="14975" y="17524"/>
                    <a:pt x="14750" y="17508"/>
                  </a:cubicBezTo>
                  <a:cubicBezTo>
                    <a:pt x="13910" y="17388"/>
                    <a:pt x="13131" y="17148"/>
                    <a:pt x="12412" y="16728"/>
                  </a:cubicBezTo>
                  <a:cubicBezTo>
                    <a:pt x="11572" y="16249"/>
                    <a:pt x="10793" y="15649"/>
                    <a:pt x="10133" y="14930"/>
                  </a:cubicBezTo>
                  <a:cubicBezTo>
                    <a:pt x="8934" y="13611"/>
                    <a:pt x="7915" y="12112"/>
                    <a:pt x="7135" y="10433"/>
                  </a:cubicBezTo>
                  <a:cubicBezTo>
                    <a:pt x="6776" y="9713"/>
                    <a:pt x="6476" y="8934"/>
                    <a:pt x="6236" y="8214"/>
                  </a:cubicBezTo>
                  <a:cubicBezTo>
                    <a:pt x="6236" y="8214"/>
                    <a:pt x="6176" y="7975"/>
                    <a:pt x="6056" y="7555"/>
                  </a:cubicBezTo>
                  <a:cubicBezTo>
                    <a:pt x="5876" y="7015"/>
                    <a:pt x="5696" y="6416"/>
                    <a:pt x="5636" y="5876"/>
                  </a:cubicBezTo>
                  <a:cubicBezTo>
                    <a:pt x="5636" y="5756"/>
                    <a:pt x="5636" y="5576"/>
                    <a:pt x="5636" y="5456"/>
                  </a:cubicBezTo>
                  <a:lnTo>
                    <a:pt x="5576" y="4977"/>
                  </a:lnTo>
                  <a:cubicBezTo>
                    <a:pt x="5517" y="4737"/>
                    <a:pt x="5517" y="4557"/>
                    <a:pt x="5517" y="4377"/>
                  </a:cubicBezTo>
                  <a:lnTo>
                    <a:pt x="5517" y="4077"/>
                  </a:lnTo>
                  <a:cubicBezTo>
                    <a:pt x="5517" y="4077"/>
                    <a:pt x="5517" y="4017"/>
                    <a:pt x="5517" y="3957"/>
                  </a:cubicBezTo>
                  <a:lnTo>
                    <a:pt x="5397" y="4017"/>
                  </a:lnTo>
                  <a:lnTo>
                    <a:pt x="4257" y="4617"/>
                  </a:lnTo>
                  <a:lnTo>
                    <a:pt x="3838" y="4857"/>
                  </a:lnTo>
                  <a:cubicBezTo>
                    <a:pt x="3718" y="4917"/>
                    <a:pt x="3598" y="4977"/>
                    <a:pt x="3478" y="5037"/>
                  </a:cubicBezTo>
                  <a:cubicBezTo>
                    <a:pt x="3118" y="5277"/>
                    <a:pt x="2639" y="5576"/>
                    <a:pt x="2219" y="5876"/>
                  </a:cubicBezTo>
                  <a:lnTo>
                    <a:pt x="1679" y="6236"/>
                  </a:lnTo>
                  <a:lnTo>
                    <a:pt x="1499" y="6356"/>
                  </a:lnTo>
                  <a:lnTo>
                    <a:pt x="1379" y="6476"/>
                  </a:lnTo>
                  <a:cubicBezTo>
                    <a:pt x="1379" y="6476"/>
                    <a:pt x="1353" y="6502"/>
                    <a:pt x="1335" y="6502"/>
                  </a:cubicBezTo>
                  <a:cubicBezTo>
                    <a:pt x="1326" y="6502"/>
                    <a:pt x="1320" y="6496"/>
                    <a:pt x="1320" y="6476"/>
                  </a:cubicBezTo>
                  <a:lnTo>
                    <a:pt x="1379" y="6236"/>
                  </a:lnTo>
                  <a:lnTo>
                    <a:pt x="1379" y="6116"/>
                  </a:lnTo>
                  <a:lnTo>
                    <a:pt x="1379" y="6056"/>
                  </a:lnTo>
                  <a:lnTo>
                    <a:pt x="1379" y="5876"/>
                  </a:lnTo>
                  <a:cubicBezTo>
                    <a:pt x="1379" y="5636"/>
                    <a:pt x="1439" y="5396"/>
                    <a:pt x="1439" y="5097"/>
                  </a:cubicBezTo>
                  <a:cubicBezTo>
                    <a:pt x="1499" y="4257"/>
                    <a:pt x="1439" y="3358"/>
                    <a:pt x="1320" y="2519"/>
                  </a:cubicBezTo>
                  <a:cubicBezTo>
                    <a:pt x="1260" y="1619"/>
                    <a:pt x="1080" y="780"/>
                    <a:pt x="840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3" name="Google Shape;3433;p62"/>
          <p:cNvSpPr txBox="1">
            <a:spLocks noGrp="1"/>
          </p:cNvSpPr>
          <p:nvPr>
            <p:ph type="ctrTitle"/>
          </p:nvPr>
        </p:nvSpPr>
        <p:spPr>
          <a:xfrm>
            <a:off x="10076424" y="1362070"/>
            <a:ext cx="3230700" cy="15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 Store</a:t>
            </a:r>
            <a:br>
              <a:rPr lang="en"/>
            </a:br>
            <a:r>
              <a:rPr lang="en"/>
              <a:t>Management</a:t>
            </a:r>
            <a:endParaRPr/>
          </a:p>
        </p:txBody>
      </p:sp>
      <p:grpSp>
        <p:nvGrpSpPr>
          <p:cNvPr id="2" name="Google Shape;1532;p49">
            <a:extLst>
              <a:ext uri="{FF2B5EF4-FFF2-40B4-BE49-F238E27FC236}">
                <a16:creationId xmlns:a16="http://schemas.microsoft.com/office/drawing/2014/main" id="{97C81186-0E2F-BDBD-35B9-09335FEA4F0D}"/>
              </a:ext>
            </a:extLst>
          </p:cNvPr>
          <p:cNvGrpSpPr/>
          <p:nvPr/>
        </p:nvGrpSpPr>
        <p:grpSpPr>
          <a:xfrm>
            <a:off x="8679697" y="3178807"/>
            <a:ext cx="2638077" cy="1519279"/>
            <a:chOff x="2476220" y="3110325"/>
            <a:chExt cx="4157688" cy="2065227"/>
          </a:xfrm>
        </p:grpSpPr>
        <p:grpSp>
          <p:nvGrpSpPr>
            <p:cNvPr id="3" name="Google Shape;1533;p49">
              <a:extLst>
                <a:ext uri="{FF2B5EF4-FFF2-40B4-BE49-F238E27FC236}">
                  <a16:creationId xmlns:a16="http://schemas.microsoft.com/office/drawing/2014/main" id="{FA819ACE-EB17-8EBC-5CBA-C669D9958B8B}"/>
                </a:ext>
              </a:extLst>
            </p:cNvPr>
            <p:cNvGrpSpPr/>
            <p:nvPr/>
          </p:nvGrpSpPr>
          <p:grpSpPr>
            <a:xfrm>
              <a:off x="2476220" y="3110325"/>
              <a:ext cx="4157688" cy="1638091"/>
              <a:chOff x="2476220" y="3075575"/>
              <a:chExt cx="4157688" cy="1638091"/>
            </a:xfrm>
          </p:grpSpPr>
          <p:sp>
            <p:nvSpPr>
              <p:cNvPr id="48" name="Google Shape;1541;p49">
                <a:extLst>
                  <a:ext uri="{FF2B5EF4-FFF2-40B4-BE49-F238E27FC236}">
                    <a16:creationId xmlns:a16="http://schemas.microsoft.com/office/drawing/2014/main" id="{2F0FEE6F-0A29-C315-ADE2-261A61A5F2EA}"/>
                  </a:ext>
                </a:extLst>
              </p:cNvPr>
              <p:cNvSpPr/>
              <p:nvPr/>
            </p:nvSpPr>
            <p:spPr>
              <a:xfrm>
                <a:off x="6291063" y="4254317"/>
                <a:ext cx="342845" cy="93012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1032" extrusionOk="0">
                    <a:moveTo>
                      <a:pt x="26" y="0"/>
                    </a:moveTo>
                    <a:cubicBezTo>
                      <a:pt x="26" y="0"/>
                      <a:pt x="1" y="25"/>
                      <a:pt x="26" y="25"/>
                    </a:cubicBezTo>
                    <a:cubicBezTo>
                      <a:pt x="1279" y="276"/>
                      <a:pt x="2482" y="627"/>
                      <a:pt x="3685" y="1028"/>
                    </a:cubicBezTo>
                    <a:cubicBezTo>
                      <a:pt x="3692" y="1030"/>
                      <a:pt x="3698" y="1031"/>
                      <a:pt x="3704" y="1031"/>
                    </a:cubicBezTo>
                    <a:cubicBezTo>
                      <a:pt x="3768" y="1031"/>
                      <a:pt x="3803" y="925"/>
                      <a:pt x="3735" y="902"/>
                    </a:cubicBezTo>
                    <a:cubicBezTo>
                      <a:pt x="2532" y="426"/>
                      <a:pt x="1304" y="151"/>
                      <a:pt x="26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542;p49">
                <a:extLst>
                  <a:ext uri="{FF2B5EF4-FFF2-40B4-BE49-F238E27FC236}">
                    <a16:creationId xmlns:a16="http://schemas.microsoft.com/office/drawing/2014/main" id="{B83F96EF-13CD-28A7-FBB1-484CF634AC51}"/>
                  </a:ext>
                </a:extLst>
              </p:cNvPr>
              <p:cNvSpPr/>
              <p:nvPr/>
            </p:nvSpPr>
            <p:spPr>
              <a:xfrm>
                <a:off x="6313685" y="4292710"/>
                <a:ext cx="316257" cy="92651"/>
              </a:xfrm>
              <a:custGeom>
                <a:avLst/>
                <a:gdLst/>
                <a:ahLst/>
                <a:cxnLst/>
                <a:rect l="l" t="t" r="r" b="b"/>
                <a:pathLst>
                  <a:path w="3509" h="1028" extrusionOk="0">
                    <a:moveTo>
                      <a:pt x="50" y="0"/>
                    </a:moveTo>
                    <a:cubicBezTo>
                      <a:pt x="25" y="0"/>
                      <a:pt x="0" y="25"/>
                      <a:pt x="25" y="50"/>
                    </a:cubicBezTo>
                    <a:cubicBezTo>
                      <a:pt x="1153" y="401"/>
                      <a:pt x="2281" y="777"/>
                      <a:pt x="3409" y="1028"/>
                    </a:cubicBezTo>
                    <a:cubicBezTo>
                      <a:pt x="3484" y="1028"/>
                      <a:pt x="3509" y="928"/>
                      <a:pt x="3459" y="903"/>
                    </a:cubicBezTo>
                    <a:cubicBezTo>
                      <a:pt x="2331" y="527"/>
                      <a:pt x="1178" y="276"/>
                      <a:pt x="50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543;p49">
                <a:extLst>
                  <a:ext uri="{FF2B5EF4-FFF2-40B4-BE49-F238E27FC236}">
                    <a16:creationId xmlns:a16="http://schemas.microsoft.com/office/drawing/2014/main" id="{044B5009-4D11-D3AD-E612-732D9E3B61F0}"/>
                  </a:ext>
                </a:extLst>
              </p:cNvPr>
              <p:cNvSpPr/>
              <p:nvPr/>
            </p:nvSpPr>
            <p:spPr>
              <a:xfrm>
                <a:off x="6379206" y="4342370"/>
                <a:ext cx="189268" cy="56961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632" extrusionOk="0">
                    <a:moveTo>
                      <a:pt x="0" y="1"/>
                    </a:moveTo>
                    <a:cubicBezTo>
                      <a:pt x="0" y="1"/>
                      <a:pt x="0" y="26"/>
                      <a:pt x="0" y="26"/>
                    </a:cubicBezTo>
                    <a:cubicBezTo>
                      <a:pt x="702" y="176"/>
                      <a:pt x="1378" y="402"/>
                      <a:pt x="2030" y="627"/>
                    </a:cubicBezTo>
                    <a:cubicBezTo>
                      <a:pt x="2036" y="630"/>
                      <a:pt x="2041" y="631"/>
                      <a:pt x="2046" y="631"/>
                    </a:cubicBezTo>
                    <a:cubicBezTo>
                      <a:pt x="2085" y="631"/>
                      <a:pt x="2100" y="552"/>
                      <a:pt x="2055" y="552"/>
                    </a:cubicBezTo>
                    <a:cubicBezTo>
                      <a:pt x="1404" y="276"/>
                      <a:pt x="702" y="126"/>
                      <a:pt x="0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544;p49">
                <a:extLst>
                  <a:ext uri="{FF2B5EF4-FFF2-40B4-BE49-F238E27FC236}">
                    <a16:creationId xmlns:a16="http://schemas.microsoft.com/office/drawing/2014/main" id="{ECAEFA9D-13D3-F631-797B-87F874235CBB}"/>
                  </a:ext>
                </a:extLst>
              </p:cNvPr>
              <p:cNvSpPr/>
              <p:nvPr/>
            </p:nvSpPr>
            <p:spPr>
              <a:xfrm>
                <a:off x="6424360" y="4217545"/>
                <a:ext cx="121221" cy="199723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216" extrusionOk="0">
                    <a:moveTo>
                      <a:pt x="1258" y="1"/>
                    </a:moveTo>
                    <a:cubicBezTo>
                      <a:pt x="1248" y="1"/>
                      <a:pt x="1238" y="3"/>
                      <a:pt x="1228" y="7"/>
                    </a:cubicBezTo>
                    <a:cubicBezTo>
                      <a:pt x="652" y="609"/>
                      <a:pt x="251" y="1361"/>
                      <a:pt x="0" y="2163"/>
                    </a:cubicBezTo>
                    <a:cubicBezTo>
                      <a:pt x="0" y="2194"/>
                      <a:pt x="39" y="2215"/>
                      <a:pt x="68" y="2215"/>
                    </a:cubicBezTo>
                    <a:cubicBezTo>
                      <a:pt x="86" y="2215"/>
                      <a:pt x="101" y="2207"/>
                      <a:pt x="101" y="2188"/>
                    </a:cubicBezTo>
                    <a:cubicBezTo>
                      <a:pt x="376" y="1411"/>
                      <a:pt x="802" y="734"/>
                      <a:pt x="1304" y="82"/>
                    </a:cubicBezTo>
                    <a:cubicBezTo>
                      <a:pt x="1344" y="41"/>
                      <a:pt x="1302" y="1"/>
                      <a:pt x="1258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545;p49">
                <a:extLst>
                  <a:ext uri="{FF2B5EF4-FFF2-40B4-BE49-F238E27FC236}">
                    <a16:creationId xmlns:a16="http://schemas.microsoft.com/office/drawing/2014/main" id="{7FEF8DB7-A98D-F04B-3D46-AA55FA83EF5F}"/>
                  </a:ext>
                </a:extLst>
              </p:cNvPr>
              <p:cNvSpPr/>
              <p:nvPr/>
            </p:nvSpPr>
            <p:spPr>
              <a:xfrm>
                <a:off x="6485285" y="4237012"/>
                <a:ext cx="91750" cy="161328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790" extrusionOk="0">
                    <a:moveTo>
                      <a:pt x="917" y="1"/>
                    </a:moveTo>
                    <a:cubicBezTo>
                      <a:pt x="903" y="1"/>
                      <a:pt x="889" y="6"/>
                      <a:pt x="878" y="17"/>
                    </a:cubicBezTo>
                    <a:cubicBezTo>
                      <a:pt x="427" y="518"/>
                      <a:pt x="126" y="1120"/>
                      <a:pt x="1" y="1771"/>
                    </a:cubicBezTo>
                    <a:cubicBezTo>
                      <a:pt x="1" y="1784"/>
                      <a:pt x="7" y="1790"/>
                      <a:pt x="14" y="1790"/>
                    </a:cubicBezTo>
                    <a:cubicBezTo>
                      <a:pt x="20" y="1790"/>
                      <a:pt x="26" y="1784"/>
                      <a:pt x="26" y="1771"/>
                    </a:cubicBezTo>
                    <a:cubicBezTo>
                      <a:pt x="227" y="1170"/>
                      <a:pt x="552" y="618"/>
                      <a:pt x="978" y="117"/>
                    </a:cubicBezTo>
                    <a:cubicBezTo>
                      <a:pt x="1017" y="59"/>
                      <a:pt x="966" y="1"/>
                      <a:pt x="917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546;p49">
                <a:extLst>
                  <a:ext uri="{FF2B5EF4-FFF2-40B4-BE49-F238E27FC236}">
                    <a16:creationId xmlns:a16="http://schemas.microsoft.com/office/drawing/2014/main" id="{0BB68042-CBF6-8991-BAEB-9BBB59BE2393}"/>
                  </a:ext>
                </a:extLst>
              </p:cNvPr>
              <p:cNvSpPr/>
              <p:nvPr/>
            </p:nvSpPr>
            <p:spPr>
              <a:xfrm>
                <a:off x="2478474" y="4431025"/>
                <a:ext cx="282910" cy="260018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885" extrusionOk="0">
                    <a:moveTo>
                      <a:pt x="3042" y="0"/>
                    </a:moveTo>
                    <a:cubicBezTo>
                      <a:pt x="3023" y="0"/>
                      <a:pt x="3002" y="8"/>
                      <a:pt x="2983" y="27"/>
                    </a:cubicBezTo>
                    <a:cubicBezTo>
                      <a:pt x="1980" y="955"/>
                      <a:pt x="1003" y="1907"/>
                      <a:pt x="0" y="2834"/>
                    </a:cubicBezTo>
                    <a:cubicBezTo>
                      <a:pt x="0" y="2859"/>
                      <a:pt x="25" y="2884"/>
                      <a:pt x="50" y="2884"/>
                    </a:cubicBezTo>
                    <a:cubicBezTo>
                      <a:pt x="1053" y="1957"/>
                      <a:pt x="2080" y="1030"/>
                      <a:pt x="3083" y="102"/>
                    </a:cubicBezTo>
                    <a:cubicBezTo>
                      <a:pt x="3139" y="65"/>
                      <a:pt x="3098" y="0"/>
                      <a:pt x="3042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547;p49">
                <a:extLst>
                  <a:ext uri="{FF2B5EF4-FFF2-40B4-BE49-F238E27FC236}">
                    <a16:creationId xmlns:a16="http://schemas.microsoft.com/office/drawing/2014/main" id="{B7899A6D-8EBD-A6B0-8DE0-5C167BF0AB77}"/>
                  </a:ext>
                </a:extLst>
              </p:cNvPr>
              <p:cNvSpPr/>
              <p:nvPr/>
            </p:nvSpPr>
            <p:spPr>
              <a:xfrm>
                <a:off x="2489739" y="4347117"/>
                <a:ext cx="275069" cy="252267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2799" extrusionOk="0">
                    <a:moveTo>
                      <a:pt x="2954" y="1"/>
                    </a:moveTo>
                    <a:cubicBezTo>
                      <a:pt x="2947" y="1"/>
                      <a:pt x="2940" y="2"/>
                      <a:pt x="2933" y="6"/>
                    </a:cubicBezTo>
                    <a:cubicBezTo>
                      <a:pt x="1930" y="908"/>
                      <a:pt x="978" y="1835"/>
                      <a:pt x="1" y="2763"/>
                    </a:cubicBezTo>
                    <a:cubicBezTo>
                      <a:pt x="1" y="2781"/>
                      <a:pt x="1" y="2798"/>
                      <a:pt x="9" y="2798"/>
                    </a:cubicBezTo>
                    <a:cubicBezTo>
                      <a:pt x="13" y="2798"/>
                      <a:pt x="18" y="2795"/>
                      <a:pt x="26" y="2788"/>
                    </a:cubicBezTo>
                    <a:cubicBezTo>
                      <a:pt x="1028" y="1886"/>
                      <a:pt x="2031" y="1008"/>
                      <a:pt x="3008" y="106"/>
                    </a:cubicBezTo>
                    <a:cubicBezTo>
                      <a:pt x="3051" y="63"/>
                      <a:pt x="3001" y="1"/>
                      <a:pt x="2954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548;p49">
                <a:extLst>
                  <a:ext uri="{FF2B5EF4-FFF2-40B4-BE49-F238E27FC236}">
                    <a16:creationId xmlns:a16="http://schemas.microsoft.com/office/drawing/2014/main" id="{3BC52FD0-7222-35AB-1613-8971AA3A15DB}"/>
                  </a:ext>
                </a:extLst>
              </p:cNvPr>
              <p:cNvSpPr/>
              <p:nvPr/>
            </p:nvSpPr>
            <p:spPr>
              <a:xfrm>
                <a:off x="2476220" y="4390919"/>
                <a:ext cx="181697" cy="322747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581" extrusionOk="0">
                    <a:moveTo>
                      <a:pt x="1941" y="0"/>
                    </a:moveTo>
                    <a:cubicBezTo>
                      <a:pt x="1926" y="0"/>
                      <a:pt x="1912" y="6"/>
                      <a:pt x="1905" y="21"/>
                    </a:cubicBezTo>
                    <a:cubicBezTo>
                      <a:pt x="1178" y="1149"/>
                      <a:pt x="577" y="2352"/>
                      <a:pt x="0" y="3555"/>
                    </a:cubicBezTo>
                    <a:cubicBezTo>
                      <a:pt x="0" y="3580"/>
                      <a:pt x="25" y="3580"/>
                      <a:pt x="25" y="3580"/>
                    </a:cubicBezTo>
                    <a:cubicBezTo>
                      <a:pt x="652" y="2377"/>
                      <a:pt x="1303" y="1224"/>
                      <a:pt x="1980" y="71"/>
                    </a:cubicBezTo>
                    <a:cubicBezTo>
                      <a:pt x="2016" y="36"/>
                      <a:pt x="1976" y="0"/>
                      <a:pt x="1941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549;p49">
                <a:extLst>
                  <a:ext uri="{FF2B5EF4-FFF2-40B4-BE49-F238E27FC236}">
                    <a16:creationId xmlns:a16="http://schemas.microsoft.com/office/drawing/2014/main" id="{4446E180-2B94-8BE3-E452-FFAD0AB849F1}"/>
                  </a:ext>
                </a:extLst>
              </p:cNvPr>
              <p:cNvSpPr/>
              <p:nvPr/>
            </p:nvSpPr>
            <p:spPr>
              <a:xfrm>
                <a:off x="2602668" y="4335401"/>
                <a:ext cx="101123" cy="278314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3088" extrusionOk="0">
                    <a:moveTo>
                      <a:pt x="1056" y="1"/>
                    </a:moveTo>
                    <a:cubicBezTo>
                      <a:pt x="1045" y="1"/>
                      <a:pt x="1035" y="4"/>
                      <a:pt x="1028" y="11"/>
                    </a:cubicBezTo>
                    <a:cubicBezTo>
                      <a:pt x="502" y="963"/>
                      <a:pt x="151" y="1991"/>
                      <a:pt x="1" y="3068"/>
                    </a:cubicBezTo>
                    <a:cubicBezTo>
                      <a:pt x="1" y="3081"/>
                      <a:pt x="7" y="3087"/>
                      <a:pt x="13" y="3087"/>
                    </a:cubicBezTo>
                    <a:cubicBezTo>
                      <a:pt x="19" y="3087"/>
                      <a:pt x="26" y="3081"/>
                      <a:pt x="26" y="3068"/>
                    </a:cubicBezTo>
                    <a:cubicBezTo>
                      <a:pt x="251" y="2016"/>
                      <a:pt x="602" y="1013"/>
                      <a:pt x="1103" y="61"/>
                    </a:cubicBezTo>
                    <a:cubicBezTo>
                      <a:pt x="1122" y="24"/>
                      <a:pt x="1086" y="1"/>
                      <a:pt x="1056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550;p49">
                <a:extLst>
                  <a:ext uri="{FF2B5EF4-FFF2-40B4-BE49-F238E27FC236}">
                    <a16:creationId xmlns:a16="http://schemas.microsoft.com/office/drawing/2014/main" id="{CEC2EF13-8CC2-53B4-1672-C6F1CC16426B}"/>
                  </a:ext>
                </a:extLst>
              </p:cNvPr>
              <p:cNvSpPr/>
              <p:nvPr/>
            </p:nvSpPr>
            <p:spPr>
              <a:xfrm>
                <a:off x="6022875" y="3075575"/>
                <a:ext cx="343955" cy="34387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712" extrusionOk="0">
                    <a:moveTo>
                      <a:pt x="827" y="401"/>
                    </a:moveTo>
                    <a:cubicBezTo>
                      <a:pt x="852" y="451"/>
                      <a:pt x="878" y="476"/>
                      <a:pt x="878" y="501"/>
                    </a:cubicBezTo>
                    <a:cubicBezTo>
                      <a:pt x="827" y="501"/>
                      <a:pt x="777" y="401"/>
                      <a:pt x="827" y="401"/>
                    </a:cubicBezTo>
                    <a:close/>
                    <a:moveTo>
                      <a:pt x="1680" y="627"/>
                    </a:moveTo>
                    <a:lnTo>
                      <a:pt x="1629" y="702"/>
                    </a:lnTo>
                    <a:cubicBezTo>
                      <a:pt x="1629" y="702"/>
                      <a:pt x="1629" y="727"/>
                      <a:pt x="1629" y="727"/>
                    </a:cubicBezTo>
                    <a:lnTo>
                      <a:pt x="1680" y="727"/>
                    </a:lnTo>
                    <a:cubicBezTo>
                      <a:pt x="1680" y="702"/>
                      <a:pt x="1680" y="677"/>
                      <a:pt x="1680" y="627"/>
                    </a:cubicBezTo>
                    <a:close/>
                    <a:moveTo>
                      <a:pt x="928" y="1379"/>
                    </a:moveTo>
                    <a:cubicBezTo>
                      <a:pt x="963" y="1414"/>
                      <a:pt x="986" y="1449"/>
                      <a:pt x="1014" y="1449"/>
                    </a:cubicBezTo>
                    <a:cubicBezTo>
                      <a:pt x="1026" y="1449"/>
                      <a:pt x="1038" y="1443"/>
                      <a:pt x="1053" y="1429"/>
                    </a:cubicBezTo>
                    <a:lnTo>
                      <a:pt x="1053" y="1429"/>
                    </a:lnTo>
                    <a:cubicBezTo>
                      <a:pt x="1078" y="1529"/>
                      <a:pt x="1028" y="1579"/>
                      <a:pt x="1028" y="1654"/>
                    </a:cubicBezTo>
                    <a:lnTo>
                      <a:pt x="953" y="1654"/>
                    </a:lnTo>
                    <a:cubicBezTo>
                      <a:pt x="914" y="1596"/>
                      <a:pt x="920" y="1538"/>
                      <a:pt x="890" y="1538"/>
                    </a:cubicBezTo>
                    <a:cubicBezTo>
                      <a:pt x="881" y="1538"/>
                      <a:pt x="869" y="1543"/>
                      <a:pt x="852" y="1554"/>
                    </a:cubicBezTo>
                    <a:cubicBezTo>
                      <a:pt x="827" y="1479"/>
                      <a:pt x="878" y="1454"/>
                      <a:pt x="827" y="1379"/>
                    </a:cubicBezTo>
                    <a:lnTo>
                      <a:pt x="878" y="1379"/>
                    </a:lnTo>
                    <a:cubicBezTo>
                      <a:pt x="903" y="1404"/>
                      <a:pt x="878" y="1404"/>
                      <a:pt x="903" y="1429"/>
                    </a:cubicBezTo>
                    <a:cubicBezTo>
                      <a:pt x="909" y="1441"/>
                      <a:pt x="913" y="1446"/>
                      <a:pt x="917" y="1446"/>
                    </a:cubicBezTo>
                    <a:cubicBezTo>
                      <a:pt x="928" y="1446"/>
                      <a:pt x="928" y="1398"/>
                      <a:pt x="928" y="1379"/>
                    </a:cubicBezTo>
                    <a:close/>
                    <a:moveTo>
                      <a:pt x="2832" y="1554"/>
                    </a:moveTo>
                    <a:lnTo>
                      <a:pt x="2832" y="1554"/>
                    </a:lnTo>
                    <a:cubicBezTo>
                      <a:pt x="2933" y="1654"/>
                      <a:pt x="2857" y="1780"/>
                      <a:pt x="2908" y="1905"/>
                    </a:cubicBezTo>
                    <a:cubicBezTo>
                      <a:pt x="2857" y="1805"/>
                      <a:pt x="2832" y="1629"/>
                      <a:pt x="2832" y="1554"/>
                    </a:cubicBezTo>
                    <a:close/>
                    <a:moveTo>
                      <a:pt x="2883" y="1980"/>
                    </a:moveTo>
                    <a:lnTo>
                      <a:pt x="2883" y="1980"/>
                    </a:lnTo>
                    <a:cubicBezTo>
                      <a:pt x="2933" y="2005"/>
                      <a:pt x="2908" y="2080"/>
                      <a:pt x="2908" y="2130"/>
                    </a:cubicBezTo>
                    <a:cubicBezTo>
                      <a:pt x="2883" y="2105"/>
                      <a:pt x="2883" y="2005"/>
                      <a:pt x="2883" y="1980"/>
                    </a:cubicBezTo>
                    <a:close/>
                    <a:moveTo>
                      <a:pt x="2908" y="2156"/>
                    </a:moveTo>
                    <a:cubicBezTo>
                      <a:pt x="2983" y="2206"/>
                      <a:pt x="2908" y="2281"/>
                      <a:pt x="2958" y="2331"/>
                    </a:cubicBezTo>
                    <a:cubicBezTo>
                      <a:pt x="2908" y="2306"/>
                      <a:pt x="2908" y="2206"/>
                      <a:pt x="2908" y="2156"/>
                    </a:cubicBezTo>
                    <a:close/>
                    <a:moveTo>
                      <a:pt x="1279" y="2256"/>
                    </a:moveTo>
                    <a:lnTo>
                      <a:pt x="1279" y="2256"/>
                    </a:lnTo>
                    <a:cubicBezTo>
                      <a:pt x="1354" y="2281"/>
                      <a:pt x="1279" y="2356"/>
                      <a:pt x="1304" y="2406"/>
                    </a:cubicBezTo>
                    <a:cubicBezTo>
                      <a:pt x="1228" y="2381"/>
                      <a:pt x="1304" y="2306"/>
                      <a:pt x="1279" y="2256"/>
                    </a:cubicBezTo>
                    <a:close/>
                    <a:moveTo>
                      <a:pt x="3083" y="2506"/>
                    </a:moveTo>
                    <a:cubicBezTo>
                      <a:pt x="3083" y="2557"/>
                      <a:pt x="3083" y="2582"/>
                      <a:pt x="3083" y="2607"/>
                    </a:cubicBezTo>
                    <a:cubicBezTo>
                      <a:pt x="3058" y="2607"/>
                      <a:pt x="3033" y="2506"/>
                      <a:pt x="3083" y="2506"/>
                    </a:cubicBezTo>
                    <a:close/>
                    <a:moveTo>
                      <a:pt x="451" y="0"/>
                    </a:moveTo>
                    <a:lnTo>
                      <a:pt x="0" y="727"/>
                    </a:lnTo>
                    <a:lnTo>
                      <a:pt x="376" y="727"/>
                    </a:lnTo>
                    <a:lnTo>
                      <a:pt x="1529" y="3960"/>
                    </a:lnTo>
                    <a:lnTo>
                      <a:pt x="2181" y="3960"/>
                    </a:lnTo>
                    <a:lnTo>
                      <a:pt x="1028" y="727"/>
                    </a:lnTo>
                    <a:lnTo>
                      <a:pt x="1404" y="727"/>
                    </a:lnTo>
                    <a:lnTo>
                      <a:pt x="1028" y="451"/>
                    </a:lnTo>
                    <a:lnTo>
                      <a:pt x="1028" y="451"/>
                    </a:lnTo>
                    <a:cubicBezTo>
                      <a:pt x="1028" y="451"/>
                      <a:pt x="1028" y="476"/>
                      <a:pt x="1053" y="501"/>
                    </a:cubicBezTo>
                    <a:cubicBezTo>
                      <a:pt x="1028" y="501"/>
                      <a:pt x="1003" y="451"/>
                      <a:pt x="1028" y="451"/>
                    </a:cubicBezTo>
                    <a:cubicBezTo>
                      <a:pt x="1003" y="426"/>
                      <a:pt x="978" y="401"/>
                      <a:pt x="953" y="401"/>
                    </a:cubicBezTo>
                    <a:cubicBezTo>
                      <a:pt x="953" y="401"/>
                      <a:pt x="928" y="376"/>
                      <a:pt x="928" y="376"/>
                    </a:cubicBezTo>
                    <a:lnTo>
                      <a:pt x="451" y="0"/>
                    </a:lnTo>
                    <a:close/>
                    <a:moveTo>
                      <a:pt x="2081" y="0"/>
                    </a:moveTo>
                    <a:lnTo>
                      <a:pt x="1780" y="451"/>
                    </a:lnTo>
                    <a:cubicBezTo>
                      <a:pt x="1805" y="552"/>
                      <a:pt x="1830" y="627"/>
                      <a:pt x="1880" y="727"/>
                    </a:cubicBezTo>
                    <a:lnTo>
                      <a:pt x="1930" y="727"/>
                    </a:lnTo>
                    <a:cubicBezTo>
                      <a:pt x="1930" y="577"/>
                      <a:pt x="1855" y="376"/>
                      <a:pt x="1905" y="301"/>
                    </a:cubicBezTo>
                    <a:lnTo>
                      <a:pt x="1905" y="301"/>
                    </a:lnTo>
                    <a:cubicBezTo>
                      <a:pt x="1980" y="526"/>
                      <a:pt x="2005" y="727"/>
                      <a:pt x="2081" y="953"/>
                    </a:cubicBezTo>
                    <a:lnTo>
                      <a:pt x="2206" y="1278"/>
                    </a:lnTo>
                    <a:cubicBezTo>
                      <a:pt x="2231" y="1303"/>
                      <a:pt x="2256" y="1303"/>
                      <a:pt x="2306" y="1328"/>
                    </a:cubicBezTo>
                    <a:cubicBezTo>
                      <a:pt x="2256" y="1529"/>
                      <a:pt x="2532" y="1880"/>
                      <a:pt x="2507" y="2105"/>
                    </a:cubicBezTo>
                    <a:cubicBezTo>
                      <a:pt x="2482" y="2080"/>
                      <a:pt x="2482" y="2055"/>
                      <a:pt x="2456" y="2030"/>
                    </a:cubicBezTo>
                    <a:lnTo>
                      <a:pt x="2456" y="2030"/>
                    </a:lnTo>
                    <a:lnTo>
                      <a:pt x="3158" y="3960"/>
                    </a:lnTo>
                    <a:lnTo>
                      <a:pt x="3208" y="3960"/>
                    </a:lnTo>
                    <a:cubicBezTo>
                      <a:pt x="3208" y="3935"/>
                      <a:pt x="3208" y="3910"/>
                      <a:pt x="3183" y="3885"/>
                    </a:cubicBezTo>
                    <a:lnTo>
                      <a:pt x="3183" y="3885"/>
                    </a:lnTo>
                    <a:cubicBezTo>
                      <a:pt x="3208" y="3910"/>
                      <a:pt x="3233" y="3935"/>
                      <a:pt x="3233" y="3960"/>
                    </a:cubicBezTo>
                    <a:lnTo>
                      <a:pt x="3384" y="3960"/>
                    </a:lnTo>
                    <a:cubicBezTo>
                      <a:pt x="3284" y="3534"/>
                      <a:pt x="3258" y="3133"/>
                      <a:pt x="3309" y="2807"/>
                    </a:cubicBezTo>
                    <a:lnTo>
                      <a:pt x="3309" y="2807"/>
                    </a:lnTo>
                    <a:cubicBezTo>
                      <a:pt x="3359" y="3183"/>
                      <a:pt x="3459" y="3584"/>
                      <a:pt x="3534" y="3960"/>
                    </a:cubicBezTo>
                    <a:lnTo>
                      <a:pt x="3785" y="3960"/>
                    </a:lnTo>
                    <a:lnTo>
                      <a:pt x="2632" y="727"/>
                    </a:lnTo>
                    <a:lnTo>
                      <a:pt x="2807" y="727"/>
                    </a:lnTo>
                    <a:cubicBezTo>
                      <a:pt x="2807" y="702"/>
                      <a:pt x="2832" y="677"/>
                      <a:pt x="2832" y="652"/>
                    </a:cubicBezTo>
                    <a:cubicBezTo>
                      <a:pt x="2857" y="677"/>
                      <a:pt x="2857" y="702"/>
                      <a:pt x="2857" y="727"/>
                    </a:cubicBezTo>
                    <a:lnTo>
                      <a:pt x="3033" y="727"/>
                    </a:lnTo>
                    <a:lnTo>
                      <a:pt x="2206" y="100"/>
                    </a:lnTo>
                    <a:lnTo>
                      <a:pt x="2206" y="100"/>
                    </a:lnTo>
                    <a:cubicBezTo>
                      <a:pt x="2231" y="201"/>
                      <a:pt x="2231" y="301"/>
                      <a:pt x="2256" y="376"/>
                    </a:cubicBezTo>
                    <a:cubicBezTo>
                      <a:pt x="2156" y="251"/>
                      <a:pt x="2131" y="151"/>
                      <a:pt x="2131" y="50"/>
                    </a:cubicBezTo>
                    <a:lnTo>
                      <a:pt x="2081" y="0"/>
                    </a:lnTo>
                    <a:close/>
                    <a:moveTo>
                      <a:pt x="1905" y="4411"/>
                    </a:moveTo>
                    <a:lnTo>
                      <a:pt x="1905" y="4411"/>
                    </a:lnTo>
                    <a:cubicBezTo>
                      <a:pt x="1980" y="4461"/>
                      <a:pt x="1955" y="4537"/>
                      <a:pt x="1980" y="4587"/>
                    </a:cubicBezTo>
                    <a:cubicBezTo>
                      <a:pt x="1930" y="4562"/>
                      <a:pt x="1880" y="4461"/>
                      <a:pt x="1905" y="4411"/>
                    </a:cubicBezTo>
                    <a:close/>
                    <a:moveTo>
                      <a:pt x="1103" y="4361"/>
                    </a:moveTo>
                    <a:cubicBezTo>
                      <a:pt x="1053" y="4361"/>
                      <a:pt x="1003" y="4361"/>
                      <a:pt x="1003" y="4411"/>
                    </a:cubicBezTo>
                    <a:cubicBezTo>
                      <a:pt x="1053" y="4486"/>
                      <a:pt x="1103" y="4587"/>
                      <a:pt x="1128" y="4687"/>
                    </a:cubicBezTo>
                    <a:cubicBezTo>
                      <a:pt x="1153" y="4712"/>
                      <a:pt x="1178" y="4712"/>
                      <a:pt x="1228" y="4712"/>
                    </a:cubicBezTo>
                    <a:lnTo>
                      <a:pt x="1253" y="4712"/>
                    </a:lnTo>
                    <a:cubicBezTo>
                      <a:pt x="1228" y="4687"/>
                      <a:pt x="1228" y="4637"/>
                      <a:pt x="1203" y="4587"/>
                    </a:cubicBezTo>
                    <a:lnTo>
                      <a:pt x="1203" y="4587"/>
                    </a:lnTo>
                    <a:cubicBezTo>
                      <a:pt x="1228" y="4637"/>
                      <a:pt x="1253" y="4687"/>
                      <a:pt x="1279" y="4712"/>
                    </a:cubicBezTo>
                    <a:lnTo>
                      <a:pt x="1705" y="4712"/>
                    </a:lnTo>
                    <a:cubicBezTo>
                      <a:pt x="1680" y="4612"/>
                      <a:pt x="1654" y="4461"/>
                      <a:pt x="1629" y="4361"/>
                    </a:cubicBezTo>
                    <a:close/>
                    <a:moveTo>
                      <a:pt x="1680" y="4361"/>
                    </a:moveTo>
                    <a:cubicBezTo>
                      <a:pt x="1730" y="4461"/>
                      <a:pt x="1780" y="4587"/>
                      <a:pt x="1830" y="4712"/>
                    </a:cubicBezTo>
                    <a:lnTo>
                      <a:pt x="1880" y="4712"/>
                    </a:lnTo>
                    <a:cubicBezTo>
                      <a:pt x="1830" y="4587"/>
                      <a:pt x="1805" y="4461"/>
                      <a:pt x="1805" y="4361"/>
                    </a:cubicBezTo>
                    <a:close/>
                    <a:moveTo>
                      <a:pt x="1830" y="4361"/>
                    </a:moveTo>
                    <a:cubicBezTo>
                      <a:pt x="1880" y="4461"/>
                      <a:pt x="1905" y="4587"/>
                      <a:pt x="1930" y="4712"/>
                    </a:cubicBezTo>
                    <a:lnTo>
                      <a:pt x="1980" y="4712"/>
                    </a:lnTo>
                    <a:cubicBezTo>
                      <a:pt x="1980" y="4687"/>
                      <a:pt x="1980" y="4637"/>
                      <a:pt x="1955" y="4612"/>
                    </a:cubicBezTo>
                    <a:lnTo>
                      <a:pt x="1955" y="4612"/>
                    </a:lnTo>
                    <a:cubicBezTo>
                      <a:pt x="1980" y="4637"/>
                      <a:pt x="2005" y="4687"/>
                      <a:pt x="2030" y="4712"/>
                    </a:cubicBezTo>
                    <a:lnTo>
                      <a:pt x="2081" y="4712"/>
                    </a:lnTo>
                    <a:cubicBezTo>
                      <a:pt x="2055" y="4612"/>
                      <a:pt x="2055" y="4486"/>
                      <a:pt x="2005" y="4386"/>
                    </a:cubicBezTo>
                    <a:lnTo>
                      <a:pt x="2005" y="4386"/>
                    </a:lnTo>
                    <a:cubicBezTo>
                      <a:pt x="2081" y="4461"/>
                      <a:pt x="2106" y="4587"/>
                      <a:pt x="2131" y="4712"/>
                    </a:cubicBezTo>
                    <a:lnTo>
                      <a:pt x="3033" y="4712"/>
                    </a:lnTo>
                    <a:cubicBezTo>
                      <a:pt x="3033" y="4687"/>
                      <a:pt x="3033" y="4637"/>
                      <a:pt x="3058" y="4612"/>
                    </a:cubicBezTo>
                    <a:cubicBezTo>
                      <a:pt x="3045" y="4587"/>
                      <a:pt x="3027" y="4587"/>
                      <a:pt x="3008" y="4587"/>
                    </a:cubicBezTo>
                    <a:cubicBezTo>
                      <a:pt x="2989" y="4587"/>
                      <a:pt x="2970" y="4587"/>
                      <a:pt x="2958" y="4562"/>
                    </a:cubicBezTo>
                    <a:cubicBezTo>
                      <a:pt x="2983" y="4486"/>
                      <a:pt x="2933" y="4436"/>
                      <a:pt x="2908" y="4361"/>
                    </a:cubicBezTo>
                    <a:lnTo>
                      <a:pt x="1930" y="4361"/>
                    </a:lnTo>
                    <a:cubicBezTo>
                      <a:pt x="1930" y="4386"/>
                      <a:pt x="1930" y="4411"/>
                      <a:pt x="1930" y="4411"/>
                    </a:cubicBezTo>
                    <a:cubicBezTo>
                      <a:pt x="1905" y="4411"/>
                      <a:pt x="1880" y="4386"/>
                      <a:pt x="1880" y="4361"/>
                    </a:cubicBezTo>
                    <a:close/>
                    <a:moveTo>
                      <a:pt x="3058" y="4361"/>
                    </a:moveTo>
                    <a:cubicBezTo>
                      <a:pt x="3108" y="4461"/>
                      <a:pt x="3158" y="4587"/>
                      <a:pt x="3233" y="4712"/>
                    </a:cubicBezTo>
                    <a:lnTo>
                      <a:pt x="3334" y="4712"/>
                    </a:lnTo>
                    <a:cubicBezTo>
                      <a:pt x="3258" y="4612"/>
                      <a:pt x="3233" y="4436"/>
                      <a:pt x="3258" y="4361"/>
                    </a:cubicBezTo>
                    <a:lnTo>
                      <a:pt x="3258" y="4361"/>
                    </a:lnTo>
                    <a:cubicBezTo>
                      <a:pt x="3359" y="4461"/>
                      <a:pt x="3384" y="4587"/>
                      <a:pt x="3434" y="4712"/>
                    </a:cubicBezTo>
                    <a:lnTo>
                      <a:pt x="3509" y="4712"/>
                    </a:lnTo>
                    <a:cubicBezTo>
                      <a:pt x="3484" y="4662"/>
                      <a:pt x="3484" y="4587"/>
                      <a:pt x="3509" y="4562"/>
                    </a:cubicBezTo>
                    <a:cubicBezTo>
                      <a:pt x="3484" y="4486"/>
                      <a:pt x="3484" y="4411"/>
                      <a:pt x="3459" y="4361"/>
                    </a:cubicBezTo>
                    <a:close/>
                    <a:moveTo>
                      <a:pt x="3609" y="4361"/>
                    </a:moveTo>
                    <a:cubicBezTo>
                      <a:pt x="3609" y="4486"/>
                      <a:pt x="3634" y="4587"/>
                      <a:pt x="3660" y="4712"/>
                    </a:cubicBezTo>
                    <a:lnTo>
                      <a:pt x="4236" y="4712"/>
                    </a:lnTo>
                    <a:cubicBezTo>
                      <a:pt x="4186" y="4587"/>
                      <a:pt x="4186" y="4461"/>
                      <a:pt x="4186" y="4361"/>
                    </a:cubicBezTo>
                    <a:lnTo>
                      <a:pt x="4111" y="4361"/>
                    </a:lnTo>
                    <a:cubicBezTo>
                      <a:pt x="4111" y="4436"/>
                      <a:pt x="4111" y="4486"/>
                      <a:pt x="4111" y="4562"/>
                    </a:cubicBezTo>
                    <a:cubicBezTo>
                      <a:pt x="4086" y="4562"/>
                      <a:pt x="4086" y="4537"/>
                      <a:pt x="4061" y="4511"/>
                    </a:cubicBezTo>
                    <a:cubicBezTo>
                      <a:pt x="4061" y="4461"/>
                      <a:pt x="4061" y="4411"/>
                      <a:pt x="4061" y="4361"/>
                    </a:cubicBezTo>
                    <a:close/>
                    <a:moveTo>
                      <a:pt x="4261" y="4361"/>
                    </a:moveTo>
                    <a:cubicBezTo>
                      <a:pt x="4261" y="4486"/>
                      <a:pt x="4286" y="4587"/>
                      <a:pt x="4286" y="4712"/>
                    </a:cubicBezTo>
                    <a:lnTo>
                      <a:pt x="4361" y="4712"/>
                    </a:lnTo>
                    <a:cubicBezTo>
                      <a:pt x="4361" y="4687"/>
                      <a:pt x="4386" y="4662"/>
                      <a:pt x="4411" y="4662"/>
                    </a:cubicBezTo>
                    <a:cubicBezTo>
                      <a:pt x="4411" y="4687"/>
                      <a:pt x="4411" y="4687"/>
                      <a:pt x="4411" y="4712"/>
                    </a:cubicBezTo>
                    <a:lnTo>
                      <a:pt x="4562" y="4712"/>
                    </a:lnTo>
                    <a:cubicBezTo>
                      <a:pt x="4662" y="4712"/>
                      <a:pt x="4712" y="4637"/>
                      <a:pt x="4662" y="4537"/>
                    </a:cubicBezTo>
                    <a:cubicBezTo>
                      <a:pt x="4637" y="4436"/>
                      <a:pt x="4537" y="4361"/>
                      <a:pt x="4436" y="436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551;p49">
                <a:extLst>
                  <a:ext uri="{FF2B5EF4-FFF2-40B4-BE49-F238E27FC236}">
                    <a16:creationId xmlns:a16="http://schemas.microsoft.com/office/drawing/2014/main" id="{A8678AA9-6074-D6EB-E340-A75C2BDA1AE2}"/>
                  </a:ext>
                </a:extLst>
              </p:cNvPr>
              <p:cNvSpPr/>
              <p:nvPr/>
            </p:nvSpPr>
            <p:spPr>
              <a:xfrm>
                <a:off x="2752714" y="3236778"/>
                <a:ext cx="567082" cy="54257"/>
              </a:xfrm>
              <a:custGeom>
                <a:avLst/>
                <a:gdLst/>
                <a:ahLst/>
                <a:cxnLst/>
                <a:rect l="l" t="t" r="r" b="b"/>
                <a:pathLst>
                  <a:path w="6292" h="602" extrusionOk="0">
                    <a:moveTo>
                      <a:pt x="6216" y="0"/>
                    </a:moveTo>
                    <a:cubicBezTo>
                      <a:pt x="4136" y="100"/>
                      <a:pt x="2081" y="301"/>
                      <a:pt x="26" y="551"/>
                    </a:cubicBezTo>
                    <a:cubicBezTo>
                      <a:pt x="1" y="576"/>
                      <a:pt x="1" y="602"/>
                      <a:pt x="26" y="602"/>
                    </a:cubicBezTo>
                    <a:cubicBezTo>
                      <a:pt x="2081" y="376"/>
                      <a:pt x="4161" y="226"/>
                      <a:pt x="6216" y="100"/>
                    </a:cubicBezTo>
                    <a:cubicBezTo>
                      <a:pt x="6291" y="100"/>
                      <a:pt x="6291" y="0"/>
                      <a:pt x="6216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552;p49">
                <a:extLst>
                  <a:ext uri="{FF2B5EF4-FFF2-40B4-BE49-F238E27FC236}">
                    <a16:creationId xmlns:a16="http://schemas.microsoft.com/office/drawing/2014/main" id="{ECF3A566-E2C8-D409-7239-C93F3C33984C}"/>
                  </a:ext>
                </a:extLst>
              </p:cNvPr>
              <p:cNvSpPr/>
              <p:nvPr/>
            </p:nvSpPr>
            <p:spPr>
              <a:xfrm>
                <a:off x="2678180" y="3286257"/>
                <a:ext cx="847199" cy="59034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655" extrusionOk="0">
                    <a:moveTo>
                      <a:pt x="8829" y="1"/>
                    </a:moveTo>
                    <a:cubicBezTo>
                      <a:pt x="5881" y="1"/>
                      <a:pt x="2954" y="223"/>
                      <a:pt x="51" y="604"/>
                    </a:cubicBezTo>
                    <a:cubicBezTo>
                      <a:pt x="1" y="604"/>
                      <a:pt x="26" y="654"/>
                      <a:pt x="51" y="654"/>
                    </a:cubicBezTo>
                    <a:cubicBezTo>
                      <a:pt x="3133" y="328"/>
                      <a:pt x="6216" y="178"/>
                      <a:pt x="9299" y="153"/>
                    </a:cubicBezTo>
                    <a:cubicBezTo>
                      <a:pt x="9399" y="153"/>
                      <a:pt x="9399" y="2"/>
                      <a:pt x="9299" y="2"/>
                    </a:cubicBezTo>
                    <a:cubicBezTo>
                      <a:pt x="9142" y="1"/>
                      <a:pt x="8986" y="1"/>
                      <a:pt x="8829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553;p49">
                <a:extLst>
                  <a:ext uri="{FF2B5EF4-FFF2-40B4-BE49-F238E27FC236}">
                    <a16:creationId xmlns:a16="http://schemas.microsoft.com/office/drawing/2014/main" id="{4C40E115-6525-354B-BB10-528A13828E3F}"/>
                  </a:ext>
                </a:extLst>
              </p:cNvPr>
              <p:cNvSpPr/>
              <p:nvPr/>
            </p:nvSpPr>
            <p:spPr>
              <a:xfrm>
                <a:off x="2847617" y="3345200"/>
                <a:ext cx="702544" cy="22622"/>
              </a:xfrm>
              <a:custGeom>
                <a:avLst/>
                <a:gdLst/>
                <a:ahLst/>
                <a:cxnLst/>
                <a:rect l="l" t="t" r="r" b="b"/>
                <a:pathLst>
                  <a:path w="7795" h="251" extrusionOk="0">
                    <a:moveTo>
                      <a:pt x="7720" y="0"/>
                    </a:moveTo>
                    <a:cubicBezTo>
                      <a:pt x="5163" y="50"/>
                      <a:pt x="2607" y="125"/>
                      <a:pt x="25" y="226"/>
                    </a:cubicBezTo>
                    <a:cubicBezTo>
                      <a:pt x="0" y="226"/>
                      <a:pt x="0" y="251"/>
                      <a:pt x="25" y="251"/>
                    </a:cubicBezTo>
                    <a:cubicBezTo>
                      <a:pt x="2607" y="226"/>
                      <a:pt x="5163" y="175"/>
                      <a:pt x="7720" y="100"/>
                    </a:cubicBezTo>
                    <a:cubicBezTo>
                      <a:pt x="7795" y="100"/>
                      <a:pt x="7795" y="0"/>
                      <a:pt x="7720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554;p49">
                <a:extLst>
                  <a:ext uri="{FF2B5EF4-FFF2-40B4-BE49-F238E27FC236}">
                    <a16:creationId xmlns:a16="http://schemas.microsoft.com/office/drawing/2014/main" id="{3E27A501-7101-0DC7-A810-EE930ECAF68D}"/>
                  </a:ext>
                </a:extLst>
              </p:cNvPr>
              <p:cNvSpPr/>
              <p:nvPr/>
            </p:nvSpPr>
            <p:spPr>
              <a:xfrm>
                <a:off x="2969558" y="3227135"/>
                <a:ext cx="18206" cy="203147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254" extrusionOk="0">
                    <a:moveTo>
                      <a:pt x="164" y="1"/>
                    </a:moveTo>
                    <a:cubicBezTo>
                      <a:pt x="145" y="1"/>
                      <a:pt x="126" y="19"/>
                      <a:pt x="126" y="57"/>
                    </a:cubicBezTo>
                    <a:cubicBezTo>
                      <a:pt x="51" y="759"/>
                      <a:pt x="26" y="1511"/>
                      <a:pt x="1" y="2212"/>
                    </a:cubicBezTo>
                    <a:cubicBezTo>
                      <a:pt x="1" y="2242"/>
                      <a:pt x="18" y="2254"/>
                      <a:pt x="32" y="2254"/>
                    </a:cubicBezTo>
                    <a:cubicBezTo>
                      <a:pt x="42" y="2254"/>
                      <a:pt x="51" y="2248"/>
                      <a:pt x="51" y="2237"/>
                    </a:cubicBezTo>
                    <a:cubicBezTo>
                      <a:pt x="101" y="1511"/>
                      <a:pt x="176" y="784"/>
                      <a:pt x="201" y="57"/>
                    </a:cubicBezTo>
                    <a:cubicBezTo>
                      <a:pt x="201" y="19"/>
                      <a:pt x="182" y="1"/>
                      <a:pt x="164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555;p49">
                <a:extLst>
                  <a:ext uri="{FF2B5EF4-FFF2-40B4-BE49-F238E27FC236}">
                    <a16:creationId xmlns:a16="http://schemas.microsoft.com/office/drawing/2014/main" id="{18FDA013-EC14-10ED-5712-C91CD7FAEF98}"/>
                  </a:ext>
                </a:extLst>
              </p:cNvPr>
              <p:cNvSpPr/>
              <p:nvPr/>
            </p:nvSpPr>
            <p:spPr>
              <a:xfrm>
                <a:off x="3005699" y="3174591"/>
                <a:ext cx="18206" cy="262722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915" extrusionOk="0">
                    <a:moveTo>
                      <a:pt x="173" y="1"/>
                    </a:moveTo>
                    <a:cubicBezTo>
                      <a:pt x="157" y="1"/>
                      <a:pt x="139" y="13"/>
                      <a:pt x="126" y="38"/>
                    </a:cubicBezTo>
                    <a:cubicBezTo>
                      <a:pt x="26" y="991"/>
                      <a:pt x="1" y="1918"/>
                      <a:pt x="51" y="2896"/>
                    </a:cubicBezTo>
                    <a:cubicBezTo>
                      <a:pt x="51" y="2908"/>
                      <a:pt x="63" y="2914"/>
                      <a:pt x="76" y="2914"/>
                    </a:cubicBezTo>
                    <a:cubicBezTo>
                      <a:pt x="88" y="2914"/>
                      <a:pt x="101" y="2908"/>
                      <a:pt x="101" y="2896"/>
                    </a:cubicBezTo>
                    <a:cubicBezTo>
                      <a:pt x="76" y="1943"/>
                      <a:pt x="126" y="991"/>
                      <a:pt x="201" y="38"/>
                    </a:cubicBezTo>
                    <a:cubicBezTo>
                      <a:pt x="201" y="13"/>
                      <a:pt x="189" y="1"/>
                      <a:pt x="173" y="1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556;p49">
                <a:extLst>
                  <a:ext uri="{FF2B5EF4-FFF2-40B4-BE49-F238E27FC236}">
                    <a16:creationId xmlns:a16="http://schemas.microsoft.com/office/drawing/2014/main" id="{510D37A4-0B08-4C76-ED43-1FCD82FDF6B1}"/>
                  </a:ext>
                </a:extLst>
              </p:cNvPr>
              <p:cNvSpPr/>
              <p:nvPr/>
            </p:nvSpPr>
            <p:spPr>
              <a:xfrm>
                <a:off x="3044092" y="3151699"/>
                <a:ext cx="24965" cy="308146"/>
              </a:xfrm>
              <a:custGeom>
                <a:avLst/>
                <a:gdLst/>
                <a:ahLst/>
                <a:cxnLst/>
                <a:rect l="l" t="t" r="r" b="b"/>
                <a:pathLst>
                  <a:path w="277" h="3419" extrusionOk="0">
                    <a:moveTo>
                      <a:pt x="240" y="0"/>
                    </a:moveTo>
                    <a:cubicBezTo>
                      <a:pt x="226" y="0"/>
                      <a:pt x="212" y="6"/>
                      <a:pt x="201" y="17"/>
                    </a:cubicBezTo>
                    <a:cubicBezTo>
                      <a:pt x="26" y="1145"/>
                      <a:pt x="1" y="2272"/>
                      <a:pt x="76" y="3400"/>
                    </a:cubicBezTo>
                    <a:cubicBezTo>
                      <a:pt x="76" y="3413"/>
                      <a:pt x="82" y="3419"/>
                      <a:pt x="88" y="3419"/>
                    </a:cubicBezTo>
                    <a:cubicBezTo>
                      <a:pt x="95" y="3419"/>
                      <a:pt x="101" y="3413"/>
                      <a:pt x="101" y="3400"/>
                    </a:cubicBezTo>
                    <a:cubicBezTo>
                      <a:pt x="51" y="2272"/>
                      <a:pt x="126" y="1145"/>
                      <a:pt x="276" y="42"/>
                    </a:cubicBezTo>
                    <a:cubicBezTo>
                      <a:pt x="276" y="12"/>
                      <a:pt x="259" y="0"/>
                      <a:pt x="240" y="0"/>
                    </a:cubicBez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1557;p49">
              <a:extLst>
                <a:ext uri="{FF2B5EF4-FFF2-40B4-BE49-F238E27FC236}">
                  <a16:creationId xmlns:a16="http://schemas.microsoft.com/office/drawing/2014/main" id="{332E0228-1746-76CE-A683-27291EE242D1}"/>
                </a:ext>
              </a:extLst>
            </p:cNvPr>
            <p:cNvGrpSpPr/>
            <p:nvPr/>
          </p:nvGrpSpPr>
          <p:grpSpPr>
            <a:xfrm>
              <a:off x="3067788" y="3730944"/>
              <a:ext cx="3008417" cy="1444608"/>
              <a:chOff x="-1838987" y="3680044"/>
              <a:chExt cx="3008417" cy="1444608"/>
            </a:xfrm>
          </p:grpSpPr>
          <p:sp>
            <p:nvSpPr>
              <p:cNvPr id="5" name="Google Shape;1558;p49">
                <a:extLst>
                  <a:ext uri="{FF2B5EF4-FFF2-40B4-BE49-F238E27FC236}">
                    <a16:creationId xmlns:a16="http://schemas.microsoft.com/office/drawing/2014/main" id="{668E81C0-55DB-5436-1288-DA4AF2CE8A09}"/>
                  </a:ext>
                </a:extLst>
              </p:cNvPr>
              <p:cNvSpPr/>
              <p:nvPr/>
            </p:nvSpPr>
            <p:spPr>
              <a:xfrm>
                <a:off x="-1838987" y="3962981"/>
                <a:ext cx="2612651" cy="1161671"/>
              </a:xfrm>
              <a:custGeom>
                <a:avLst/>
                <a:gdLst/>
                <a:ahLst/>
                <a:cxnLst/>
                <a:rect l="l" t="t" r="r" b="b"/>
                <a:pathLst>
                  <a:path w="37721" h="16772" extrusionOk="0">
                    <a:moveTo>
                      <a:pt x="11680" y="1"/>
                    </a:moveTo>
                    <a:cubicBezTo>
                      <a:pt x="11204" y="1379"/>
                      <a:pt x="11329" y="3058"/>
                      <a:pt x="11454" y="3986"/>
                    </a:cubicBezTo>
                    <a:lnTo>
                      <a:pt x="9149" y="4036"/>
                    </a:lnTo>
                    <a:lnTo>
                      <a:pt x="6868" y="4111"/>
                    </a:lnTo>
                    <a:cubicBezTo>
                      <a:pt x="6241" y="3209"/>
                      <a:pt x="5013" y="1555"/>
                      <a:pt x="3434" y="276"/>
                    </a:cubicBezTo>
                    <a:cubicBezTo>
                      <a:pt x="3434" y="276"/>
                      <a:pt x="2382" y="2682"/>
                      <a:pt x="3133" y="5063"/>
                    </a:cubicBezTo>
                    <a:cubicBezTo>
                      <a:pt x="2908" y="5364"/>
                      <a:pt x="2808" y="5740"/>
                      <a:pt x="2808" y="6166"/>
                    </a:cubicBezTo>
                    <a:lnTo>
                      <a:pt x="2883" y="8697"/>
                    </a:lnTo>
                    <a:cubicBezTo>
                      <a:pt x="2598" y="8685"/>
                      <a:pt x="2318" y="8678"/>
                      <a:pt x="2047" y="8678"/>
                    </a:cubicBezTo>
                    <a:cubicBezTo>
                      <a:pt x="1268" y="8678"/>
                      <a:pt x="558" y="8730"/>
                      <a:pt x="1" y="8823"/>
                    </a:cubicBezTo>
                    <a:cubicBezTo>
                      <a:pt x="803" y="8823"/>
                      <a:pt x="1805" y="8823"/>
                      <a:pt x="2883" y="8873"/>
                    </a:cubicBezTo>
                    <a:lnTo>
                      <a:pt x="2883" y="8948"/>
                    </a:lnTo>
                    <a:cubicBezTo>
                      <a:pt x="2908" y="9399"/>
                      <a:pt x="3083" y="9850"/>
                      <a:pt x="3384" y="10251"/>
                    </a:cubicBezTo>
                    <a:cubicBezTo>
                      <a:pt x="2407" y="10402"/>
                      <a:pt x="1504" y="10602"/>
                      <a:pt x="828" y="10803"/>
                    </a:cubicBezTo>
                    <a:cubicBezTo>
                      <a:pt x="1580" y="10702"/>
                      <a:pt x="2532" y="10552"/>
                      <a:pt x="3534" y="10452"/>
                    </a:cubicBezTo>
                    <a:cubicBezTo>
                      <a:pt x="3885" y="10903"/>
                      <a:pt x="4412" y="11304"/>
                      <a:pt x="4988" y="11605"/>
                    </a:cubicBezTo>
                    <a:cubicBezTo>
                      <a:pt x="4061" y="11956"/>
                      <a:pt x="3234" y="12357"/>
                      <a:pt x="2657" y="12733"/>
                    </a:cubicBezTo>
                    <a:cubicBezTo>
                      <a:pt x="3359" y="12457"/>
                      <a:pt x="4286" y="12081"/>
                      <a:pt x="5239" y="11730"/>
                    </a:cubicBezTo>
                    <a:cubicBezTo>
                      <a:pt x="5615" y="11905"/>
                      <a:pt x="6016" y="12031"/>
                      <a:pt x="6442" y="12106"/>
                    </a:cubicBezTo>
                    <a:lnTo>
                      <a:pt x="6367" y="12307"/>
                    </a:lnTo>
                    <a:cubicBezTo>
                      <a:pt x="5790" y="13685"/>
                      <a:pt x="6918" y="15515"/>
                      <a:pt x="8948" y="16567"/>
                    </a:cubicBezTo>
                    <a:lnTo>
                      <a:pt x="32256" y="16567"/>
                    </a:lnTo>
                    <a:cubicBezTo>
                      <a:pt x="32997" y="16679"/>
                      <a:pt x="33738" y="16772"/>
                      <a:pt x="34479" y="16772"/>
                    </a:cubicBezTo>
                    <a:cubicBezTo>
                      <a:pt x="34565" y="16772"/>
                      <a:pt x="34651" y="16770"/>
                      <a:pt x="34738" y="16768"/>
                    </a:cubicBezTo>
                    <a:cubicBezTo>
                      <a:pt x="35665" y="16743"/>
                      <a:pt x="36592" y="16542"/>
                      <a:pt x="37144" y="16066"/>
                    </a:cubicBezTo>
                    <a:cubicBezTo>
                      <a:pt x="37720" y="15590"/>
                      <a:pt x="37319" y="14612"/>
                      <a:pt x="36693" y="13961"/>
                    </a:cubicBezTo>
                    <a:cubicBezTo>
                      <a:pt x="37294" y="11956"/>
                      <a:pt x="36066" y="9600"/>
                      <a:pt x="33535" y="7946"/>
                    </a:cubicBezTo>
                    <a:lnTo>
                      <a:pt x="32357" y="7194"/>
                    </a:lnTo>
                    <a:cubicBezTo>
                      <a:pt x="30068" y="5706"/>
                      <a:pt x="27331" y="4922"/>
                      <a:pt x="24809" y="4922"/>
                    </a:cubicBezTo>
                    <a:cubicBezTo>
                      <a:pt x="23381" y="4922"/>
                      <a:pt x="22022" y="5173"/>
                      <a:pt x="20853" y="5690"/>
                    </a:cubicBezTo>
                    <a:lnTo>
                      <a:pt x="18171" y="6868"/>
                    </a:lnTo>
                    <a:lnTo>
                      <a:pt x="17344" y="5840"/>
                    </a:lnTo>
                    <a:cubicBezTo>
                      <a:pt x="16993" y="5414"/>
                      <a:pt x="16542" y="5063"/>
                      <a:pt x="16041" y="4763"/>
                    </a:cubicBezTo>
                    <a:cubicBezTo>
                      <a:pt x="14788" y="2306"/>
                      <a:pt x="11680" y="1"/>
                      <a:pt x="11680" y="1"/>
                    </a:cubicBezTo>
                    <a:close/>
                  </a:path>
                </a:pathLst>
              </a:cu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1559;p49">
                <a:extLst>
                  <a:ext uri="{FF2B5EF4-FFF2-40B4-BE49-F238E27FC236}">
                    <a16:creationId xmlns:a16="http://schemas.microsoft.com/office/drawing/2014/main" id="{79F64796-91AD-5645-FC06-B6EE4C554E5C}"/>
                  </a:ext>
                </a:extLst>
              </p:cNvPr>
              <p:cNvSpPr/>
              <p:nvPr/>
            </p:nvSpPr>
            <p:spPr>
              <a:xfrm>
                <a:off x="-1026607" y="4100329"/>
                <a:ext cx="2196037" cy="1004930"/>
              </a:xfrm>
              <a:custGeom>
                <a:avLst/>
                <a:gdLst/>
                <a:ahLst/>
                <a:cxnLst/>
                <a:rect l="l" t="t" r="r" b="b"/>
                <a:pathLst>
                  <a:path w="31706" h="14509" extrusionOk="0">
                    <a:moveTo>
                      <a:pt x="21967" y="0"/>
                    </a:moveTo>
                    <a:cubicBezTo>
                      <a:pt x="20719" y="0"/>
                      <a:pt x="19459" y="262"/>
                      <a:pt x="18272" y="800"/>
                    </a:cubicBezTo>
                    <a:lnTo>
                      <a:pt x="13309" y="3030"/>
                    </a:lnTo>
                    <a:lnTo>
                      <a:pt x="1981" y="7717"/>
                    </a:lnTo>
                    <a:lnTo>
                      <a:pt x="1254" y="8770"/>
                    </a:lnTo>
                    <a:cubicBezTo>
                      <a:pt x="1" y="10599"/>
                      <a:pt x="302" y="13055"/>
                      <a:pt x="1981" y="14509"/>
                    </a:cubicBezTo>
                    <a:lnTo>
                      <a:pt x="29149" y="14509"/>
                    </a:lnTo>
                    <a:lnTo>
                      <a:pt x="30603" y="11176"/>
                    </a:lnTo>
                    <a:cubicBezTo>
                      <a:pt x="31705" y="8694"/>
                      <a:pt x="31229" y="5762"/>
                      <a:pt x="29350" y="3782"/>
                    </a:cubicBezTo>
                    <a:lnTo>
                      <a:pt x="28472" y="2830"/>
                    </a:lnTo>
                    <a:cubicBezTo>
                      <a:pt x="26754" y="979"/>
                      <a:pt x="24382" y="0"/>
                      <a:pt x="219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560;p49">
                <a:extLst>
                  <a:ext uri="{FF2B5EF4-FFF2-40B4-BE49-F238E27FC236}">
                    <a16:creationId xmlns:a16="http://schemas.microsoft.com/office/drawing/2014/main" id="{8CB8D1E9-6629-AD78-E068-AC9F7EB3473A}"/>
                  </a:ext>
                </a:extLst>
              </p:cNvPr>
              <p:cNvSpPr/>
              <p:nvPr/>
            </p:nvSpPr>
            <p:spPr>
              <a:xfrm>
                <a:off x="653770" y="4122700"/>
                <a:ext cx="223995" cy="177104"/>
              </a:xfrm>
              <a:custGeom>
                <a:avLst/>
                <a:gdLst/>
                <a:ahLst/>
                <a:cxnLst/>
                <a:rect l="l" t="t" r="r" b="b"/>
                <a:pathLst>
                  <a:path w="3234" h="2557" extrusionOk="0">
                    <a:moveTo>
                      <a:pt x="51" y="0"/>
                    </a:moveTo>
                    <a:cubicBezTo>
                      <a:pt x="101" y="577"/>
                      <a:pt x="1" y="1229"/>
                      <a:pt x="251" y="1755"/>
                    </a:cubicBezTo>
                    <a:cubicBezTo>
                      <a:pt x="502" y="2231"/>
                      <a:pt x="1028" y="2532"/>
                      <a:pt x="1555" y="2557"/>
                    </a:cubicBezTo>
                    <a:cubicBezTo>
                      <a:pt x="2106" y="2557"/>
                      <a:pt x="2632" y="2306"/>
                      <a:pt x="2983" y="1930"/>
                    </a:cubicBezTo>
                    <a:cubicBezTo>
                      <a:pt x="3084" y="1830"/>
                      <a:pt x="3159" y="1730"/>
                      <a:pt x="3234" y="1604"/>
                    </a:cubicBezTo>
                    <a:cubicBezTo>
                      <a:pt x="2281" y="853"/>
                      <a:pt x="1204" y="301"/>
                      <a:pt x="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561;p49">
                <a:extLst>
                  <a:ext uri="{FF2B5EF4-FFF2-40B4-BE49-F238E27FC236}">
                    <a16:creationId xmlns:a16="http://schemas.microsoft.com/office/drawing/2014/main" id="{517BA757-ADE9-D5C5-26F9-8A7BA6539C2E}"/>
                  </a:ext>
                </a:extLst>
              </p:cNvPr>
              <p:cNvSpPr/>
              <p:nvPr/>
            </p:nvSpPr>
            <p:spPr>
              <a:xfrm>
                <a:off x="948898" y="4364011"/>
                <a:ext cx="197952" cy="378450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5464" extrusionOk="0">
                    <a:moveTo>
                      <a:pt x="878" y="0"/>
                    </a:moveTo>
                    <a:cubicBezTo>
                      <a:pt x="226" y="902"/>
                      <a:pt x="0" y="2105"/>
                      <a:pt x="326" y="3158"/>
                    </a:cubicBezTo>
                    <a:cubicBezTo>
                      <a:pt x="652" y="4236"/>
                      <a:pt x="1554" y="5113"/>
                      <a:pt x="2632" y="5464"/>
                    </a:cubicBezTo>
                    <a:cubicBezTo>
                      <a:pt x="2858" y="3509"/>
                      <a:pt x="2256" y="1504"/>
                      <a:pt x="87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562;p49">
                <a:extLst>
                  <a:ext uri="{FF2B5EF4-FFF2-40B4-BE49-F238E27FC236}">
                    <a16:creationId xmlns:a16="http://schemas.microsoft.com/office/drawing/2014/main" id="{E3A15FA3-B5CC-5064-BBBB-0400FF118907}"/>
                  </a:ext>
                </a:extLst>
              </p:cNvPr>
              <p:cNvSpPr/>
              <p:nvPr/>
            </p:nvSpPr>
            <p:spPr>
              <a:xfrm>
                <a:off x="271857" y="4100121"/>
                <a:ext cx="243111" cy="279197"/>
              </a:xfrm>
              <a:custGeom>
                <a:avLst/>
                <a:gdLst/>
                <a:ahLst/>
                <a:cxnLst/>
                <a:rect l="l" t="t" r="r" b="b"/>
                <a:pathLst>
                  <a:path w="3510" h="4031" extrusionOk="0">
                    <a:moveTo>
                      <a:pt x="3209" y="1"/>
                    </a:moveTo>
                    <a:cubicBezTo>
                      <a:pt x="2131" y="1"/>
                      <a:pt x="1029" y="201"/>
                      <a:pt x="1" y="602"/>
                    </a:cubicBezTo>
                    <a:cubicBezTo>
                      <a:pt x="502" y="1254"/>
                      <a:pt x="903" y="2006"/>
                      <a:pt x="1179" y="2808"/>
                    </a:cubicBezTo>
                    <a:cubicBezTo>
                      <a:pt x="1254" y="3058"/>
                      <a:pt x="1329" y="3309"/>
                      <a:pt x="1455" y="3534"/>
                    </a:cubicBezTo>
                    <a:cubicBezTo>
                      <a:pt x="1605" y="3760"/>
                      <a:pt x="1805" y="3961"/>
                      <a:pt x="2056" y="4011"/>
                    </a:cubicBezTo>
                    <a:cubicBezTo>
                      <a:pt x="2109" y="4024"/>
                      <a:pt x="2163" y="4030"/>
                      <a:pt x="2217" y="4030"/>
                    </a:cubicBezTo>
                    <a:cubicBezTo>
                      <a:pt x="2468" y="4030"/>
                      <a:pt x="2714" y="3896"/>
                      <a:pt x="2858" y="3710"/>
                    </a:cubicBezTo>
                    <a:cubicBezTo>
                      <a:pt x="3059" y="3459"/>
                      <a:pt x="3184" y="3184"/>
                      <a:pt x="3259" y="2883"/>
                    </a:cubicBezTo>
                    <a:cubicBezTo>
                      <a:pt x="3510" y="1956"/>
                      <a:pt x="3485" y="928"/>
                      <a:pt x="32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563;p49">
                <a:extLst>
                  <a:ext uri="{FF2B5EF4-FFF2-40B4-BE49-F238E27FC236}">
                    <a16:creationId xmlns:a16="http://schemas.microsoft.com/office/drawing/2014/main" id="{99620F8A-B320-709F-2646-3386BFF7BDDD}"/>
                  </a:ext>
                </a:extLst>
              </p:cNvPr>
              <p:cNvSpPr/>
              <p:nvPr/>
            </p:nvSpPr>
            <p:spPr>
              <a:xfrm>
                <a:off x="-78750" y="4192101"/>
                <a:ext cx="348944" cy="427350"/>
              </a:xfrm>
              <a:custGeom>
                <a:avLst/>
                <a:gdLst/>
                <a:ahLst/>
                <a:cxnLst/>
                <a:rect l="l" t="t" r="r" b="b"/>
                <a:pathLst>
                  <a:path w="5038" h="6170" extrusionOk="0">
                    <a:moveTo>
                      <a:pt x="3409" y="1"/>
                    </a:moveTo>
                    <a:lnTo>
                      <a:pt x="0" y="1530"/>
                    </a:lnTo>
                    <a:cubicBezTo>
                      <a:pt x="1304" y="2532"/>
                      <a:pt x="2331" y="3861"/>
                      <a:pt x="3008" y="5364"/>
                    </a:cubicBezTo>
                    <a:cubicBezTo>
                      <a:pt x="3158" y="5715"/>
                      <a:pt x="3359" y="6141"/>
                      <a:pt x="3760" y="6166"/>
                    </a:cubicBezTo>
                    <a:cubicBezTo>
                      <a:pt x="3779" y="6169"/>
                      <a:pt x="3798" y="6170"/>
                      <a:pt x="3818" y="6170"/>
                    </a:cubicBezTo>
                    <a:cubicBezTo>
                      <a:pt x="4023" y="6170"/>
                      <a:pt x="4222" y="6051"/>
                      <a:pt x="4336" y="5891"/>
                    </a:cubicBezTo>
                    <a:cubicBezTo>
                      <a:pt x="4487" y="5690"/>
                      <a:pt x="4562" y="5465"/>
                      <a:pt x="4612" y="5239"/>
                    </a:cubicBezTo>
                    <a:cubicBezTo>
                      <a:pt x="5038" y="3435"/>
                      <a:pt x="4562" y="1455"/>
                      <a:pt x="340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564;p49">
                <a:extLst>
                  <a:ext uri="{FF2B5EF4-FFF2-40B4-BE49-F238E27FC236}">
                    <a16:creationId xmlns:a16="http://schemas.microsoft.com/office/drawing/2014/main" id="{18133067-CB53-7EDC-5EDF-F8FF0468AE4C}"/>
                  </a:ext>
                </a:extLst>
              </p:cNvPr>
              <p:cNvSpPr/>
              <p:nvPr/>
            </p:nvSpPr>
            <p:spPr>
              <a:xfrm>
                <a:off x="782252" y="4484874"/>
                <a:ext cx="164983" cy="340010"/>
              </a:xfrm>
              <a:custGeom>
                <a:avLst/>
                <a:gdLst/>
                <a:ahLst/>
                <a:cxnLst/>
                <a:rect l="l" t="t" r="r" b="b"/>
                <a:pathLst>
                  <a:path w="2382" h="4909" extrusionOk="0">
                    <a:moveTo>
                      <a:pt x="918" y="0"/>
                    </a:moveTo>
                    <a:cubicBezTo>
                      <a:pt x="881" y="0"/>
                      <a:pt x="842" y="3"/>
                      <a:pt x="802" y="10"/>
                    </a:cubicBezTo>
                    <a:cubicBezTo>
                      <a:pt x="401" y="60"/>
                      <a:pt x="276" y="511"/>
                      <a:pt x="201" y="862"/>
                    </a:cubicBezTo>
                    <a:cubicBezTo>
                      <a:pt x="0" y="2015"/>
                      <a:pt x="301" y="3318"/>
                      <a:pt x="928" y="4295"/>
                    </a:cubicBezTo>
                    <a:cubicBezTo>
                      <a:pt x="1053" y="4496"/>
                      <a:pt x="1203" y="4671"/>
                      <a:pt x="1379" y="4797"/>
                    </a:cubicBezTo>
                    <a:cubicBezTo>
                      <a:pt x="1496" y="4870"/>
                      <a:pt x="1630" y="4909"/>
                      <a:pt x="1761" y="4909"/>
                    </a:cubicBezTo>
                    <a:cubicBezTo>
                      <a:pt x="1854" y="4909"/>
                      <a:pt x="1947" y="4889"/>
                      <a:pt x="2031" y="4847"/>
                    </a:cubicBezTo>
                    <a:cubicBezTo>
                      <a:pt x="2231" y="4746"/>
                      <a:pt x="2331" y="4546"/>
                      <a:pt x="2356" y="4320"/>
                    </a:cubicBezTo>
                    <a:cubicBezTo>
                      <a:pt x="2381" y="4120"/>
                      <a:pt x="2356" y="3894"/>
                      <a:pt x="2306" y="3669"/>
                    </a:cubicBezTo>
                    <a:lnTo>
                      <a:pt x="1805" y="1137"/>
                    </a:lnTo>
                    <a:cubicBezTo>
                      <a:pt x="1711" y="690"/>
                      <a:pt x="1484" y="0"/>
                      <a:pt x="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565;p49">
                <a:extLst>
                  <a:ext uri="{FF2B5EF4-FFF2-40B4-BE49-F238E27FC236}">
                    <a16:creationId xmlns:a16="http://schemas.microsoft.com/office/drawing/2014/main" id="{2FF8403F-556E-962A-2876-C410B6278CCF}"/>
                  </a:ext>
                </a:extLst>
              </p:cNvPr>
              <p:cNvSpPr/>
              <p:nvPr/>
            </p:nvSpPr>
            <p:spPr>
              <a:xfrm>
                <a:off x="-823460" y="4773629"/>
                <a:ext cx="668383" cy="331629"/>
              </a:xfrm>
              <a:custGeom>
                <a:avLst/>
                <a:gdLst/>
                <a:ahLst/>
                <a:cxnLst/>
                <a:rect l="l" t="t" r="r" b="b"/>
                <a:pathLst>
                  <a:path w="9650" h="4788" extrusionOk="0">
                    <a:moveTo>
                      <a:pt x="8296" y="1"/>
                    </a:moveTo>
                    <a:lnTo>
                      <a:pt x="8296" y="1"/>
                    </a:lnTo>
                    <a:cubicBezTo>
                      <a:pt x="8071" y="778"/>
                      <a:pt x="8121" y="1580"/>
                      <a:pt x="8497" y="2307"/>
                    </a:cubicBezTo>
                    <a:cubicBezTo>
                      <a:pt x="7762" y="2111"/>
                      <a:pt x="7008" y="2013"/>
                      <a:pt x="6258" y="2013"/>
                    </a:cubicBezTo>
                    <a:cubicBezTo>
                      <a:pt x="4705" y="2013"/>
                      <a:pt x="3165" y="2431"/>
                      <a:pt x="1830" y="3259"/>
                    </a:cubicBezTo>
                    <a:cubicBezTo>
                      <a:pt x="1128" y="2633"/>
                      <a:pt x="477" y="1806"/>
                      <a:pt x="50" y="978"/>
                    </a:cubicBezTo>
                    <a:lnTo>
                      <a:pt x="50" y="978"/>
                    </a:lnTo>
                    <a:cubicBezTo>
                      <a:pt x="0" y="2407"/>
                      <a:pt x="627" y="3836"/>
                      <a:pt x="1680" y="4788"/>
                    </a:cubicBezTo>
                    <a:lnTo>
                      <a:pt x="5439" y="4788"/>
                    </a:lnTo>
                    <a:lnTo>
                      <a:pt x="5564" y="4312"/>
                    </a:lnTo>
                    <a:cubicBezTo>
                      <a:pt x="5790" y="3485"/>
                      <a:pt x="6492" y="2883"/>
                      <a:pt x="7344" y="2783"/>
                    </a:cubicBezTo>
                    <a:lnTo>
                      <a:pt x="9650" y="2532"/>
                    </a:lnTo>
                    <a:cubicBezTo>
                      <a:pt x="8948" y="1881"/>
                      <a:pt x="8447" y="953"/>
                      <a:pt x="8296" y="1"/>
                    </a:cubicBezTo>
                    <a:close/>
                  </a:path>
                </a:pathLst>
              </a:cu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566;p49">
                <a:extLst>
                  <a:ext uri="{FF2B5EF4-FFF2-40B4-BE49-F238E27FC236}">
                    <a16:creationId xmlns:a16="http://schemas.microsoft.com/office/drawing/2014/main" id="{D47D2785-37A4-95AE-9947-BDE3AC1F3030}"/>
                  </a:ext>
                </a:extLst>
              </p:cNvPr>
              <p:cNvSpPr/>
              <p:nvPr/>
            </p:nvSpPr>
            <p:spPr>
              <a:xfrm>
                <a:off x="-47513" y="4402937"/>
                <a:ext cx="796865" cy="702322"/>
              </a:xfrm>
              <a:custGeom>
                <a:avLst/>
                <a:gdLst/>
                <a:ahLst/>
                <a:cxnLst/>
                <a:rect l="l" t="t" r="r" b="b"/>
                <a:pathLst>
                  <a:path w="11505" h="10140" extrusionOk="0">
                    <a:moveTo>
                      <a:pt x="10702" y="1"/>
                    </a:moveTo>
                    <a:cubicBezTo>
                      <a:pt x="9093" y="1"/>
                      <a:pt x="7480" y="753"/>
                      <a:pt x="6492" y="2020"/>
                    </a:cubicBezTo>
                    <a:cubicBezTo>
                      <a:pt x="5314" y="3473"/>
                      <a:pt x="5088" y="5428"/>
                      <a:pt x="5790" y="7183"/>
                    </a:cubicBezTo>
                    <a:cubicBezTo>
                      <a:pt x="5528" y="7097"/>
                      <a:pt x="5256" y="7057"/>
                      <a:pt x="4984" y="7057"/>
                    </a:cubicBezTo>
                    <a:cubicBezTo>
                      <a:pt x="4061" y="7057"/>
                      <a:pt x="3132" y="7519"/>
                      <a:pt x="2532" y="8235"/>
                    </a:cubicBezTo>
                    <a:cubicBezTo>
                      <a:pt x="2005" y="7007"/>
                      <a:pt x="1103" y="5955"/>
                      <a:pt x="0" y="5152"/>
                    </a:cubicBezTo>
                    <a:lnTo>
                      <a:pt x="0" y="5152"/>
                    </a:lnTo>
                    <a:cubicBezTo>
                      <a:pt x="552" y="6130"/>
                      <a:pt x="1103" y="7132"/>
                      <a:pt x="1655" y="8110"/>
                    </a:cubicBezTo>
                    <a:cubicBezTo>
                      <a:pt x="1855" y="8486"/>
                      <a:pt x="2081" y="8887"/>
                      <a:pt x="2056" y="9313"/>
                    </a:cubicBezTo>
                    <a:cubicBezTo>
                      <a:pt x="2030" y="9614"/>
                      <a:pt x="1880" y="9914"/>
                      <a:pt x="1655" y="10140"/>
                    </a:cubicBezTo>
                    <a:lnTo>
                      <a:pt x="4036" y="10140"/>
                    </a:lnTo>
                    <a:cubicBezTo>
                      <a:pt x="3935" y="9939"/>
                      <a:pt x="3885" y="9714"/>
                      <a:pt x="3860" y="9488"/>
                    </a:cubicBezTo>
                    <a:cubicBezTo>
                      <a:pt x="3835" y="9012"/>
                      <a:pt x="4036" y="8511"/>
                      <a:pt x="4386" y="8185"/>
                    </a:cubicBezTo>
                    <a:cubicBezTo>
                      <a:pt x="4787" y="7809"/>
                      <a:pt x="5339" y="7659"/>
                      <a:pt x="5890" y="7634"/>
                    </a:cubicBezTo>
                    <a:cubicBezTo>
                      <a:pt x="6061" y="7626"/>
                      <a:pt x="6229" y="7621"/>
                      <a:pt x="6395" y="7621"/>
                    </a:cubicBezTo>
                    <a:cubicBezTo>
                      <a:pt x="6767" y="7621"/>
                      <a:pt x="7131" y="7647"/>
                      <a:pt x="7494" y="7734"/>
                    </a:cubicBezTo>
                    <a:cubicBezTo>
                      <a:pt x="6667" y="6255"/>
                      <a:pt x="6642" y="4401"/>
                      <a:pt x="7394" y="2897"/>
                    </a:cubicBezTo>
                    <a:cubicBezTo>
                      <a:pt x="8146" y="1393"/>
                      <a:pt x="9850" y="290"/>
                      <a:pt x="11504" y="65"/>
                    </a:cubicBezTo>
                    <a:cubicBezTo>
                      <a:pt x="11239" y="22"/>
                      <a:pt x="10970" y="1"/>
                      <a:pt x="10702" y="1"/>
                    </a:cubicBezTo>
                    <a:close/>
                  </a:path>
                </a:pathLst>
              </a:cu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567;p49">
                <a:extLst>
                  <a:ext uri="{FF2B5EF4-FFF2-40B4-BE49-F238E27FC236}">
                    <a16:creationId xmlns:a16="http://schemas.microsoft.com/office/drawing/2014/main" id="{622747A8-6840-3C3F-E501-6C342AACFF4C}"/>
                  </a:ext>
                </a:extLst>
              </p:cNvPr>
              <p:cNvSpPr/>
              <p:nvPr/>
            </p:nvSpPr>
            <p:spPr>
              <a:xfrm>
                <a:off x="-870351" y="4633027"/>
                <a:ext cx="663188" cy="145936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210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229" y="1304"/>
                      <a:pt x="2983" y="2081"/>
                      <a:pt x="4788" y="2106"/>
                    </a:cubicBezTo>
                    <a:cubicBezTo>
                      <a:pt x="6567" y="2106"/>
                      <a:pt x="8347" y="1354"/>
                      <a:pt x="9575" y="76"/>
                    </a:cubicBezTo>
                    <a:cubicBezTo>
                      <a:pt x="6492" y="51"/>
                      <a:pt x="3083" y="26"/>
                      <a:pt x="1" y="1"/>
                    </a:cubicBezTo>
                    <a:close/>
                  </a:path>
                </a:pathLst>
              </a:cu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68;p49">
                <a:extLst>
                  <a:ext uri="{FF2B5EF4-FFF2-40B4-BE49-F238E27FC236}">
                    <a16:creationId xmlns:a16="http://schemas.microsoft.com/office/drawing/2014/main" id="{A8FA4918-5819-1E92-5E54-70A7D6952B12}"/>
                  </a:ext>
                </a:extLst>
              </p:cNvPr>
              <p:cNvSpPr/>
              <p:nvPr/>
            </p:nvSpPr>
            <p:spPr>
              <a:xfrm>
                <a:off x="-941484" y="3680044"/>
                <a:ext cx="298591" cy="421878"/>
              </a:xfrm>
              <a:custGeom>
                <a:avLst/>
                <a:gdLst/>
                <a:ahLst/>
                <a:cxnLst/>
                <a:rect l="l" t="t" r="r" b="b"/>
                <a:pathLst>
                  <a:path w="4311" h="6091" extrusionOk="0">
                    <a:moveTo>
                      <a:pt x="2431" y="0"/>
                    </a:moveTo>
                    <a:cubicBezTo>
                      <a:pt x="2431" y="0"/>
                      <a:pt x="100" y="3058"/>
                      <a:pt x="0" y="6091"/>
                    </a:cubicBezTo>
                    <a:lnTo>
                      <a:pt x="4311" y="5389"/>
                    </a:lnTo>
                    <a:cubicBezTo>
                      <a:pt x="4311" y="5389"/>
                      <a:pt x="3860" y="2231"/>
                      <a:pt x="2431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569;p49">
                <a:extLst>
                  <a:ext uri="{FF2B5EF4-FFF2-40B4-BE49-F238E27FC236}">
                    <a16:creationId xmlns:a16="http://schemas.microsoft.com/office/drawing/2014/main" id="{A19DE6BB-E570-3672-0DC4-8BC98A2ABD91}"/>
                  </a:ext>
                </a:extLst>
              </p:cNvPr>
              <p:cNvSpPr/>
              <p:nvPr/>
            </p:nvSpPr>
            <p:spPr>
              <a:xfrm>
                <a:off x="-877277" y="3789409"/>
                <a:ext cx="168446" cy="244843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3535" extrusionOk="0">
                    <a:moveTo>
                      <a:pt x="1429" y="0"/>
                    </a:moveTo>
                    <a:cubicBezTo>
                      <a:pt x="928" y="878"/>
                      <a:pt x="276" y="2181"/>
                      <a:pt x="0" y="3534"/>
                    </a:cubicBezTo>
                    <a:lnTo>
                      <a:pt x="2431" y="3158"/>
                    </a:lnTo>
                    <a:cubicBezTo>
                      <a:pt x="2281" y="2381"/>
                      <a:pt x="1955" y="1153"/>
                      <a:pt x="14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570;p49">
                <a:extLst>
                  <a:ext uri="{FF2B5EF4-FFF2-40B4-BE49-F238E27FC236}">
                    <a16:creationId xmlns:a16="http://schemas.microsoft.com/office/drawing/2014/main" id="{8325B1C8-3AF8-D7E6-0746-E3F3B157D658}"/>
                  </a:ext>
                </a:extLst>
              </p:cNvPr>
              <p:cNvSpPr/>
              <p:nvPr/>
            </p:nvSpPr>
            <p:spPr>
              <a:xfrm>
                <a:off x="-349566" y="3680044"/>
                <a:ext cx="296928" cy="421878"/>
              </a:xfrm>
              <a:custGeom>
                <a:avLst/>
                <a:gdLst/>
                <a:ahLst/>
                <a:cxnLst/>
                <a:rect l="l" t="t" r="r" b="b"/>
                <a:pathLst>
                  <a:path w="4287" h="6091" extrusionOk="0">
                    <a:moveTo>
                      <a:pt x="1880" y="0"/>
                    </a:moveTo>
                    <a:cubicBezTo>
                      <a:pt x="452" y="2231"/>
                      <a:pt x="0" y="5389"/>
                      <a:pt x="0" y="5389"/>
                    </a:cubicBezTo>
                    <a:lnTo>
                      <a:pt x="4286" y="6091"/>
                    </a:lnTo>
                    <a:cubicBezTo>
                      <a:pt x="4186" y="3058"/>
                      <a:pt x="1880" y="0"/>
                      <a:pt x="1880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571;p49">
                <a:extLst>
                  <a:ext uri="{FF2B5EF4-FFF2-40B4-BE49-F238E27FC236}">
                    <a16:creationId xmlns:a16="http://schemas.microsoft.com/office/drawing/2014/main" id="{4089B7CC-AC3E-5A3F-6F67-3297BDC1F975}"/>
                  </a:ext>
                </a:extLst>
              </p:cNvPr>
              <p:cNvSpPr/>
              <p:nvPr/>
            </p:nvSpPr>
            <p:spPr>
              <a:xfrm>
                <a:off x="-285360" y="3789409"/>
                <a:ext cx="170178" cy="244843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3535" extrusionOk="0">
                    <a:moveTo>
                      <a:pt x="1028" y="0"/>
                    </a:moveTo>
                    <a:cubicBezTo>
                      <a:pt x="502" y="1153"/>
                      <a:pt x="176" y="2381"/>
                      <a:pt x="1" y="3158"/>
                    </a:cubicBezTo>
                    <a:lnTo>
                      <a:pt x="2457" y="3534"/>
                    </a:lnTo>
                    <a:cubicBezTo>
                      <a:pt x="2181" y="2181"/>
                      <a:pt x="1530" y="878"/>
                      <a:pt x="10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572;p49">
                <a:extLst>
                  <a:ext uri="{FF2B5EF4-FFF2-40B4-BE49-F238E27FC236}">
                    <a16:creationId xmlns:a16="http://schemas.microsoft.com/office/drawing/2014/main" id="{AEC807E7-47E0-C4FA-5DFC-D1AC11B2A699}"/>
                  </a:ext>
                </a:extLst>
              </p:cNvPr>
              <p:cNvSpPr/>
              <p:nvPr/>
            </p:nvSpPr>
            <p:spPr>
              <a:xfrm>
                <a:off x="-1130709" y="3997682"/>
                <a:ext cx="1269029" cy="699691"/>
              </a:xfrm>
              <a:custGeom>
                <a:avLst/>
                <a:gdLst/>
                <a:ahLst/>
                <a:cxnLst/>
                <a:rect l="l" t="t" r="r" b="b"/>
                <a:pathLst>
                  <a:path w="18322" h="10102" extrusionOk="0">
                    <a:moveTo>
                      <a:pt x="5288" y="1"/>
                    </a:moveTo>
                    <a:cubicBezTo>
                      <a:pt x="3785" y="1"/>
                      <a:pt x="2431" y="953"/>
                      <a:pt x="1930" y="2382"/>
                    </a:cubicBezTo>
                    <a:lnTo>
                      <a:pt x="727" y="5866"/>
                    </a:lnTo>
                    <a:cubicBezTo>
                      <a:pt x="0" y="7946"/>
                      <a:pt x="1554" y="10101"/>
                      <a:pt x="3760" y="10101"/>
                    </a:cubicBezTo>
                    <a:lnTo>
                      <a:pt x="14562" y="10101"/>
                    </a:lnTo>
                    <a:cubicBezTo>
                      <a:pt x="16767" y="10101"/>
                      <a:pt x="18321" y="7946"/>
                      <a:pt x="17594" y="5866"/>
                    </a:cubicBezTo>
                    <a:lnTo>
                      <a:pt x="16366" y="2382"/>
                    </a:lnTo>
                    <a:cubicBezTo>
                      <a:pt x="15890" y="953"/>
                      <a:pt x="14537" y="1"/>
                      <a:pt x="13033" y="1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573;p49">
                <a:extLst>
                  <a:ext uri="{FF2B5EF4-FFF2-40B4-BE49-F238E27FC236}">
                    <a16:creationId xmlns:a16="http://schemas.microsoft.com/office/drawing/2014/main" id="{4CEDCC52-8C72-CF2E-D2CD-016AD267C98F}"/>
                  </a:ext>
                </a:extLst>
              </p:cNvPr>
              <p:cNvSpPr/>
              <p:nvPr/>
            </p:nvSpPr>
            <p:spPr>
              <a:xfrm>
                <a:off x="-859893" y="4332774"/>
                <a:ext cx="633613" cy="364598"/>
              </a:xfrm>
              <a:custGeom>
                <a:avLst/>
                <a:gdLst/>
                <a:ahLst/>
                <a:cxnLst/>
                <a:rect l="l" t="t" r="r" b="b"/>
                <a:pathLst>
                  <a:path w="9148" h="5264" extrusionOk="0">
                    <a:moveTo>
                      <a:pt x="3684" y="0"/>
                    </a:moveTo>
                    <a:cubicBezTo>
                      <a:pt x="2481" y="0"/>
                      <a:pt x="1353" y="526"/>
                      <a:pt x="576" y="1454"/>
                    </a:cubicBezTo>
                    <a:cubicBezTo>
                      <a:pt x="0" y="2130"/>
                      <a:pt x="0" y="3133"/>
                      <a:pt x="576" y="3835"/>
                    </a:cubicBezTo>
                    <a:lnTo>
                      <a:pt x="852" y="4160"/>
                    </a:lnTo>
                    <a:cubicBezTo>
                      <a:pt x="1454" y="4862"/>
                      <a:pt x="2306" y="5263"/>
                      <a:pt x="3233" y="5263"/>
                    </a:cubicBezTo>
                    <a:lnTo>
                      <a:pt x="5915" y="5263"/>
                    </a:lnTo>
                    <a:cubicBezTo>
                      <a:pt x="6817" y="5263"/>
                      <a:pt x="7694" y="4862"/>
                      <a:pt x="8296" y="4160"/>
                    </a:cubicBezTo>
                    <a:lnTo>
                      <a:pt x="8572" y="3835"/>
                    </a:lnTo>
                    <a:cubicBezTo>
                      <a:pt x="9148" y="3133"/>
                      <a:pt x="9148" y="2130"/>
                      <a:pt x="8572" y="1454"/>
                    </a:cubicBezTo>
                    <a:cubicBezTo>
                      <a:pt x="7795" y="526"/>
                      <a:pt x="6667" y="0"/>
                      <a:pt x="54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574;p49">
                <a:extLst>
                  <a:ext uri="{FF2B5EF4-FFF2-40B4-BE49-F238E27FC236}">
                    <a16:creationId xmlns:a16="http://schemas.microsoft.com/office/drawing/2014/main" id="{29B695C1-FE97-F8FB-EE80-EBCD26DC0193}"/>
                  </a:ext>
                </a:extLst>
              </p:cNvPr>
              <p:cNvSpPr/>
              <p:nvPr/>
            </p:nvSpPr>
            <p:spPr>
              <a:xfrm>
                <a:off x="-658546" y="4398434"/>
                <a:ext cx="201415" cy="236393"/>
              </a:xfrm>
              <a:custGeom>
                <a:avLst/>
                <a:gdLst/>
                <a:ahLst/>
                <a:cxnLst/>
                <a:rect l="l" t="t" r="r" b="b"/>
                <a:pathLst>
                  <a:path w="2908" h="3413" extrusionOk="0">
                    <a:moveTo>
                      <a:pt x="1360" y="1"/>
                    </a:moveTo>
                    <a:cubicBezTo>
                      <a:pt x="1350" y="1"/>
                      <a:pt x="1339" y="2"/>
                      <a:pt x="1329" y="4"/>
                    </a:cubicBezTo>
                    <a:cubicBezTo>
                      <a:pt x="1203" y="4"/>
                      <a:pt x="1128" y="105"/>
                      <a:pt x="1128" y="205"/>
                    </a:cubicBezTo>
                    <a:lnTo>
                      <a:pt x="1279" y="2185"/>
                    </a:lnTo>
                    <a:cubicBezTo>
                      <a:pt x="1103" y="2335"/>
                      <a:pt x="928" y="2461"/>
                      <a:pt x="752" y="2586"/>
                    </a:cubicBezTo>
                    <a:cubicBezTo>
                      <a:pt x="552" y="2736"/>
                      <a:pt x="326" y="2912"/>
                      <a:pt x="126" y="3037"/>
                    </a:cubicBezTo>
                    <a:cubicBezTo>
                      <a:pt x="25" y="3112"/>
                      <a:pt x="0" y="3238"/>
                      <a:pt x="75" y="3313"/>
                    </a:cubicBezTo>
                    <a:cubicBezTo>
                      <a:pt x="101" y="3388"/>
                      <a:pt x="176" y="3413"/>
                      <a:pt x="251" y="3413"/>
                    </a:cubicBezTo>
                    <a:cubicBezTo>
                      <a:pt x="276" y="3413"/>
                      <a:pt x="326" y="3388"/>
                      <a:pt x="351" y="3388"/>
                    </a:cubicBezTo>
                    <a:cubicBezTo>
                      <a:pt x="577" y="3238"/>
                      <a:pt x="777" y="3062"/>
                      <a:pt x="978" y="2912"/>
                    </a:cubicBezTo>
                    <a:cubicBezTo>
                      <a:pt x="1153" y="2786"/>
                      <a:pt x="1329" y="2661"/>
                      <a:pt x="1504" y="2536"/>
                    </a:cubicBezTo>
                    <a:cubicBezTo>
                      <a:pt x="1955" y="2837"/>
                      <a:pt x="2532" y="3363"/>
                      <a:pt x="2532" y="3363"/>
                    </a:cubicBezTo>
                    <a:cubicBezTo>
                      <a:pt x="2582" y="3388"/>
                      <a:pt x="2632" y="3413"/>
                      <a:pt x="2682" y="3413"/>
                    </a:cubicBezTo>
                    <a:cubicBezTo>
                      <a:pt x="2732" y="3413"/>
                      <a:pt x="2782" y="3388"/>
                      <a:pt x="2832" y="3338"/>
                    </a:cubicBezTo>
                    <a:cubicBezTo>
                      <a:pt x="2908" y="3263"/>
                      <a:pt x="2883" y="3137"/>
                      <a:pt x="2807" y="3062"/>
                    </a:cubicBezTo>
                    <a:cubicBezTo>
                      <a:pt x="2782" y="3037"/>
                      <a:pt x="2181" y="2486"/>
                      <a:pt x="1680" y="2185"/>
                    </a:cubicBezTo>
                    <a:lnTo>
                      <a:pt x="1529" y="180"/>
                    </a:lnTo>
                    <a:cubicBezTo>
                      <a:pt x="1529" y="90"/>
                      <a:pt x="1449" y="1"/>
                      <a:pt x="1360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575;p49">
                <a:extLst>
                  <a:ext uri="{FF2B5EF4-FFF2-40B4-BE49-F238E27FC236}">
                    <a16:creationId xmlns:a16="http://schemas.microsoft.com/office/drawing/2014/main" id="{4A77636B-2194-E93D-6601-0A8FA4DF7B9B}"/>
                  </a:ext>
                </a:extLst>
              </p:cNvPr>
              <p:cNvSpPr/>
              <p:nvPr/>
            </p:nvSpPr>
            <p:spPr>
              <a:xfrm>
                <a:off x="-677663" y="4310263"/>
                <a:ext cx="246575" cy="115668"/>
              </a:xfrm>
              <a:custGeom>
                <a:avLst/>
                <a:gdLst/>
                <a:ahLst/>
                <a:cxnLst/>
                <a:rect l="l" t="t" r="r" b="b"/>
                <a:pathLst>
                  <a:path w="3560" h="1670" extrusionOk="0">
                    <a:moveTo>
                      <a:pt x="1957" y="1"/>
                    </a:moveTo>
                    <a:cubicBezTo>
                      <a:pt x="1426" y="1"/>
                      <a:pt x="893" y="52"/>
                      <a:pt x="377" y="150"/>
                    </a:cubicBezTo>
                    <a:cubicBezTo>
                      <a:pt x="101" y="200"/>
                      <a:pt x="1" y="526"/>
                      <a:pt x="176" y="726"/>
                    </a:cubicBezTo>
                    <a:cubicBezTo>
                      <a:pt x="427" y="1027"/>
                      <a:pt x="727" y="1302"/>
                      <a:pt x="1053" y="1503"/>
                    </a:cubicBezTo>
                    <a:cubicBezTo>
                      <a:pt x="1224" y="1613"/>
                      <a:pt x="1413" y="1669"/>
                      <a:pt x="1602" y="1669"/>
                    </a:cubicBezTo>
                    <a:cubicBezTo>
                      <a:pt x="1801" y="1669"/>
                      <a:pt x="2001" y="1607"/>
                      <a:pt x="2181" y="1478"/>
                    </a:cubicBezTo>
                    <a:cubicBezTo>
                      <a:pt x="2557" y="1202"/>
                      <a:pt x="2958" y="901"/>
                      <a:pt x="3359" y="626"/>
                    </a:cubicBezTo>
                    <a:cubicBezTo>
                      <a:pt x="3560" y="475"/>
                      <a:pt x="3484" y="125"/>
                      <a:pt x="3209" y="99"/>
                    </a:cubicBezTo>
                    <a:cubicBezTo>
                      <a:pt x="2798" y="33"/>
                      <a:pt x="2378" y="1"/>
                      <a:pt x="1957" y="1"/>
                    </a:cubicBezTo>
                    <a:close/>
                  </a:path>
                </a:pathLst>
              </a:custGeom>
              <a:solidFill>
                <a:srgbClr val="CF17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576;p49">
                <a:extLst>
                  <a:ext uri="{FF2B5EF4-FFF2-40B4-BE49-F238E27FC236}">
                    <a16:creationId xmlns:a16="http://schemas.microsoft.com/office/drawing/2014/main" id="{E53A9A5B-DE64-BABC-52B4-2DADA2BE0022}"/>
                  </a:ext>
                </a:extLst>
              </p:cNvPr>
              <p:cNvSpPr/>
              <p:nvPr/>
            </p:nvSpPr>
            <p:spPr>
              <a:xfrm>
                <a:off x="-1292160" y="4502882"/>
                <a:ext cx="532975" cy="64276"/>
              </a:xfrm>
              <a:custGeom>
                <a:avLst/>
                <a:gdLst/>
                <a:ahLst/>
                <a:cxnLst/>
                <a:rect l="l" t="t" r="r" b="b"/>
                <a:pathLst>
                  <a:path w="7695" h="928" extrusionOk="0">
                    <a:moveTo>
                      <a:pt x="6211" y="1"/>
                    </a:moveTo>
                    <a:cubicBezTo>
                      <a:pt x="5454" y="1"/>
                      <a:pt x="4632" y="37"/>
                      <a:pt x="3810" y="126"/>
                    </a:cubicBezTo>
                    <a:cubicBezTo>
                      <a:pt x="2406" y="301"/>
                      <a:pt x="1028" y="602"/>
                      <a:pt x="0" y="928"/>
                    </a:cubicBezTo>
                    <a:cubicBezTo>
                      <a:pt x="1053" y="752"/>
                      <a:pt x="2431" y="552"/>
                      <a:pt x="3835" y="376"/>
                    </a:cubicBezTo>
                    <a:cubicBezTo>
                      <a:pt x="5213" y="226"/>
                      <a:pt x="6617" y="126"/>
                      <a:pt x="7695" y="50"/>
                    </a:cubicBezTo>
                    <a:cubicBezTo>
                      <a:pt x="7248" y="19"/>
                      <a:pt x="6746" y="1"/>
                      <a:pt x="6211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577;p49">
                <a:extLst>
                  <a:ext uri="{FF2B5EF4-FFF2-40B4-BE49-F238E27FC236}">
                    <a16:creationId xmlns:a16="http://schemas.microsoft.com/office/drawing/2014/main" id="{03DB50CD-490E-C769-5BC2-745ECD0949B7}"/>
                  </a:ext>
                </a:extLst>
              </p:cNvPr>
              <p:cNvSpPr/>
              <p:nvPr/>
            </p:nvSpPr>
            <p:spPr>
              <a:xfrm>
                <a:off x="-1283502" y="4378556"/>
                <a:ext cx="510465" cy="65384"/>
              </a:xfrm>
              <a:custGeom>
                <a:avLst/>
                <a:gdLst/>
                <a:ahLst/>
                <a:cxnLst/>
                <a:rect l="l" t="t" r="r" b="b"/>
                <a:pathLst>
                  <a:path w="7370" h="944" extrusionOk="0">
                    <a:moveTo>
                      <a:pt x="2051" y="0"/>
                    </a:moveTo>
                    <a:cubicBezTo>
                      <a:pt x="1293" y="0"/>
                      <a:pt x="583" y="54"/>
                      <a:pt x="1" y="141"/>
                    </a:cubicBezTo>
                    <a:cubicBezTo>
                      <a:pt x="1028" y="141"/>
                      <a:pt x="2357" y="191"/>
                      <a:pt x="3710" y="342"/>
                    </a:cubicBezTo>
                    <a:cubicBezTo>
                      <a:pt x="5038" y="467"/>
                      <a:pt x="6367" y="718"/>
                      <a:pt x="7369" y="943"/>
                    </a:cubicBezTo>
                    <a:cubicBezTo>
                      <a:pt x="6417" y="567"/>
                      <a:pt x="5088" y="241"/>
                      <a:pt x="3735" y="91"/>
                    </a:cubicBezTo>
                    <a:cubicBezTo>
                      <a:pt x="3168" y="28"/>
                      <a:pt x="2597" y="0"/>
                      <a:pt x="2051" y="0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578;p49">
                <a:extLst>
                  <a:ext uri="{FF2B5EF4-FFF2-40B4-BE49-F238E27FC236}">
                    <a16:creationId xmlns:a16="http://schemas.microsoft.com/office/drawing/2014/main" id="{98D2D8A6-65BA-F48E-7123-9F3EED53A406}"/>
                  </a:ext>
                </a:extLst>
              </p:cNvPr>
              <p:cNvSpPr/>
              <p:nvPr/>
            </p:nvSpPr>
            <p:spPr>
              <a:xfrm>
                <a:off x="-1224490" y="4565357"/>
                <a:ext cx="463574" cy="177104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2557" extrusionOk="0">
                    <a:moveTo>
                      <a:pt x="6693" y="0"/>
                    </a:moveTo>
                    <a:lnTo>
                      <a:pt x="6693" y="0"/>
                    </a:lnTo>
                    <a:cubicBezTo>
                      <a:pt x="5715" y="201"/>
                      <a:pt x="4462" y="552"/>
                      <a:pt x="3259" y="1028"/>
                    </a:cubicBezTo>
                    <a:cubicBezTo>
                      <a:pt x="2031" y="1479"/>
                      <a:pt x="853" y="2056"/>
                      <a:pt x="1" y="2557"/>
                    </a:cubicBezTo>
                    <a:cubicBezTo>
                      <a:pt x="928" y="2206"/>
                      <a:pt x="2131" y="1705"/>
                      <a:pt x="3334" y="1229"/>
                    </a:cubicBezTo>
                    <a:cubicBezTo>
                      <a:pt x="4537" y="777"/>
                      <a:pt x="5765" y="351"/>
                      <a:pt x="6693" y="0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579;p49">
                <a:extLst>
                  <a:ext uri="{FF2B5EF4-FFF2-40B4-BE49-F238E27FC236}">
                    <a16:creationId xmlns:a16="http://schemas.microsoft.com/office/drawing/2014/main" id="{AA509483-C72A-8170-0ACF-2D5C1F0DE481}"/>
                  </a:ext>
                </a:extLst>
              </p:cNvPr>
              <p:cNvSpPr/>
              <p:nvPr/>
            </p:nvSpPr>
            <p:spPr>
              <a:xfrm>
                <a:off x="-373878" y="4502882"/>
                <a:ext cx="532975" cy="64276"/>
              </a:xfrm>
              <a:custGeom>
                <a:avLst/>
                <a:gdLst/>
                <a:ahLst/>
                <a:cxnLst/>
                <a:rect l="l" t="t" r="r" b="b"/>
                <a:pathLst>
                  <a:path w="7695" h="928" extrusionOk="0">
                    <a:moveTo>
                      <a:pt x="1484" y="1"/>
                    </a:moveTo>
                    <a:cubicBezTo>
                      <a:pt x="949" y="1"/>
                      <a:pt x="447" y="19"/>
                      <a:pt x="1" y="50"/>
                    </a:cubicBezTo>
                    <a:cubicBezTo>
                      <a:pt x="1078" y="126"/>
                      <a:pt x="2482" y="226"/>
                      <a:pt x="3860" y="376"/>
                    </a:cubicBezTo>
                    <a:cubicBezTo>
                      <a:pt x="5264" y="552"/>
                      <a:pt x="6642" y="752"/>
                      <a:pt x="7695" y="928"/>
                    </a:cubicBezTo>
                    <a:cubicBezTo>
                      <a:pt x="6667" y="602"/>
                      <a:pt x="5289" y="301"/>
                      <a:pt x="3885" y="126"/>
                    </a:cubicBezTo>
                    <a:cubicBezTo>
                      <a:pt x="3063" y="37"/>
                      <a:pt x="2241" y="1"/>
                      <a:pt x="1484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580;p49">
                <a:extLst>
                  <a:ext uri="{FF2B5EF4-FFF2-40B4-BE49-F238E27FC236}">
                    <a16:creationId xmlns:a16="http://schemas.microsoft.com/office/drawing/2014/main" id="{1DAA01D2-9856-6AF5-E778-6C3EE3EF208E}"/>
                  </a:ext>
                </a:extLst>
              </p:cNvPr>
              <p:cNvSpPr/>
              <p:nvPr/>
            </p:nvSpPr>
            <p:spPr>
              <a:xfrm>
                <a:off x="-359956" y="4378556"/>
                <a:ext cx="510395" cy="65384"/>
              </a:xfrm>
              <a:custGeom>
                <a:avLst/>
                <a:gdLst/>
                <a:ahLst/>
                <a:cxnLst/>
                <a:rect l="l" t="t" r="r" b="b"/>
                <a:pathLst>
                  <a:path w="7369" h="944" extrusionOk="0">
                    <a:moveTo>
                      <a:pt x="5319" y="0"/>
                    </a:moveTo>
                    <a:cubicBezTo>
                      <a:pt x="4772" y="0"/>
                      <a:pt x="4201" y="28"/>
                      <a:pt x="3634" y="91"/>
                    </a:cubicBezTo>
                    <a:cubicBezTo>
                      <a:pt x="2281" y="241"/>
                      <a:pt x="952" y="567"/>
                      <a:pt x="0" y="943"/>
                    </a:cubicBezTo>
                    <a:cubicBezTo>
                      <a:pt x="1003" y="718"/>
                      <a:pt x="2331" y="467"/>
                      <a:pt x="3659" y="342"/>
                    </a:cubicBezTo>
                    <a:cubicBezTo>
                      <a:pt x="4988" y="191"/>
                      <a:pt x="6341" y="141"/>
                      <a:pt x="7369" y="141"/>
                    </a:cubicBezTo>
                    <a:cubicBezTo>
                      <a:pt x="6786" y="54"/>
                      <a:pt x="6076" y="0"/>
                      <a:pt x="5319" y="0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581;p49">
                <a:extLst>
                  <a:ext uri="{FF2B5EF4-FFF2-40B4-BE49-F238E27FC236}">
                    <a16:creationId xmlns:a16="http://schemas.microsoft.com/office/drawing/2014/main" id="{077D8E49-A823-54D0-05D5-2BBB4ECE4AC2}"/>
                  </a:ext>
                </a:extLst>
              </p:cNvPr>
              <p:cNvSpPr/>
              <p:nvPr/>
            </p:nvSpPr>
            <p:spPr>
              <a:xfrm>
                <a:off x="-372146" y="4565357"/>
                <a:ext cx="463574" cy="177104"/>
              </a:xfrm>
              <a:custGeom>
                <a:avLst/>
                <a:gdLst/>
                <a:ahLst/>
                <a:cxnLst/>
                <a:rect l="l" t="t" r="r" b="b"/>
                <a:pathLst>
                  <a:path w="6693" h="255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928" y="351"/>
                      <a:pt x="2156" y="777"/>
                      <a:pt x="3359" y="1229"/>
                    </a:cubicBezTo>
                    <a:cubicBezTo>
                      <a:pt x="4562" y="1705"/>
                      <a:pt x="5765" y="2206"/>
                      <a:pt x="6692" y="2557"/>
                    </a:cubicBezTo>
                    <a:cubicBezTo>
                      <a:pt x="5840" y="2056"/>
                      <a:pt x="4662" y="1479"/>
                      <a:pt x="3434" y="1028"/>
                    </a:cubicBezTo>
                    <a:cubicBezTo>
                      <a:pt x="2231" y="552"/>
                      <a:pt x="978" y="201"/>
                      <a:pt x="1" y="0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582;p49">
                <a:extLst>
                  <a:ext uri="{FF2B5EF4-FFF2-40B4-BE49-F238E27FC236}">
                    <a16:creationId xmlns:a16="http://schemas.microsoft.com/office/drawing/2014/main" id="{71E16A84-770E-E1C1-3B33-3D5E2B8E723C}"/>
                  </a:ext>
                </a:extLst>
              </p:cNvPr>
              <p:cNvSpPr/>
              <p:nvPr/>
            </p:nvSpPr>
            <p:spPr>
              <a:xfrm>
                <a:off x="-842577" y="4200829"/>
                <a:ext cx="138941" cy="55618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80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6" y="176"/>
                      <a:pt x="126" y="376"/>
                      <a:pt x="301" y="552"/>
                    </a:cubicBezTo>
                    <a:cubicBezTo>
                      <a:pt x="477" y="702"/>
                      <a:pt x="727" y="802"/>
                      <a:pt x="1003" y="802"/>
                    </a:cubicBezTo>
                    <a:cubicBezTo>
                      <a:pt x="1279" y="802"/>
                      <a:pt x="1529" y="702"/>
                      <a:pt x="1705" y="552"/>
                    </a:cubicBezTo>
                    <a:cubicBezTo>
                      <a:pt x="1880" y="401"/>
                      <a:pt x="2006" y="201"/>
                      <a:pt x="2006" y="0"/>
                    </a:cubicBezTo>
                    <a:lnTo>
                      <a:pt x="2006" y="0"/>
                    </a:lnTo>
                    <a:cubicBezTo>
                      <a:pt x="1755" y="251"/>
                      <a:pt x="1379" y="426"/>
                      <a:pt x="1003" y="426"/>
                    </a:cubicBezTo>
                    <a:cubicBezTo>
                      <a:pt x="627" y="426"/>
                      <a:pt x="276" y="251"/>
                      <a:pt x="1" y="0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583;p49">
                <a:extLst>
                  <a:ext uri="{FF2B5EF4-FFF2-40B4-BE49-F238E27FC236}">
                    <a16:creationId xmlns:a16="http://schemas.microsoft.com/office/drawing/2014/main" id="{584ADCD0-A59C-888D-3327-476AEF46E76C}"/>
                  </a:ext>
                </a:extLst>
              </p:cNvPr>
              <p:cNvSpPr/>
              <p:nvPr/>
            </p:nvSpPr>
            <p:spPr>
              <a:xfrm>
                <a:off x="-394726" y="4200829"/>
                <a:ext cx="140672" cy="55618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80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6" y="201"/>
                      <a:pt x="126" y="401"/>
                      <a:pt x="327" y="552"/>
                    </a:cubicBezTo>
                    <a:cubicBezTo>
                      <a:pt x="502" y="702"/>
                      <a:pt x="753" y="802"/>
                      <a:pt x="1028" y="802"/>
                    </a:cubicBezTo>
                    <a:cubicBezTo>
                      <a:pt x="1279" y="802"/>
                      <a:pt x="1530" y="702"/>
                      <a:pt x="1705" y="552"/>
                    </a:cubicBezTo>
                    <a:cubicBezTo>
                      <a:pt x="1881" y="376"/>
                      <a:pt x="2006" y="176"/>
                      <a:pt x="2031" y="0"/>
                    </a:cubicBezTo>
                    <a:lnTo>
                      <a:pt x="2031" y="0"/>
                    </a:lnTo>
                    <a:cubicBezTo>
                      <a:pt x="1755" y="251"/>
                      <a:pt x="1379" y="426"/>
                      <a:pt x="1003" y="426"/>
                    </a:cubicBezTo>
                    <a:cubicBezTo>
                      <a:pt x="652" y="426"/>
                      <a:pt x="277" y="251"/>
                      <a:pt x="1" y="0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584;p49">
                <a:extLst>
                  <a:ext uri="{FF2B5EF4-FFF2-40B4-BE49-F238E27FC236}">
                    <a16:creationId xmlns:a16="http://schemas.microsoft.com/office/drawing/2014/main" id="{F3CA8866-8AA5-132C-2FD7-A27AD4FE617E}"/>
                  </a:ext>
                </a:extLst>
              </p:cNvPr>
              <p:cNvSpPr/>
              <p:nvPr/>
            </p:nvSpPr>
            <p:spPr>
              <a:xfrm>
                <a:off x="-608193" y="3997682"/>
                <a:ext cx="199684" cy="148014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2137" extrusionOk="0">
                    <a:moveTo>
                      <a:pt x="0" y="1"/>
                    </a:moveTo>
                    <a:cubicBezTo>
                      <a:pt x="100" y="477"/>
                      <a:pt x="276" y="953"/>
                      <a:pt x="476" y="1404"/>
                    </a:cubicBezTo>
                    <a:cubicBezTo>
                      <a:pt x="627" y="1730"/>
                      <a:pt x="852" y="2081"/>
                      <a:pt x="1203" y="2131"/>
                    </a:cubicBezTo>
                    <a:cubicBezTo>
                      <a:pt x="1231" y="2135"/>
                      <a:pt x="1258" y="2136"/>
                      <a:pt x="1284" y="2136"/>
                    </a:cubicBezTo>
                    <a:cubicBezTo>
                      <a:pt x="1671" y="2136"/>
                      <a:pt x="1970" y="1808"/>
                      <a:pt x="2181" y="1480"/>
                    </a:cubicBezTo>
                    <a:cubicBezTo>
                      <a:pt x="2481" y="1003"/>
                      <a:pt x="2707" y="527"/>
                      <a:pt x="28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585;p49">
                <a:extLst>
                  <a:ext uri="{FF2B5EF4-FFF2-40B4-BE49-F238E27FC236}">
                    <a16:creationId xmlns:a16="http://schemas.microsoft.com/office/drawing/2014/main" id="{61C4A360-6FA2-84CA-DFC8-AA0581A7E9D0}"/>
                  </a:ext>
                </a:extLst>
              </p:cNvPr>
              <p:cNvSpPr/>
              <p:nvPr/>
            </p:nvSpPr>
            <p:spPr>
              <a:xfrm>
                <a:off x="-750596" y="4471645"/>
                <a:ext cx="38302" cy="29575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27" extrusionOk="0">
                    <a:moveTo>
                      <a:pt x="277" y="0"/>
                    </a:moveTo>
                    <a:cubicBezTo>
                      <a:pt x="1" y="0"/>
                      <a:pt x="1" y="426"/>
                      <a:pt x="277" y="426"/>
                    </a:cubicBezTo>
                    <a:cubicBezTo>
                      <a:pt x="552" y="426"/>
                      <a:pt x="552" y="0"/>
                      <a:pt x="277" y="0"/>
                    </a:cubicBezTo>
                    <a:close/>
                  </a:path>
                </a:pathLst>
              </a:cu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586;p49">
                <a:extLst>
                  <a:ext uri="{FF2B5EF4-FFF2-40B4-BE49-F238E27FC236}">
                    <a16:creationId xmlns:a16="http://schemas.microsoft.com/office/drawing/2014/main" id="{B23CBD92-8497-72C3-E90B-68307ECD7CEA}"/>
                  </a:ext>
                </a:extLst>
              </p:cNvPr>
              <p:cNvSpPr/>
              <p:nvPr/>
            </p:nvSpPr>
            <p:spPr>
              <a:xfrm>
                <a:off x="-719290" y="4537583"/>
                <a:ext cx="36501" cy="295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27" extrusionOk="0">
                    <a:moveTo>
                      <a:pt x="251" y="0"/>
                    </a:moveTo>
                    <a:cubicBezTo>
                      <a:pt x="0" y="0"/>
                      <a:pt x="0" y="427"/>
                      <a:pt x="251" y="427"/>
                    </a:cubicBezTo>
                    <a:cubicBezTo>
                      <a:pt x="526" y="427"/>
                      <a:pt x="526" y="0"/>
                      <a:pt x="251" y="0"/>
                    </a:cubicBezTo>
                    <a:close/>
                  </a:path>
                </a:pathLst>
              </a:cu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587;p49">
                <a:extLst>
                  <a:ext uri="{FF2B5EF4-FFF2-40B4-BE49-F238E27FC236}">
                    <a16:creationId xmlns:a16="http://schemas.microsoft.com/office/drawing/2014/main" id="{55782C43-C2BA-7E47-53D1-A6ADA95D585A}"/>
                  </a:ext>
                </a:extLst>
              </p:cNvPr>
              <p:cNvSpPr/>
              <p:nvPr/>
            </p:nvSpPr>
            <p:spPr>
              <a:xfrm>
                <a:off x="-707169" y="4490692"/>
                <a:ext cx="36501" cy="295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27" extrusionOk="0">
                    <a:moveTo>
                      <a:pt x="251" y="1"/>
                    </a:moveTo>
                    <a:cubicBezTo>
                      <a:pt x="1" y="1"/>
                      <a:pt x="1" y="427"/>
                      <a:pt x="251" y="427"/>
                    </a:cubicBezTo>
                    <a:cubicBezTo>
                      <a:pt x="527" y="427"/>
                      <a:pt x="527" y="1"/>
                      <a:pt x="251" y="1"/>
                    </a:cubicBezTo>
                    <a:close/>
                  </a:path>
                </a:pathLst>
              </a:cu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588;p49">
                <a:extLst>
                  <a:ext uri="{FF2B5EF4-FFF2-40B4-BE49-F238E27FC236}">
                    <a16:creationId xmlns:a16="http://schemas.microsoft.com/office/drawing/2014/main" id="{CDBC0A2C-A57A-8297-5785-9C455477F6A9}"/>
                  </a:ext>
                </a:extLst>
              </p:cNvPr>
              <p:cNvSpPr/>
              <p:nvPr/>
            </p:nvSpPr>
            <p:spPr>
              <a:xfrm>
                <a:off x="-663741" y="4501151"/>
                <a:ext cx="36501" cy="295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27" extrusionOk="0">
                    <a:moveTo>
                      <a:pt x="251" y="0"/>
                    </a:moveTo>
                    <a:cubicBezTo>
                      <a:pt x="0" y="0"/>
                      <a:pt x="0" y="426"/>
                      <a:pt x="251" y="426"/>
                    </a:cubicBezTo>
                    <a:cubicBezTo>
                      <a:pt x="526" y="426"/>
                      <a:pt x="526" y="0"/>
                      <a:pt x="251" y="0"/>
                    </a:cubicBezTo>
                    <a:close/>
                  </a:path>
                </a:pathLst>
              </a:cu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589;p49">
                <a:extLst>
                  <a:ext uri="{FF2B5EF4-FFF2-40B4-BE49-F238E27FC236}">
                    <a16:creationId xmlns:a16="http://schemas.microsoft.com/office/drawing/2014/main" id="{B394AA99-5742-669C-7A3F-76DD321F24C2}"/>
                  </a:ext>
                </a:extLst>
              </p:cNvPr>
              <p:cNvSpPr/>
              <p:nvPr/>
            </p:nvSpPr>
            <p:spPr>
              <a:xfrm>
                <a:off x="-700243" y="4443871"/>
                <a:ext cx="36571" cy="29575"/>
              </a:xfrm>
              <a:custGeom>
                <a:avLst/>
                <a:gdLst/>
                <a:ahLst/>
                <a:cxnLst/>
                <a:rect l="l" t="t" r="r" b="b"/>
                <a:pathLst>
                  <a:path w="528" h="427" extrusionOk="0">
                    <a:moveTo>
                      <a:pt x="276" y="0"/>
                    </a:moveTo>
                    <a:cubicBezTo>
                      <a:pt x="1" y="0"/>
                      <a:pt x="1" y="426"/>
                      <a:pt x="276" y="426"/>
                    </a:cubicBezTo>
                    <a:cubicBezTo>
                      <a:pt x="527" y="426"/>
                      <a:pt x="527" y="0"/>
                      <a:pt x="276" y="0"/>
                    </a:cubicBezTo>
                    <a:close/>
                  </a:path>
                </a:pathLst>
              </a:cu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590;p49">
                <a:extLst>
                  <a:ext uri="{FF2B5EF4-FFF2-40B4-BE49-F238E27FC236}">
                    <a16:creationId xmlns:a16="http://schemas.microsoft.com/office/drawing/2014/main" id="{F9EC9E18-6BA3-9BC3-F159-DA03790CAD2E}"/>
                  </a:ext>
                </a:extLst>
              </p:cNvPr>
              <p:cNvSpPr/>
              <p:nvPr/>
            </p:nvSpPr>
            <p:spPr>
              <a:xfrm>
                <a:off x="-405115" y="4471645"/>
                <a:ext cx="36501" cy="29575"/>
              </a:xfrm>
              <a:custGeom>
                <a:avLst/>
                <a:gdLst/>
                <a:ahLst/>
                <a:cxnLst/>
                <a:rect l="l" t="t" r="r" b="b"/>
                <a:pathLst>
                  <a:path w="527" h="427" extrusionOk="0">
                    <a:moveTo>
                      <a:pt x="276" y="0"/>
                    </a:moveTo>
                    <a:cubicBezTo>
                      <a:pt x="0" y="0"/>
                      <a:pt x="0" y="426"/>
                      <a:pt x="276" y="426"/>
                    </a:cubicBezTo>
                    <a:cubicBezTo>
                      <a:pt x="527" y="426"/>
                      <a:pt x="527" y="0"/>
                      <a:pt x="276" y="0"/>
                    </a:cubicBezTo>
                    <a:close/>
                  </a:path>
                </a:pathLst>
              </a:cu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591;p49">
                <a:extLst>
                  <a:ext uri="{FF2B5EF4-FFF2-40B4-BE49-F238E27FC236}">
                    <a16:creationId xmlns:a16="http://schemas.microsoft.com/office/drawing/2014/main" id="{2F1DCAAE-AA11-5F67-0619-CEC65C81D741}"/>
                  </a:ext>
                </a:extLst>
              </p:cNvPr>
              <p:cNvSpPr/>
              <p:nvPr/>
            </p:nvSpPr>
            <p:spPr>
              <a:xfrm>
                <a:off x="-436352" y="4537583"/>
                <a:ext cx="38233" cy="29575"/>
              </a:xfrm>
              <a:custGeom>
                <a:avLst/>
                <a:gdLst/>
                <a:ahLst/>
                <a:cxnLst/>
                <a:rect l="l" t="t" r="r" b="b"/>
                <a:pathLst>
                  <a:path w="552" h="427" extrusionOk="0">
                    <a:moveTo>
                      <a:pt x="276" y="0"/>
                    </a:moveTo>
                    <a:cubicBezTo>
                      <a:pt x="0" y="0"/>
                      <a:pt x="0" y="427"/>
                      <a:pt x="276" y="427"/>
                    </a:cubicBezTo>
                    <a:cubicBezTo>
                      <a:pt x="552" y="427"/>
                      <a:pt x="552" y="0"/>
                      <a:pt x="276" y="0"/>
                    </a:cubicBezTo>
                    <a:close/>
                  </a:path>
                </a:pathLst>
              </a:cu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592;p49">
                <a:extLst>
                  <a:ext uri="{FF2B5EF4-FFF2-40B4-BE49-F238E27FC236}">
                    <a16:creationId xmlns:a16="http://schemas.microsoft.com/office/drawing/2014/main" id="{A0A28231-BC90-B03B-2F9B-AD0E89A4DD57}"/>
                  </a:ext>
                </a:extLst>
              </p:cNvPr>
              <p:cNvSpPr/>
              <p:nvPr/>
            </p:nvSpPr>
            <p:spPr>
              <a:xfrm>
                <a:off x="-448543" y="4490692"/>
                <a:ext cx="38302" cy="29575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27" extrusionOk="0">
                    <a:moveTo>
                      <a:pt x="277" y="1"/>
                    </a:moveTo>
                    <a:cubicBezTo>
                      <a:pt x="1" y="1"/>
                      <a:pt x="1" y="427"/>
                      <a:pt x="277" y="427"/>
                    </a:cubicBezTo>
                    <a:cubicBezTo>
                      <a:pt x="552" y="427"/>
                      <a:pt x="552" y="1"/>
                      <a:pt x="277" y="1"/>
                    </a:cubicBezTo>
                    <a:close/>
                  </a:path>
                </a:pathLst>
              </a:cu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593;p49">
                <a:extLst>
                  <a:ext uri="{FF2B5EF4-FFF2-40B4-BE49-F238E27FC236}">
                    <a16:creationId xmlns:a16="http://schemas.microsoft.com/office/drawing/2014/main" id="{F998F65A-92B5-0805-CA38-8BC6B95CF06C}"/>
                  </a:ext>
                </a:extLst>
              </p:cNvPr>
              <p:cNvSpPr/>
              <p:nvPr/>
            </p:nvSpPr>
            <p:spPr>
              <a:xfrm>
                <a:off x="-491901" y="4501151"/>
                <a:ext cx="38233" cy="29575"/>
              </a:xfrm>
              <a:custGeom>
                <a:avLst/>
                <a:gdLst/>
                <a:ahLst/>
                <a:cxnLst/>
                <a:rect l="l" t="t" r="r" b="b"/>
                <a:pathLst>
                  <a:path w="552" h="427" extrusionOk="0">
                    <a:moveTo>
                      <a:pt x="276" y="0"/>
                    </a:moveTo>
                    <a:cubicBezTo>
                      <a:pt x="0" y="0"/>
                      <a:pt x="0" y="426"/>
                      <a:pt x="276" y="426"/>
                    </a:cubicBezTo>
                    <a:cubicBezTo>
                      <a:pt x="552" y="426"/>
                      <a:pt x="552" y="0"/>
                      <a:pt x="276" y="0"/>
                    </a:cubicBezTo>
                    <a:close/>
                  </a:path>
                </a:pathLst>
              </a:cu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594;p49">
                <a:extLst>
                  <a:ext uri="{FF2B5EF4-FFF2-40B4-BE49-F238E27FC236}">
                    <a16:creationId xmlns:a16="http://schemas.microsoft.com/office/drawing/2014/main" id="{BB7A9290-1FCE-FF5E-017F-25DF47707B48}"/>
                  </a:ext>
                </a:extLst>
              </p:cNvPr>
              <p:cNvSpPr/>
              <p:nvPr/>
            </p:nvSpPr>
            <p:spPr>
              <a:xfrm>
                <a:off x="-455469" y="4443871"/>
                <a:ext cx="38302" cy="29575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27" extrusionOk="0">
                    <a:moveTo>
                      <a:pt x="276" y="0"/>
                    </a:moveTo>
                    <a:cubicBezTo>
                      <a:pt x="1" y="0"/>
                      <a:pt x="1" y="426"/>
                      <a:pt x="276" y="426"/>
                    </a:cubicBezTo>
                    <a:cubicBezTo>
                      <a:pt x="552" y="426"/>
                      <a:pt x="552" y="0"/>
                      <a:pt x="276" y="0"/>
                    </a:cubicBezTo>
                    <a:close/>
                  </a:path>
                </a:pathLst>
              </a:custGeom>
              <a:solidFill>
                <a:srgbClr val="191919">
                  <a:alpha val="116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595;p49">
                <a:extLst>
                  <a:ext uri="{FF2B5EF4-FFF2-40B4-BE49-F238E27FC236}">
                    <a16:creationId xmlns:a16="http://schemas.microsoft.com/office/drawing/2014/main" id="{B6954AB9-9ED8-BDF9-9AB1-50D7A640F455}"/>
                  </a:ext>
                </a:extLst>
              </p:cNvPr>
              <p:cNvSpPr/>
              <p:nvPr/>
            </p:nvSpPr>
            <p:spPr>
              <a:xfrm>
                <a:off x="-111719" y="4786374"/>
                <a:ext cx="401030" cy="260496"/>
              </a:xfrm>
              <a:custGeom>
                <a:avLst/>
                <a:gdLst/>
                <a:ahLst/>
                <a:cxnLst/>
                <a:rect l="l" t="t" r="r" b="b"/>
                <a:pathLst>
                  <a:path w="5790" h="3761" extrusionOk="0">
                    <a:moveTo>
                      <a:pt x="3880" y="1"/>
                    </a:moveTo>
                    <a:cubicBezTo>
                      <a:pt x="2973" y="1"/>
                      <a:pt x="2082" y="191"/>
                      <a:pt x="1303" y="669"/>
                    </a:cubicBezTo>
                    <a:cubicBezTo>
                      <a:pt x="602" y="1070"/>
                      <a:pt x="0" y="1822"/>
                      <a:pt x="176" y="2599"/>
                    </a:cubicBezTo>
                    <a:cubicBezTo>
                      <a:pt x="338" y="3340"/>
                      <a:pt x="1185" y="3760"/>
                      <a:pt x="1965" y="3760"/>
                    </a:cubicBezTo>
                    <a:cubicBezTo>
                      <a:pt x="2029" y="3760"/>
                      <a:pt x="2093" y="3758"/>
                      <a:pt x="2155" y="3752"/>
                    </a:cubicBezTo>
                    <a:cubicBezTo>
                      <a:pt x="2983" y="3702"/>
                      <a:pt x="3760" y="3326"/>
                      <a:pt x="4562" y="3150"/>
                    </a:cubicBezTo>
                    <a:cubicBezTo>
                      <a:pt x="4837" y="3100"/>
                      <a:pt x="5138" y="3050"/>
                      <a:pt x="5414" y="3025"/>
                    </a:cubicBezTo>
                    <a:cubicBezTo>
                      <a:pt x="5664" y="2624"/>
                      <a:pt x="5790" y="2123"/>
                      <a:pt x="5739" y="1647"/>
                    </a:cubicBezTo>
                    <a:cubicBezTo>
                      <a:pt x="5714" y="1070"/>
                      <a:pt x="5439" y="494"/>
                      <a:pt x="5013" y="93"/>
                    </a:cubicBezTo>
                    <a:cubicBezTo>
                      <a:pt x="4637" y="34"/>
                      <a:pt x="4257" y="1"/>
                      <a:pt x="38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596;p49">
                <a:extLst>
                  <a:ext uri="{FF2B5EF4-FFF2-40B4-BE49-F238E27FC236}">
                    <a16:creationId xmlns:a16="http://schemas.microsoft.com/office/drawing/2014/main" id="{58C028EE-372E-8B9E-262D-8EC3DB5A0008}"/>
                  </a:ext>
                </a:extLst>
              </p:cNvPr>
              <p:cNvSpPr/>
              <p:nvPr/>
            </p:nvSpPr>
            <p:spPr>
              <a:xfrm>
                <a:off x="235425" y="4792746"/>
                <a:ext cx="152862" cy="206679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98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27" y="402"/>
                      <a:pt x="702" y="978"/>
                      <a:pt x="727" y="1555"/>
                    </a:cubicBezTo>
                    <a:cubicBezTo>
                      <a:pt x="778" y="2031"/>
                      <a:pt x="652" y="2532"/>
                      <a:pt x="402" y="2933"/>
                    </a:cubicBezTo>
                    <a:cubicBezTo>
                      <a:pt x="529" y="2926"/>
                      <a:pt x="659" y="2923"/>
                      <a:pt x="789" y="2923"/>
                    </a:cubicBezTo>
                    <a:cubicBezTo>
                      <a:pt x="1145" y="2923"/>
                      <a:pt x="1507" y="2946"/>
                      <a:pt x="1855" y="2983"/>
                    </a:cubicBezTo>
                    <a:cubicBezTo>
                      <a:pt x="2106" y="2557"/>
                      <a:pt x="2206" y="2056"/>
                      <a:pt x="2156" y="1580"/>
                    </a:cubicBezTo>
                    <a:cubicBezTo>
                      <a:pt x="2106" y="1129"/>
                      <a:pt x="1905" y="702"/>
                      <a:pt x="1605" y="377"/>
                    </a:cubicBezTo>
                    <a:cubicBezTo>
                      <a:pt x="1103" y="201"/>
                      <a:pt x="552" y="76"/>
                      <a:pt x="1" y="1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597;p49">
                <a:extLst>
                  <a:ext uri="{FF2B5EF4-FFF2-40B4-BE49-F238E27FC236}">
                    <a16:creationId xmlns:a16="http://schemas.microsoft.com/office/drawing/2014/main" id="{FB28350A-015F-9BEA-A283-B491D26D29B3}"/>
                  </a:ext>
                </a:extLst>
              </p:cNvPr>
              <p:cNvSpPr/>
              <p:nvPr/>
            </p:nvSpPr>
            <p:spPr>
              <a:xfrm>
                <a:off x="348253" y="4818789"/>
                <a:ext cx="135477" cy="197952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2858" extrusionOk="0">
                    <a:moveTo>
                      <a:pt x="1" y="1"/>
                    </a:moveTo>
                    <a:cubicBezTo>
                      <a:pt x="276" y="326"/>
                      <a:pt x="477" y="753"/>
                      <a:pt x="527" y="1204"/>
                    </a:cubicBezTo>
                    <a:cubicBezTo>
                      <a:pt x="577" y="1680"/>
                      <a:pt x="477" y="2181"/>
                      <a:pt x="226" y="2607"/>
                    </a:cubicBezTo>
                    <a:cubicBezTo>
                      <a:pt x="627" y="2682"/>
                      <a:pt x="1053" y="2758"/>
                      <a:pt x="1454" y="2858"/>
                    </a:cubicBezTo>
                    <a:cubicBezTo>
                      <a:pt x="1705" y="2557"/>
                      <a:pt x="1880" y="2181"/>
                      <a:pt x="1931" y="1805"/>
                    </a:cubicBezTo>
                    <a:cubicBezTo>
                      <a:pt x="1956" y="1379"/>
                      <a:pt x="1880" y="978"/>
                      <a:pt x="1655" y="627"/>
                    </a:cubicBezTo>
                    <a:cubicBezTo>
                      <a:pt x="1179" y="427"/>
                      <a:pt x="677" y="226"/>
                      <a:pt x="176" y="51"/>
                    </a:cubicBezTo>
                    <a:cubicBezTo>
                      <a:pt x="126" y="26"/>
                      <a:pt x="5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598;p49">
                <a:extLst>
                  <a:ext uri="{FF2B5EF4-FFF2-40B4-BE49-F238E27FC236}">
                    <a16:creationId xmlns:a16="http://schemas.microsoft.com/office/drawing/2014/main" id="{1662C124-9B69-9679-45E1-DB2BF34851BF}"/>
                  </a:ext>
                </a:extLst>
              </p:cNvPr>
              <p:cNvSpPr/>
              <p:nvPr/>
            </p:nvSpPr>
            <p:spPr>
              <a:xfrm>
                <a:off x="448961" y="4862216"/>
                <a:ext cx="170178" cy="194489"/>
              </a:xfrm>
              <a:custGeom>
                <a:avLst/>
                <a:gdLst/>
                <a:ahLst/>
                <a:cxnLst/>
                <a:rect l="l" t="t" r="r" b="b"/>
                <a:pathLst>
                  <a:path w="2457" h="2808" extrusionOk="0">
                    <a:moveTo>
                      <a:pt x="201" y="0"/>
                    </a:moveTo>
                    <a:lnTo>
                      <a:pt x="201" y="0"/>
                    </a:lnTo>
                    <a:cubicBezTo>
                      <a:pt x="426" y="351"/>
                      <a:pt x="502" y="752"/>
                      <a:pt x="477" y="1178"/>
                    </a:cubicBezTo>
                    <a:cubicBezTo>
                      <a:pt x="426" y="1554"/>
                      <a:pt x="251" y="1930"/>
                      <a:pt x="0" y="2231"/>
                    </a:cubicBezTo>
                    <a:cubicBezTo>
                      <a:pt x="527" y="2356"/>
                      <a:pt x="1053" y="2506"/>
                      <a:pt x="1579" y="2682"/>
                    </a:cubicBezTo>
                    <a:cubicBezTo>
                      <a:pt x="1705" y="2732"/>
                      <a:pt x="1855" y="2782"/>
                      <a:pt x="1980" y="2807"/>
                    </a:cubicBezTo>
                    <a:cubicBezTo>
                      <a:pt x="2181" y="2582"/>
                      <a:pt x="2331" y="2281"/>
                      <a:pt x="2381" y="1980"/>
                    </a:cubicBezTo>
                    <a:cubicBezTo>
                      <a:pt x="2457" y="1604"/>
                      <a:pt x="2431" y="1203"/>
                      <a:pt x="2281" y="852"/>
                    </a:cubicBezTo>
                    <a:cubicBezTo>
                      <a:pt x="1579" y="577"/>
                      <a:pt x="903" y="276"/>
                      <a:pt x="201" y="0"/>
                    </a:cubicBezTo>
                    <a:close/>
                  </a:path>
                </a:pathLst>
              </a:custGeom>
              <a:solidFill>
                <a:srgbClr val="FFB4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599;p49">
                <a:extLst>
                  <a:ext uri="{FF2B5EF4-FFF2-40B4-BE49-F238E27FC236}">
                    <a16:creationId xmlns:a16="http://schemas.microsoft.com/office/drawing/2014/main" id="{F9413324-6C5B-3E86-558F-B23ECA24EAD1}"/>
                  </a:ext>
                </a:extLst>
              </p:cNvPr>
              <p:cNvSpPr/>
              <p:nvPr/>
            </p:nvSpPr>
            <p:spPr>
              <a:xfrm>
                <a:off x="586101" y="4874337"/>
                <a:ext cx="543364" cy="250245"/>
              </a:xfrm>
              <a:custGeom>
                <a:avLst/>
                <a:gdLst/>
                <a:ahLst/>
                <a:cxnLst/>
                <a:rect l="l" t="t" r="r" b="b"/>
                <a:pathLst>
                  <a:path w="7845" h="3613" extrusionOk="0">
                    <a:moveTo>
                      <a:pt x="7319" y="1"/>
                    </a:moveTo>
                    <a:lnTo>
                      <a:pt x="7319" y="1"/>
                    </a:lnTo>
                    <a:cubicBezTo>
                      <a:pt x="6406" y="1003"/>
                      <a:pt x="5072" y="1417"/>
                      <a:pt x="3708" y="1417"/>
                    </a:cubicBezTo>
                    <a:cubicBezTo>
                      <a:pt x="3162" y="1417"/>
                      <a:pt x="2611" y="1351"/>
                      <a:pt x="2081" y="1229"/>
                    </a:cubicBezTo>
                    <a:cubicBezTo>
                      <a:pt x="1479" y="1078"/>
                      <a:pt x="878" y="878"/>
                      <a:pt x="301" y="677"/>
                    </a:cubicBezTo>
                    <a:lnTo>
                      <a:pt x="301" y="677"/>
                    </a:lnTo>
                    <a:cubicBezTo>
                      <a:pt x="451" y="1028"/>
                      <a:pt x="477" y="1429"/>
                      <a:pt x="401" y="1805"/>
                    </a:cubicBezTo>
                    <a:cubicBezTo>
                      <a:pt x="351" y="2106"/>
                      <a:pt x="201" y="2407"/>
                      <a:pt x="0" y="2632"/>
                    </a:cubicBezTo>
                    <a:cubicBezTo>
                      <a:pt x="1461" y="3111"/>
                      <a:pt x="2945" y="3613"/>
                      <a:pt x="4451" y="3613"/>
                    </a:cubicBezTo>
                    <a:cubicBezTo>
                      <a:pt x="4521" y="3613"/>
                      <a:pt x="4592" y="3612"/>
                      <a:pt x="4662" y="3610"/>
                    </a:cubicBezTo>
                    <a:cubicBezTo>
                      <a:pt x="5564" y="3560"/>
                      <a:pt x="6517" y="3334"/>
                      <a:pt x="7168" y="2707"/>
                    </a:cubicBezTo>
                    <a:cubicBezTo>
                      <a:pt x="7845" y="2081"/>
                      <a:pt x="7745" y="828"/>
                      <a:pt x="7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3580;p65">
            <a:extLst>
              <a:ext uri="{FF2B5EF4-FFF2-40B4-BE49-F238E27FC236}">
                <a16:creationId xmlns:a16="http://schemas.microsoft.com/office/drawing/2014/main" id="{05F1756C-3070-F9EB-CE77-0218605F0315}"/>
              </a:ext>
            </a:extLst>
          </p:cNvPr>
          <p:cNvSpPr txBox="1">
            <a:spLocks/>
          </p:cNvSpPr>
          <p:nvPr/>
        </p:nvSpPr>
        <p:spPr>
          <a:xfrm>
            <a:off x="0" y="256847"/>
            <a:ext cx="3801780" cy="470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9pPr>
          </a:lstStyle>
          <a:p>
            <a:r>
              <a:rPr lang="vi-VN" sz="3600" b="1"/>
              <a:t>DATABASE REPORT</a:t>
            </a:r>
          </a:p>
          <a:p>
            <a:endParaRPr lang="vi-VN" sz="3600" b="1"/>
          </a:p>
          <a:p>
            <a:r>
              <a:rPr lang="vi-VN" sz="4400" b="1"/>
              <a:t>3 CHI DEP</a:t>
            </a:r>
          </a:p>
          <a:p>
            <a:r>
              <a:rPr lang="vi-VN" sz="2000" b="1"/>
              <a:t>Group 2</a:t>
            </a:r>
            <a:endParaRPr lang="vi-VN" sz="1800" b="1"/>
          </a:p>
          <a:p>
            <a:endParaRPr lang="vi-VN" sz="2400" b="1"/>
          </a:p>
          <a:p>
            <a:endParaRPr lang="vi-VN" sz="2400" b="1"/>
          </a:p>
          <a:p>
            <a:r>
              <a:rPr lang="vi-VN" sz="2400" b="1"/>
              <a:t>Teacher: Nguyen Hong Phuong</a:t>
            </a:r>
          </a:p>
          <a:p>
            <a:r>
              <a:rPr lang="vi-VN" sz="2400" b="1"/>
              <a:t>Module: IT3290E – Database Lab</a:t>
            </a:r>
          </a:p>
          <a:p>
            <a:pPr algn="l"/>
            <a:endParaRPr lang="vi-VN" sz="2000" b="1"/>
          </a:p>
          <a:p>
            <a:endParaRPr lang="vi-VN" sz="2400" b="1"/>
          </a:p>
          <a:p>
            <a:r>
              <a:rPr lang="vi-VN" sz="2400" b="1">
                <a:solidFill>
                  <a:srgbClr val="FF0000"/>
                </a:solidFill>
              </a:rPr>
              <a:t>--- 20 Jan 2024 ---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97531E-6 L -0.59896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4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48" y="2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71605E-6 L -0.59982 0.009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00" y="4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69136E-6 L -0.59948 0.0067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83" y="3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23457E-6 L -0.59358 0.0089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88" y="43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09877E-6 L -0.60746 -2.0987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6" grpId="0" animBg="1"/>
      <p:bldP spid="34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1" name="Google Shape;5741;p105"/>
          <p:cNvSpPr txBox="1">
            <a:spLocks noGrp="1"/>
          </p:cNvSpPr>
          <p:nvPr>
            <p:ph type="title"/>
          </p:nvPr>
        </p:nvSpPr>
        <p:spPr>
          <a:xfrm>
            <a:off x="927424" y="2612640"/>
            <a:ext cx="2880600" cy="13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ERD</a:t>
            </a:r>
            <a:endParaRPr/>
          </a:p>
        </p:txBody>
      </p:sp>
      <p:sp>
        <p:nvSpPr>
          <p:cNvPr id="5742" name="Google Shape;5742;p105"/>
          <p:cNvSpPr txBox="1">
            <a:spLocks noGrp="1"/>
          </p:cNvSpPr>
          <p:nvPr>
            <p:ph type="title" idx="2"/>
          </p:nvPr>
        </p:nvSpPr>
        <p:spPr>
          <a:xfrm>
            <a:off x="927424" y="1178130"/>
            <a:ext cx="2880600" cy="15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vi-VN"/>
              <a:t>3</a:t>
            </a:r>
            <a:endParaRPr/>
          </a:p>
        </p:txBody>
      </p:sp>
      <p:grpSp>
        <p:nvGrpSpPr>
          <p:cNvPr id="5744" name="Google Shape;5744;p105"/>
          <p:cNvGrpSpPr/>
          <p:nvPr/>
        </p:nvGrpSpPr>
        <p:grpSpPr>
          <a:xfrm>
            <a:off x="4572000" y="545631"/>
            <a:ext cx="4552642" cy="3673607"/>
            <a:chOff x="713233" y="560871"/>
            <a:chExt cx="4552642" cy="3673607"/>
          </a:xfrm>
        </p:grpSpPr>
        <p:sp>
          <p:nvSpPr>
            <p:cNvPr id="5745" name="Google Shape;5745;p105"/>
            <p:cNvSpPr/>
            <p:nvPr/>
          </p:nvSpPr>
          <p:spPr>
            <a:xfrm rot="-818685">
              <a:off x="1510736" y="889327"/>
              <a:ext cx="3145591" cy="3016695"/>
            </a:xfrm>
            <a:custGeom>
              <a:avLst/>
              <a:gdLst/>
              <a:ahLst/>
              <a:cxnLst/>
              <a:rect l="l" t="t" r="r" b="b"/>
              <a:pathLst>
                <a:path w="3268" h="3138" extrusionOk="0">
                  <a:moveTo>
                    <a:pt x="759" y="0"/>
                  </a:moveTo>
                  <a:cubicBezTo>
                    <a:pt x="594" y="0"/>
                    <a:pt x="431" y="75"/>
                    <a:pt x="310" y="235"/>
                  </a:cubicBezTo>
                  <a:cubicBezTo>
                    <a:pt x="175" y="448"/>
                    <a:pt x="88" y="680"/>
                    <a:pt x="78" y="931"/>
                  </a:cubicBezTo>
                  <a:cubicBezTo>
                    <a:pt x="1" y="1714"/>
                    <a:pt x="397" y="2487"/>
                    <a:pt x="948" y="3047"/>
                  </a:cubicBezTo>
                  <a:cubicBezTo>
                    <a:pt x="987" y="3086"/>
                    <a:pt x="1035" y="3115"/>
                    <a:pt x="1083" y="3134"/>
                  </a:cubicBezTo>
                  <a:cubicBezTo>
                    <a:pt x="1098" y="3137"/>
                    <a:pt x="1112" y="3138"/>
                    <a:pt x="1127" y="3138"/>
                  </a:cubicBezTo>
                  <a:cubicBezTo>
                    <a:pt x="1170" y="3138"/>
                    <a:pt x="1211" y="3127"/>
                    <a:pt x="1248" y="3105"/>
                  </a:cubicBezTo>
                  <a:cubicBezTo>
                    <a:pt x="2030" y="2796"/>
                    <a:pt x="2832" y="2332"/>
                    <a:pt x="3122" y="1549"/>
                  </a:cubicBezTo>
                  <a:cubicBezTo>
                    <a:pt x="3229" y="1259"/>
                    <a:pt x="3267" y="593"/>
                    <a:pt x="2871" y="496"/>
                  </a:cubicBezTo>
                  <a:cubicBezTo>
                    <a:pt x="2835" y="488"/>
                    <a:pt x="2798" y="485"/>
                    <a:pt x="2760" y="485"/>
                  </a:cubicBezTo>
                  <a:cubicBezTo>
                    <a:pt x="2328" y="485"/>
                    <a:pt x="1827" y="966"/>
                    <a:pt x="1605" y="1259"/>
                  </a:cubicBezTo>
                  <a:cubicBezTo>
                    <a:pt x="1576" y="912"/>
                    <a:pt x="1460" y="583"/>
                    <a:pt x="1277" y="283"/>
                  </a:cubicBezTo>
                  <a:cubicBezTo>
                    <a:pt x="1147" y="101"/>
                    <a:pt x="952" y="0"/>
                    <a:pt x="7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105"/>
            <p:cNvSpPr/>
            <p:nvPr/>
          </p:nvSpPr>
          <p:spPr>
            <a:xfrm>
              <a:off x="713233" y="3056410"/>
              <a:ext cx="4552642" cy="1144812"/>
            </a:xfrm>
            <a:custGeom>
              <a:avLst/>
              <a:gdLst/>
              <a:ahLst/>
              <a:cxnLst/>
              <a:rect l="l" t="t" r="r" b="b"/>
              <a:pathLst>
                <a:path w="251701" h="63293" extrusionOk="0">
                  <a:moveTo>
                    <a:pt x="67843" y="0"/>
                  </a:moveTo>
                  <a:cubicBezTo>
                    <a:pt x="61827" y="0"/>
                    <a:pt x="55809" y="352"/>
                    <a:pt x="49819" y="1055"/>
                  </a:cubicBezTo>
                  <a:cubicBezTo>
                    <a:pt x="30577" y="3129"/>
                    <a:pt x="13408" y="8289"/>
                    <a:pt x="0" y="21889"/>
                  </a:cubicBezTo>
                  <a:cubicBezTo>
                    <a:pt x="7668" y="22034"/>
                    <a:pt x="15337" y="22564"/>
                    <a:pt x="22957" y="23433"/>
                  </a:cubicBezTo>
                  <a:cubicBezTo>
                    <a:pt x="15626" y="30233"/>
                    <a:pt x="9598" y="38335"/>
                    <a:pt x="5161" y="47305"/>
                  </a:cubicBezTo>
                  <a:cubicBezTo>
                    <a:pt x="16253" y="44171"/>
                    <a:pt x="27586" y="42241"/>
                    <a:pt x="39016" y="41422"/>
                  </a:cubicBezTo>
                  <a:cubicBezTo>
                    <a:pt x="40605" y="41332"/>
                    <a:pt x="42209" y="41292"/>
                    <a:pt x="43823" y="41292"/>
                  </a:cubicBezTo>
                  <a:cubicBezTo>
                    <a:pt x="51809" y="41292"/>
                    <a:pt x="60033" y="42275"/>
                    <a:pt x="67857" y="43158"/>
                  </a:cubicBezTo>
                  <a:cubicBezTo>
                    <a:pt x="89511" y="45666"/>
                    <a:pt x="110152" y="52659"/>
                    <a:pt x="131228" y="57626"/>
                  </a:cubicBezTo>
                  <a:cubicBezTo>
                    <a:pt x="138221" y="59314"/>
                    <a:pt x="145262" y="60713"/>
                    <a:pt x="152352" y="61725"/>
                  </a:cubicBezTo>
                  <a:cubicBezTo>
                    <a:pt x="159992" y="62776"/>
                    <a:pt x="167700" y="63292"/>
                    <a:pt x="175406" y="63292"/>
                  </a:cubicBezTo>
                  <a:cubicBezTo>
                    <a:pt x="180784" y="63292"/>
                    <a:pt x="186160" y="63041"/>
                    <a:pt x="191513" y="62545"/>
                  </a:cubicBezTo>
                  <a:cubicBezTo>
                    <a:pt x="209936" y="60761"/>
                    <a:pt x="227539" y="55118"/>
                    <a:pt x="241573" y="43399"/>
                  </a:cubicBezTo>
                  <a:cubicBezTo>
                    <a:pt x="246299" y="39396"/>
                    <a:pt x="250254" y="34380"/>
                    <a:pt x="251701" y="28545"/>
                  </a:cubicBezTo>
                  <a:lnTo>
                    <a:pt x="251701" y="28545"/>
                  </a:lnTo>
                  <a:cubicBezTo>
                    <a:pt x="244235" y="30770"/>
                    <a:pt x="236502" y="31926"/>
                    <a:pt x="228716" y="31926"/>
                  </a:cubicBezTo>
                  <a:cubicBezTo>
                    <a:pt x="228404" y="31926"/>
                    <a:pt x="228092" y="31924"/>
                    <a:pt x="227780" y="31921"/>
                  </a:cubicBezTo>
                  <a:cubicBezTo>
                    <a:pt x="232458" y="25217"/>
                    <a:pt x="235593" y="17597"/>
                    <a:pt x="236895" y="9543"/>
                  </a:cubicBezTo>
                  <a:lnTo>
                    <a:pt x="236895" y="9543"/>
                  </a:lnTo>
                  <a:cubicBezTo>
                    <a:pt x="229854" y="15571"/>
                    <a:pt x="220787" y="19237"/>
                    <a:pt x="211431" y="21118"/>
                  </a:cubicBezTo>
                  <a:cubicBezTo>
                    <a:pt x="203873" y="22684"/>
                    <a:pt x="196125" y="23106"/>
                    <a:pt x="188367" y="23106"/>
                  </a:cubicBezTo>
                  <a:cubicBezTo>
                    <a:pt x="186570" y="23106"/>
                    <a:pt x="184772" y="23083"/>
                    <a:pt x="182976" y="23047"/>
                  </a:cubicBezTo>
                  <a:cubicBezTo>
                    <a:pt x="165228" y="22613"/>
                    <a:pt x="149313" y="18176"/>
                    <a:pt x="132578" y="12871"/>
                  </a:cubicBezTo>
                  <a:cubicBezTo>
                    <a:pt x="116422" y="7758"/>
                    <a:pt x="100121" y="2550"/>
                    <a:pt x="83193" y="765"/>
                  </a:cubicBezTo>
                  <a:cubicBezTo>
                    <a:pt x="78091" y="255"/>
                    <a:pt x="72968" y="0"/>
                    <a:pt x="67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47" name="Google Shape;5747;p105"/>
            <p:cNvGrpSpPr/>
            <p:nvPr/>
          </p:nvGrpSpPr>
          <p:grpSpPr>
            <a:xfrm>
              <a:off x="1892337" y="2448605"/>
              <a:ext cx="1915687" cy="1408173"/>
              <a:chOff x="6379686" y="2154121"/>
              <a:chExt cx="368026" cy="270522"/>
            </a:xfrm>
          </p:grpSpPr>
          <p:sp>
            <p:nvSpPr>
              <p:cNvPr id="5748" name="Google Shape;5748;p105"/>
              <p:cNvSpPr/>
              <p:nvPr/>
            </p:nvSpPr>
            <p:spPr>
              <a:xfrm>
                <a:off x="6407529" y="2172982"/>
                <a:ext cx="313956" cy="251661"/>
              </a:xfrm>
              <a:custGeom>
                <a:avLst/>
                <a:gdLst/>
                <a:ahLst/>
                <a:cxnLst/>
                <a:rect l="l" t="t" r="r" b="b"/>
                <a:pathLst>
                  <a:path w="9122" h="7312" extrusionOk="0">
                    <a:moveTo>
                      <a:pt x="3668" y="0"/>
                    </a:moveTo>
                    <a:cubicBezTo>
                      <a:pt x="1644" y="0"/>
                      <a:pt x="1" y="1643"/>
                      <a:pt x="1" y="3668"/>
                    </a:cubicBezTo>
                    <a:cubicBezTo>
                      <a:pt x="1" y="5692"/>
                      <a:pt x="1644" y="7311"/>
                      <a:pt x="3668" y="7311"/>
                    </a:cubicBezTo>
                    <a:lnTo>
                      <a:pt x="5454" y="7311"/>
                    </a:lnTo>
                    <a:cubicBezTo>
                      <a:pt x="7479" y="7311"/>
                      <a:pt x="9122" y="5692"/>
                      <a:pt x="9122" y="3668"/>
                    </a:cubicBezTo>
                    <a:cubicBezTo>
                      <a:pt x="9122" y="1643"/>
                      <a:pt x="7479" y="0"/>
                      <a:pt x="54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9" name="Google Shape;5749;p105"/>
              <p:cNvSpPr/>
              <p:nvPr/>
            </p:nvSpPr>
            <p:spPr>
              <a:xfrm>
                <a:off x="6407529" y="2172982"/>
                <a:ext cx="200861" cy="251661"/>
              </a:xfrm>
              <a:custGeom>
                <a:avLst/>
                <a:gdLst/>
                <a:ahLst/>
                <a:cxnLst/>
                <a:rect l="l" t="t" r="r" b="b"/>
                <a:pathLst>
                  <a:path w="5836" h="7312" extrusionOk="0">
                    <a:moveTo>
                      <a:pt x="3668" y="0"/>
                    </a:moveTo>
                    <a:cubicBezTo>
                      <a:pt x="1644" y="0"/>
                      <a:pt x="1" y="1643"/>
                      <a:pt x="1" y="3668"/>
                    </a:cubicBezTo>
                    <a:cubicBezTo>
                      <a:pt x="1" y="4668"/>
                      <a:pt x="429" y="5597"/>
                      <a:pt x="1072" y="6240"/>
                    </a:cubicBezTo>
                    <a:cubicBezTo>
                      <a:pt x="1739" y="6906"/>
                      <a:pt x="2668" y="7311"/>
                      <a:pt x="3668" y="7311"/>
                    </a:cubicBezTo>
                    <a:lnTo>
                      <a:pt x="5454" y="7311"/>
                    </a:lnTo>
                    <a:cubicBezTo>
                      <a:pt x="5573" y="7311"/>
                      <a:pt x="5716" y="7287"/>
                      <a:pt x="5835" y="7287"/>
                    </a:cubicBezTo>
                    <a:cubicBezTo>
                      <a:pt x="4978" y="7192"/>
                      <a:pt x="4216" y="6811"/>
                      <a:pt x="3644" y="6240"/>
                    </a:cubicBezTo>
                    <a:cubicBezTo>
                      <a:pt x="2978" y="5597"/>
                      <a:pt x="2573" y="4668"/>
                      <a:pt x="2573" y="3668"/>
                    </a:cubicBezTo>
                    <a:cubicBezTo>
                      <a:pt x="2573" y="1786"/>
                      <a:pt x="4002" y="238"/>
                      <a:pt x="5835" y="24"/>
                    </a:cubicBezTo>
                    <a:cubicBezTo>
                      <a:pt x="5716" y="0"/>
                      <a:pt x="5597" y="0"/>
                      <a:pt x="54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0" name="Google Shape;5750;p105"/>
              <p:cNvSpPr/>
              <p:nvPr/>
            </p:nvSpPr>
            <p:spPr>
              <a:xfrm>
                <a:off x="6504243" y="2228704"/>
                <a:ext cx="119704" cy="96748"/>
              </a:xfrm>
              <a:custGeom>
                <a:avLst/>
                <a:gdLst/>
                <a:ahLst/>
                <a:cxnLst/>
                <a:rect l="l" t="t" r="r" b="b"/>
                <a:pathLst>
                  <a:path w="3478" h="2811" extrusionOk="0">
                    <a:moveTo>
                      <a:pt x="882" y="1"/>
                    </a:moveTo>
                    <a:cubicBezTo>
                      <a:pt x="811" y="1"/>
                      <a:pt x="739" y="72"/>
                      <a:pt x="739" y="167"/>
                    </a:cubicBezTo>
                    <a:cubicBezTo>
                      <a:pt x="739" y="239"/>
                      <a:pt x="811" y="310"/>
                      <a:pt x="882" y="310"/>
                    </a:cubicBezTo>
                    <a:cubicBezTo>
                      <a:pt x="1239" y="310"/>
                      <a:pt x="1549" y="596"/>
                      <a:pt x="1549" y="953"/>
                    </a:cubicBezTo>
                    <a:lnTo>
                      <a:pt x="1549" y="1144"/>
                    </a:lnTo>
                    <a:cubicBezTo>
                      <a:pt x="1358" y="1001"/>
                      <a:pt x="1120" y="882"/>
                      <a:pt x="882" y="882"/>
                    </a:cubicBezTo>
                    <a:lnTo>
                      <a:pt x="144" y="882"/>
                    </a:lnTo>
                    <a:cubicBezTo>
                      <a:pt x="49" y="882"/>
                      <a:pt x="1" y="929"/>
                      <a:pt x="1" y="1025"/>
                    </a:cubicBezTo>
                    <a:cubicBezTo>
                      <a:pt x="1" y="1120"/>
                      <a:pt x="49" y="1167"/>
                      <a:pt x="144" y="1167"/>
                    </a:cubicBezTo>
                    <a:lnTo>
                      <a:pt x="882" y="1167"/>
                    </a:lnTo>
                    <a:cubicBezTo>
                      <a:pt x="1239" y="1167"/>
                      <a:pt x="1549" y="1477"/>
                      <a:pt x="1549" y="1834"/>
                    </a:cubicBezTo>
                    <a:lnTo>
                      <a:pt x="1549" y="2072"/>
                    </a:lnTo>
                    <a:lnTo>
                      <a:pt x="1549" y="2668"/>
                    </a:lnTo>
                    <a:cubicBezTo>
                      <a:pt x="1549" y="2763"/>
                      <a:pt x="1596" y="2811"/>
                      <a:pt x="1692" y="2811"/>
                    </a:cubicBezTo>
                    <a:cubicBezTo>
                      <a:pt x="1787" y="2811"/>
                      <a:pt x="1835" y="2763"/>
                      <a:pt x="1835" y="2668"/>
                    </a:cubicBezTo>
                    <a:lnTo>
                      <a:pt x="1835" y="1834"/>
                    </a:lnTo>
                    <a:cubicBezTo>
                      <a:pt x="1835" y="1477"/>
                      <a:pt x="2144" y="1167"/>
                      <a:pt x="2501" y="1167"/>
                    </a:cubicBezTo>
                    <a:lnTo>
                      <a:pt x="3240" y="1167"/>
                    </a:lnTo>
                    <a:cubicBezTo>
                      <a:pt x="3335" y="1167"/>
                      <a:pt x="3383" y="1120"/>
                      <a:pt x="3383" y="1025"/>
                    </a:cubicBezTo>
                    <a:cubicBezTo>
                      <a:pt x="3478" y="929"/>
                      <a:pt x="3383" y="882"/>
                      <a:pt x="3311" y="882"/>
                    </a:cubicBezTo>
                    <a:lnTo>
                      <a:pt x="2549" y="882"/>
                    </a:lnTo>
                    <a:cubicBezTo>
                      <a:pt x="2287" y="882"/>
                      <a:pt x="2049" y="977"/>
                      <a:pt x="1906" y="1144"/>
                    </a:cubicBezTo>
                    <a:lnTo>
                      <a:pt x="1906" y="953"/>
                    </a:lnTo>
                    <a:cubicBezTo>
                      <a:pt x="1906" y="596"/>
                      <a:pt x="2192" y="310"/>
                      <a:pt x="2549" y="310"/>
                    </a:cubicBezTo>
                    <a:cubicBezTo>
                      <a:pt x="2644" y="310"/>
                      <a:pt x="2716" y="239"/>
                      <a:pt x="2716" y="167"/>
                    </a:cubicBezTo>
                    <a:cubicBezTo>
                      <a:pt x="2716" y="72"/>
                      <a:pt x="2644" y="1"/>
                      <a:pt x="2549" y="1"/>
                    </a:cubicBezTo>
                    <a:cubicBezTo>
                      <a:pt x="2192" y="1"/>
                      <a:pt x="1906" y="191"/>
                      <a:pt x="1716" y="453"/>
                    </a:cubicBezTo>
                    <a:cubicBezTo>
                      <a:pt x="1549" y="191"/>
                      <a:pt x="1239" y="1"/>
                      <a:pt x="8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1" name="Google Shape;5751;p105"/>
              <p:cNvSpPr/>
              <p:nvPr/>
            </p:nvSpPr>
            <p:spPr>
              <a:xfrm>
                <a:off x="6501799" y="2362313"/>
                <a:ext cx="122974" cy="61504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1787" extrusionOk="0">
                    <a:moveTo>
                      <a:pt x="0" y="0"/>
                    </a:moveTo>
                    <a:cubicBezTo>
                      <a:pt x="0" y="977"/>
                      <a:pt x="810" y="1786"/>
                      <a:pt x="1787" y="1786"/>
                    </a:cubicBezTo>
                    <a:cubicBezTo>
                      <a:pt x="2787" y="1786"/>
                      <a:pt x="3573" y="977"/>
                      <a:pt x="35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2" name="Google Shape;5752;p105"/>
              <p:cNvSpPr/>
              <p:nvPr/>
            </p:nvSpPr>
            <p:spPr>
              <a:xfrm>
                <a:off x="6540312" y="2350817"/>
                <a:ext cx="46773" cy="55791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1621" extrusionOk="0">
                    <a:moveTo>
                      <a:pt x="1" y="1"/>
                    </a:moveTo>
                    <a:lnTo>
                      <a:pt x="1" y="930"/>
                    </a:lnTo>
                    <a:cubicBezTo>
                      <a:pt x="1" y="1311"/>
                      <a:pt x="287" y="1620"/>
                      <a:pt x="668" y="1620"/>
                    </a:cubicBezTo>
                    <a:cubicBezTo>
                      <a:pt x="1072" y="1620"/>
                      <a:pt x="1358" y="1311"/>
                      <a:pt x="1358" y="930"/>
                    </a:cubicBezTo>
                    <a:lnTo>
                      <a:pt x="135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3" name="Google Shape;5753;p105"/>
              <p:cNvSpPr/>
              <p:nvPr/>
            </p:nvSpPr>
            <p:spPr>
              <a:xfrm>
                <a:off x="6493608" y="2283634"/>
                <a:ext cx="22991" cy="45087"/>
              </a:xfrm>
              <a:custGeom>
                <a:avLst/>
                <a:gdLst/>
                <a:ahLst/>
                <a:cxnLst/>
                <a:rect l="l" t="t" r="r" b="b"/>
                <a:pathLst>
                  <a:path w="668" h="1310" extrusionOk="0">
                    <a:moveTo>
                      <a:pt x="334" y="0"/>
                    </a:moveTo>
                    <a:cubicBezTo>
                      <a:pt x="167" y="0"/>
                      <a:pt x="0" y="143"/>
                      <a:pt x="0" y="333"/>
                    </a:cubicBezTo>
                    <a:lnTo>
                      <a:pt x="0" y="976"/>
                    </a:lnTo>
                    <a:cubicBezTo>
                      <a:pt x="0" y="1167"/>
                      <a:pt x="167" y="1310"/>
                      <a:pt x="334" y="1310"/>
                    </a:cubicBezTo>
                    <a:cubicBezTo>
                      <a:pt x="524" y="1310"/>
                      <a:pt x="667" y="1167"/>
                      <a:pt x="667" y="976"/>
                    </a:cubicBezTo>
                    <a:lnTo>
                      <a:pt x="667" y="333"/>
                    </a:lnTo>
                    <a:cubicBezTo>
                      <a:pt x="667" y="143"/>
                      <a:pt x="524" y="0"/>
                      <a:pt x="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4" name="Google Shape;5754;p105"/>
              <p:cNvSpPr/>
              <p:nvPr/>
            </p:nvSpPr>
            <p:spPr>
              <a:xfrm>
                <a:off x="6611625" y="2283634"/>
                <a:ext cx="23817" cy="45087"/>
              </a:xfrm>
              <a:custGeom>
                <a:avLst/>
                <a:gdLst/>
                <a:ahLst/>
                <a:cxnLst/>
                <a:rect l="l" t="t" r="r" b="b"/>
                <a:pathLst>
                  <a:path w="692" h="1310" extrusionOk="0">
                    <a:moveTo>
                      <a:pt x="334" y="0"/>
                    </a:moveTo>
                    <a:cubicBezTo>
                      <a:pt x="144" y="0"/>
                      <a:pt x="1" y="143"/>
                      <a:pt x="1" y="333"/>
                    </a:cubicBezTo>
                    <a:lnTo>
                      <a:pt x="1" y="976"/>
                    </a:lnTo>
                    <a:cubicBezTo>
                      <a:pt x="1" y="1167"/>
                      <a:pt x="144" y="1310"/>
                      <a:pt x="334" y="1310"/>
                    </a:cubicBezTo>
                    <a:cubicBezTo>
                      <a:pt x="548" y="1310"/>
                      <a:pt x="691" y="1167"/>
                      <a:pt x="667" y="976"/>
                    </a:cubicBezTo>
                    <a:lnTo>
                      <a:pt x="667" y="333"/>
                    </a:lnTo>
                    <a:cubicBezTo>
                      <a:pt x="667" y="143"/>
                      <a:pt x="501" y="0"/>
                      <a:pt x="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5" name="Google Shape;5755;p105"/>
              <p:cNvSpPr/>
              <p:nvPr/>
            </p:nvSpPr>
            <p:spPr>
              <a:xfrm>
                <a:off x="6501799" y="2300843"/>
                <a:ext cx="124626" cy="92652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2692" extrusionOk="0">
                    <a:moveTo>
                      <a:pt x="1787" y="0"/>
                    </a:moveTo>
                    <a:cubicBezTo>
                      <a:pt x="810" y="0"/>
                      <a:pt x="0" y="810"/>
                      <a:pt x="0" y="1786"/>
                    </a:cubicBezTo>
                    <a:cubicBezTo>
                      <a:pt x="0" y="2286"/>
                      <a:pt x="405" y="2691"/>
                      <a:pt x="905" y="2691"/>
                    </a:cubicBezTo>
                    <a:cubicBezTo>
                      <a:pt x="1406" y="2691"/>
                      <a:pt x="1787" y="2263"/>
                      <a:pt x="1787" y="1786"/>
                    </a:cubicBezTo>
                    <a:cubicBezTo>
                      <a:pt x="1787" y="2286"/>
                      <a:pt x="2191" y="2691"/>
                      <a:pt x="2692" y="2691"/>
                    </a:cubicBezTo>
                    <a:cubicBezTo>
                      <a:pt x="3192" y="2691"/>
                      <a:pt x="3573" y="2263"/>
                      <a:pt x="3573" y="1786"/>
                    </a:cubicBezTo>
                    <a:cubicBezTo>
                      <a:pt x="3620" y="810"/>
                      <a:pt x="2811" y="0"/>
                      <a:pt x="17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6" name="Google Shape;5756;p105"/>
              <p:cNvSpPr/>
              <p:nvPr/>
            </p:nvSpPr>
            <p:spPr>
              <a:xfrm>
                <a:off x="6501799" y="2300843"/>
                <a:ext cx="76269" cy="92652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2692" extrusionOk="0">
                    <a:moveTo>
                      <a:pt x="1787" y="0"/>
                    </a:moveTo>
                    <a:cubicBezTo>
                      <a:pt x="810" y="0"/>
                      <a:pt x="0" y="810"/>
                      <a:pt x="0" y="1786"/>
                    </a:cubicBezTo>
                    <a:cubicBezTo>
                      <a:pt x="0" y="2263"/>
                      <a:pt x="405" y="2691"/>
                      <a:pt x="905" y="2691"/>
                    </a:cubicBezTo>
                    <a:cubicBezTo>
                      <a:pt x="1048" y="2691"/>
                      <a:pt x="1191" y="2644"/>
                      <a:pt x="1310" y="2596"/>
                    </a:cubicBezTo>
                    <a:cubicBezTo>
                      <a:pt x="1025" y="2453"/>
                      <a:pt x="810" y="2143"/>
                      <a:pt x="810" y="1786"/>
                    </a:cubicBezTo>
                    <a:cubicBezTo>
                      <a:pt x="810" y="953"/>
                      <a:pt x="1406" y="238"/>
                      <a:pt x="2215" y="24"/>
                    </a:cubicBezTo>
                    <a:cubicBezTo>
                      <a:pt x="2072" y="0"/>
                      <a:pt x="1953" y="0"/>
                      <a:pt x="17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7" name="Google Shape;5757;p105"/>
              <p:cNvSpPr/>
              <p:nvPr/>
            </p:nvSpPr>
            <p:spPr>
              <a:xfrm>
                <a:off x="6542790" y="2300017"/>
                <a:ext cx="40991" cy="41026"/>
              </a:xfrm>
              <a:custGeom>
                <a:avLst/>
                <a:gdLst/>
                <a:ahLst/>
                <a:cxnLst/>
                <a:rect l="l" t="t" r="r" b="b"/>
                <a:pathLst>
                  <a:path w="1191" h="1192" extrusionOk="0">
                    <a:moveTo>
                      <a:pt x="596" y="0"/>
                    </a:moveTo>
                    <a:cubicBezTo>
                      <a:pt x="262" y="0"/>
                      <a:pt x="0" y="262"/>
                      <a:pt x="0" y="596"/>
                    </a:cubicBezTo>
                    <a:cubicBezTo>
                      <a:pt x="0" y="929"/>
                      <a:pt x="262" y="1191"/>
                      <a:pt x="596" y="1191"/>
                    </a:cubicBezTo>
                    <a:cubicBezTo>
                      <a:pt x="929" y="1191"/>
                      <a:pt x="1191" y="929"/>
                      <a:pt x="1191" y="596"/>
                    </a:cubicBezTo>
                    <a:cubicBezTo>
                      <a:pt x="1191" y="262"/>
                      <a:pt x="929" y="0"/>
                      <a:pt x="5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8" name="Google Shape;5758;p105"/>
              <p:cNvSpPr/>
              <p:nvPr/>
            </p:nvSpPr>
            <p:spPr>
              <a:xfrm>
                <a:off x="6618199" y="2154121"/>
                <a:ext cx="129513" cy="130339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3787" extrusionOk="0">
                    <a:moveTo>
                      <a:pt x="0" y="0"/>
                    </a:moveTo>
                    <a:cubicBezTo>
                      <a:pt x="0" y="2096"/>
                      <a:pt x="1691" y="3787"/>
                      <a:pt x="3763" y="3787"/>
                    </a:cubicBezTo>
                    <a:lnTo>
                      <a:pt x="3763" y="2001"/>
                    </a:lnTo>
                    <a:cubicBezTo>
                      <a:pt x="3763" y="905"/>
                      <a:pt x="2882" y="24"/>
                      <a:pt x="1810" y="2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9" name="Google Shape;5759;p105"/>
              <p:cNvSpPr/>
              <p:nvPr/>
            </p:nvSpPr>
            <p:spPr>
              <a:xfrm>
                <a:off x="6379686" y="2154121"/>
                <a:ext cx="130339" cy="130339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3787" extrusionOk="0">
                    <a:moveTo>
                      <a:pt x="3787" y="0"/>
                    </a:moveTo>
                    <a:lnTo>
                      <a:pt x="1977" y="24"/>
                    </a:lnTo>
                    <a:cubicBezTo>
                      <a:pt x="905" y="24"/>
                      <a:pt x="0" y="905"/>
                      <a:pt x="0" y="2001"/>
                    </a:cubicBezTo>
                    <a:lnTo>
                      <a:pt x="0" y="3787"/>
                    </a:lnTo>
                    <a:cubicBezTo>
                      <a:pt x="2096" y="3787"/>
                      <a:pt x="3787" y="2096"/>
                      <a:pt x="37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0" name="Google Shape;5760;p105"/>
              <p:cNvSpPr/>
              <p:nvPr/>
            </p:nvSpPr>
            <p:spPr>
              <a:xfrm>
                <a:off x="6618199" y="2155773"/>
                <a:ext cx="129513" cy="129513"/>
              </a:xfrm>
              <a:custGeom>
                <a:avLst/>
                <a:gdLst/>
                <a:ahLst/>
                <a:cxnLst/>
                <a:rect l="l" t="t" r="r" b="b"/>
                <a:pathLst>
                  <a:path w="3763" h="3763" extrusionOk="0">
                    <a:moveTo>
                      <a:pt x="0" y="0"/>
                    </a:moveTo>
                    <a:cubicBezTo>
                      <a:pt x="0" y="2072"/>
                      <a:pt x="1691" y="3763"/>
                      <a:pt x="3763" y="3763"/>
                    </a:cubicBezTo>
                    <a:lnTo>
                      <a:pt x="3763" y="3596"/>
                    </a:lnTo>
                    <a:cubicBezTo>
                      <a:pt x="2215" y="3120"/>
                      <a:pt x="1119" y="1667"/>
                      <a:pt x="1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1" name="Google Shape;5761;p105"/>
              <p:cNvSpPr/>
              <p:nvPr/>
            </p:nvSpPr>
            <p:spPr>
              <a:xfrm>
                <a:off x="6380477" y="2154121"/>
                <a:ext cx="106591" cy="1303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3787" extrusionOk="0">
                    <a:moveTo>
                      <a:pt x="3097" y="0"/>
                    </a:moveTo>
                    <a:cubicBezTo>
                      <a:pt x="3039" y="0"/>
                      <a:pt x="2982" y="3"/>
                      <a:pt x="2926" y="8"/>
                    </a:cubicBezTo>
                    <a:lnTo>
                      <a:pt x="2926" y="8"/>
                    </a:lnTo>
                    <a:lnTo>
                      <a:pt x="3097" y="0"/>
                    </a:lnTo>
                    <a:close/>
                    <a:moveTo>
                      <a:pt x="2926" y="8"/>
                    </a:moveTo>
                    <a:lnTo>
                      <a:pt x="1954" y="48"/>
                    </a:lnTo>
                    <a:cubicBezTo>
                      <a:pt x="882" y="48"/>
                      <a:pt x="1" y="905"/>
                      <a:pt x="1" y="2001"/>
                    </a:cubicBezTo>
                    <a:lnTo>
                      <a:pt x="1" y="3787"/>
                    </a:lnTo>
                    <a:cubicBezTo>
                      <a:pt x="406" y="3787"/>
                      <a:pt x="763" y="3739"/>
                      <a:pt x="1120" y="3620"/>
                    </a:cubicBezTo>
                    <a:lnTo>
                      <a:pt x="1120" y="1977"/>
                    </a:lnTo>
                    <a:cubicBezTo>
                      <a:pt x="1120" y="961"/>
                      <a:pt x="1891" y="94"/>
                      <a:pt x="2926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836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741;p105">
            <a:extLst>
              <a:ext uri="{FF2B5EF4-FFF2-40B4-BE49-F238E27FC236}">
                <a16:creationId xmlns:a16="http://schemas.microsoft.com/office/drawing/2014/main" id="{73F90D54-1C33-B8E9-9804-CC59A088ED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0785" y="-307706"/>
            <a:ext cx="4462429" cy="13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dirty="0"/>
              <a:t>Entity </a:t>
            </a:r>
            <a:r>
              <a:rPr lang="vi-VN" sz="2800" dirty="0" smtClean="0"/>
              <a:t>Relationship Diagram</a:t>
            </a:r>
            <a:endParaRPr sz="28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D9D4784-53D8-20BE-19E8-32FA6C691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62" y="792000"/>
            <a:ext cx="8079876" cy="408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8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3930;p70">
            <a:extLst>
              <a:ext uri="{FF2B5EF4-FFF2-40B4-BE49-F238E27FC236}">
                <a16:creationId xmlns:a16="http://schemas.microsoft.com/office/drawing/2014/main" id="{3782C86C-D3DE-AFF4-EBDE-9CB2D7FB2687}"/>
              </a:ext>
            </a:extLst>
          </p:cNvPr>
          <p:cNvGrpSpPr/>
          <p:nvPr/>
        </p:nvGrpSpPr>
        <p:grpSpPr>
          <a:xfrm>
            <a:off x="100644" y="121486"/>
            <a:ext cx="1405477" cy="1264587"/>
            <a:chOff x="4792041" y="1547582"/>
            <a:chExt cx="368061" cy="331165"/>
          </a:xfrm>
        </p:grpSpPr>
        <p:sp>
          <p:nvSpPr>
            <p:cNvPr id="15" name="Google Shape;3931;p70">
              <a:extLst>
                <a:ext uri="{FF2B5EF4-FFF2-40B4-BE49-F238E27FC236}">
                  <a16:creationId xmlns:a16="http://schemas.microsoft.com/office/drawing/2014/main" id="{5ED728FA-F74C-DA27-EBDC-63437CBED3CA}"/>
                </a:ext>
              </a:extLst>
            </p:cNvPr>
            <p:cNvSpPr/>
            <p:nvPr/>
          </p:nvSpPr>
          <p:spPr>
            <a:xfrm>
              <a:off x="4860876" y="1588573"/>
              <a:ext cx="232834" cy="247565"/>
            </a:xfrm>
            <a:custGeom>
              <a:avLst/>
              <a:gdLst/>
              <a:ahLst/>
              <a:cxnLst/>
              <a:rect l="l" t="t" r="r" b="b"/>
              <a:pathLst>
                <a:path w="6765" h="7193" extrusionOk="0">
                  <a:moveTo>
                    <a:pt x="1" y="1"/>
                  </a:moveTo>
                  <a:lnTo>
                    <a:pt x="1" y="2692"/>
                  </a:lnTo>
                  <a:lnTo>
                    <a:pt x="477" y="3549"/>
                  </a:lnTo>
                  <a:lnTo>
                    <a:pt x="1" y="4168"/>
                  </a:lnTo>
                  <a:lnTo>
                    <a:pt x="1" y="5192"/>
                  </a:lnTo>
                  <a:cubicBezTo>
                    <a:pt x="1" y="6288"/>
                    <a:pt x="882" y="7192"/>
                    <a:pt x="2001" y="7192"/>
                  </a:cubicBezTo>
                  <a:lnTo>
                    <a:pt x="4740" y="7192"/>
                  </a:lnTo>
                  <a:cubicBezTo>
                    <a:pt x="5835" y="7192"/>
                    <a:pt x="6717" y="6288"/>
                    <a:pt x="6717" y="5192"/>
                  </a:cubicBezTo>
                  <a:lnTo>
                    <a:pt x="6717" y="4168"/>
                  </a:lnTo>
                  <a:lnTo>
                    <a:pt x="6074" y="3620"/>
                  </a:lnTo>
                  <a:lnTo>
                    <a:pt x="6717" y="2739"/>
                  </a:lnTo>
                  <a:lnTo>
                    <a:pt x="6764" y="1"/>
                  </a:lnTo>
                  <a:close/>
                </a:path>
              </a:pathLst>
            </a:custGeom>
            <a:solidFill>
              <a:srgbClr val="EDDC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32;p70">
              <a:extLst>
                <a:ext uri="{FF2B5EF4-FFF2-40B4-BE49-F238E27FC236}">
                  <a16:creationId xmlns:a16="http://schemas.microsoft.com/office/drawing/2014/main" id="{3777D096-7FB9-6CB4-257A-4EA3D62C867E}"/>
                </a:ext>
              </a:extLst>
            </p:cNvPr>
            <p:cNvSpPr/>
            <p:nvPr/>
          </p:nvSpPr>
          <p:spPr>
            <a:xfrm>
              <a:off x="4860876" y="1554156"/>
              <a:ext cx="232834" cy="246739"/>
            </a:xfrm>
            <a:custGeom>
              <a:avLst/>
              <a:gdLst/>
              <a:ahLst/>
              <a:cxnLst/>
              <a:rect l="l" t="t" r="r" b="b"/>
              <a:pathLst>
                <a:path w="6765" h="7169" extrusionOk="0">
                  <a:moveTo>
                    <a:pt x="1" y="0"/>
                  </a:moveTo>
                  <a:lnTo>
                    <a:pt x="1" y="5168"/>
                  </a:lnTo>
                  <a:cubicBezTo>
                    <a:pt x="1" y="6287"/>
                    <a:pt x="882" y="7168"/>
                    <a:pt x="2001" y="7168"/>
                  </a:cubicBezTo>
                  <a:lnTo>
                    <a:pt x="4740" y="7168"/>
                  </a:lnTo>
                  <a:cubicBezTo>
                    <a:pt x="5835" y="7168"/>
                    <a:pt x="6717" y="6287"/>
                    <a:pt x="6717" y="5168"/>
                  </a:cubicBezTo>
                  <a:lnTo>
                    <a:pt x="67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933;p70">
              <a:extLst>
                <a:ext uri="{FF2B5EF4-FFF2-40B4-BE49-F238E27FC236}">
                  <a16:creationId xmlns:a16="http://schemas.microsoft.com/office/drawing/2014/main" id="{D3C29AEC-B73D-3F69-81F7-B376C0E8B7BF}"/>
                </a:ext>
              </a:extLst>
            </p:cNvPr>
            <p:cNvSpPr/>
            <p:nvPr/>
          </p:nvSpPr>
          <p:spPr>
            <a:xfrm>
              <a:off x="4860876" y="1554156"/>
              <a:ext cx="123800" cy="246739"/>
            </a:xfrm>
            <a:custGeom>
              <a:avLst/>
              <a:gdLst/>
              <a:ahLst/>
              <a:cxnLst/>
              <a:rect l="l" t="t" r="r" b="b"/>
              <a:pathLst>
                <a:path w="3597" h="7169" extrusionOk="0">
                  <a:moveTo>
                    <a:pt x="1" y="0"/>
                  </a:moveTo>
                  <a:lnTo>
                    <a:pt x="1" y="5168"/>
                  </a:lnTo>
                  <a:cubicBezTo>
                    <a:pt x="1" y="6287"/>
                    <a:pt x="882" y="7168"/>
                    <a:pt x="2001" y="7168"/>
                  </a:cubicBezTo>
                  <a:lnTo>
                    <a:pt x="3597" y="7168"/>
                  </a:lnTo>
                  <a:cubicBezTo>
                    <a:pt x="2501" y="7168"/>
                    <a:pt x="1596" y="6287"/>
                    <a:pt x="1596" y="5168"/>
                  </a:cubicBezTo>
                  <a:lnTo>
                    <a:pt x="1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934;p70">
              <a:extLst>
                <a:ext uri="{FF2B5EF4-FFF2-40B4-BE49-F238E27FC236}">
                  <a16:creationId xmlns:a16="http://schemas.microsoft.com/office/drawing/2014/main" id="{4D5FB6EE-F0DE-F90A-09C5-F7055EE5BC57}"/>
                </a:ext>
              </a:extLst>
            </p:cNvPr>
            <p:cNvSpPr/>
            <p:nvPr/>
          </p:nvSpPr>
          <p:spPr>
            <a:xfrm>
              <a:off x="4860876" y="1626260"/>
              <a:ext cx="100052" cy="174634"/>
            </a:xfrm>
            <a:custGeom>
              <a:avLst/>
              <a:gdLst/>
              <a:ahLst/>
              <a:cxnLst/>
              <a:rect l="l" t="t" r="r" b="b"/>
              <a:pathLst>
                <a:path w="2907" h="5074" extrusionOk="0">
                  <a:moveTo>
                    <a:pt x="2099" y="1"/>
                  </a:moveTo>
                  <a:cubicBezTo>
                    <a:pt x="1989" y="1"/>
                    <a:pt x="1875" y="24"/>
                    <a:pt x="1763" y="72"/>
                  </a:cubicBezTo>
                  <a:lnTo>
                    <a:pt x="1596" y="144"/>
                  </a:lnTo>
                  <a:lnTo>
                    <a:pt x="1" y="787"/>
                  </a:lnTo>
                  <a:lnTo>
                    <a:pt x="1" y="3073"/>
                  </a:lnTo>
                  <a:cubicBezTo>
                    <a:pt x="1" y="4192"/>
                    <a:pt x="882" y="5073"/>
                    <a:pt x="2001" y="5073"/>
                  </a:cubicBezTo>
                  <a:lnTo>
                    <a:pt x="2906" y="5073"/>
                  </a:lnTo>
                  <a:lnTo>
                    <a:pt x="2906" y="858"/>
                  </a:lnTo>
                  <a:cubicBezTo>
                    <a:pt x="2906" y="347"/>
                    <a:pt x="2529" y="1"/>
                    <a:pt x="20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935;p70">
              <a:extLst>
                <a:ext uri="{FF2B5EF4-FFF2-40B4-BE49-F238E27FC236}">
                  <a16:creationId xmlns:a16="http://schemas.microsoft.com/office/drawing/2014/main" id="{8EF09C0B-3835-83C9-BB69-E35D1AABC54F}"/>
                </a:ext>
              </a:extLst>
            </p:cNvPr>
            <p:cNvSpPr/>
            <p:nvPr/>
          </p:nvSpPr>
          <p:spPr>
            <a:xfrm>
              <a:off x="4860876" y="1631182"/>
              <a:ext cx="100052" cy="169713"/>
            </a:xfrm>
            <a:custGeom>
              <a:avLst/>
              <a:gdLst/>
              <a:ahLst/>
              <a:cxnLst/>
              <a:rect l="l" t="t" r="r" b="b"/>
              <a:pathLst>
                <a:path w="2907" h="4931" extrusionOk="0">
                  <a:moveTo>
                    <a:pt x="1596" y="1"/>
                  </a:moveTo>
                  <a:lnTo>
                    <a:pt x="1" y="644"/>
                  </a:lnTo>
                  <a:lnTo>
                    <a:pt x="1" y="2930"/>
                  </a:lnTo>
                  <a:cubicBezTo>
                    <a:pt x="1" y="4049"/>
                    <a:pt x="882" y="4930"/>
                    <a:pt x="2001" y="4930"/>
                  </a:cubicBezTo>
                  <a:lnTo>
                    <a:pt x="2906" y="4930"/>
                  </a:lnTo>
                  <a:lnTo>
                    <a:pt x="2906" y="4811"/>
                  </a:lnTo>
                  <a:cubicBezTo>
                    <a:pt x="2144" y="4549"/>
                    <a:pt x="1596" y="3811"/>
                    <a:pt x="1596" y="2930"/>
                  </a:cubicBezTo>
                  <a:lnTo>
                    <a:pt x="15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936;p70">
              <a:extLst>
                <a:ext uri="{FF2B5EF4-FFF2-40B4-BE49-F238E27FC236}">
                  <a16:creationId xmlns:a16="http://schemas.microsoft.com/office/drawing/2014/main" id="{198A4B72-315B-498A-0EAF-275564F11A9F}"/>
                </a:ext>
              </a:extLst>
            </p:cNvPr>
            <p:cNvSpPr/>
            <p:nvPr/>
          </p:nvSpPr>
          <p:spPr>
            <a:xfrm>
              <a:off x="4992867" y="1626432"/>
              <a:ext cx="100843" cy="174462"/>
            </a:xfrm>
            <a:custGeom>
              <a:avLst/>
              <a:gdLst/>
              <a:ahLst/>
              <a:cxnLst/>
              <a:rect l="l" t="t" r="r" b="b"/>
              <a:pathLst>
                <a:path w="2930" h="5069" extrusionOk="0">
                  <a:moveTo>
                    <a:pt x="839" y="0"/>
                  </a:moveTo>
                  <a:cubicBezTo>
                    <a:pt x="388" y="0"/>
                    <a:pt x="0" y="373"/>
                    <a:pt x="0" y="853"/>
                  </a:cubicBezTo>
                  <a:lnTo>
                    <a:pt x="0" y="5068"/>
                  </a:lnTo>
                  <a:lnTo>
                    <a:pt x="929" y="5068"/>
                  </a:lnTo>
                  <a:cubicBezTo>
                    <a:pt x="2024" y="5068"/>
                    <a:pt x="2929" y="4187"/>
                    <a:pt x="2929" y="3068"/>
                  </a:cubicBezTo>
                  <a:lnTo>
                    <a:pt x="2929" y="782"/>
                  </a:lnTo>
                  <a:lnTo>
                    <a:pt x="1167" y="67"/>
                  </a:lnTo>
                  <a:cubicBezTo>
                    <a:pt x="1057" y="22"/>
                    <a:pt x="946" y="0"/>
                    <a:pt x="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37;p70">
              <a:extLst>
                <a:ext uri="{FF2B5EF4-FFF2-40B4-BE49-F238E27FC236}">
                  <a16:creationId xmlns:a16="http://schemas.microsoft.com/office/drawing/2014/main" id="{C34A7CAD-9552-75EA-DB5A-E6B3E11EBEDA}"/>
                </a:ext>
              </a:extLst>
            </p:cNvPr>
            <p:cNvSpPr/>
            <p:nvPr/>
          </p:nvSpPr>
          <p:spPr>
            <a:xfrm>
              <a:off x="4923171" y="1760695"/>
              <a:ext cx="105765" cy="102495"/>
            </a:xfrm>
            <a:custGeom>
              <a:avLst/>
              <a:gdLst/>
              <a:ahLst/>
              <a:cxnLst/>
              <a:rect l="l" t="t" r="r" b="b"/>
              <a:pathLst>
                <a:path w="3073" h="2978" extrusionOk="0">
                  <a:moveTo>
                    <a:pt x="1" y="1"/>
                  </a:moveTo>
                  <a:lnTo>
                    <a:pt x="1" y="2096"/>
                  </a:lnTo>
                  <a:lnTo>
                    <a:pt x="620" y="2072"/>
                  </a:lnTo>
                  <a:cubicBezTo>
                    <a:pt x="620" y="2572"/>
                    <a:pt x="1049" y="2977"/>
                    <a:pt x="1549" y="2977"/>
                  </a:cubicBezTo>
                  <a:cubicBezTo>
                    <a:pt x="2049" y="2977"/>
                    <a:pt x="2477" y="2572"/>
                    <a:pt x="2477" y="2072"/>
                  </a:cubicBezTo>
                  <a:lnTo>
                    <a:pt x="3073" y="2072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38;p70">
              <a:extLst>
                <a:ext uri="{FF2B5EF4-FFF2-40B4-BE49-F238E27FC236}">
                  <a16:creationId xmlns:a16="http://schemas.microsoft.com/office/drawing/2014/main" id="{C8F57BA9-1B53-5277-0D25-A3BE0EC70856}"/>
                </a:ext>
              </a:extLst>
            </p:cNvPr>
            <p:cNvSpPr/>
            <p:nvPr/>
          </p:nvSpPr>
          <p:spPr>
            <a:xfrm>
              <a:off x="4902693" y="1688556"/>
              <a:ext cx="148374" cy="190191"/>
            </a:xfrm>
            <a:custGeom>
              <a:avLst/>
              <a:gdLst/>
              <a:ahLst/>
              <a:cxnLst/>
              <a:rect l="l" t="t" r="r" b="b"/>
              <a:pathLst>
                <a:path w="4311" h="5526" extrusionOk="0">
                  <a:moveTo>
                    <a:pt x="2168" y="1"/>
                  </a:moveTo>
                  <a:cubicBezTo>
                    <a:pt x="977" y="1"/>
                    <a:pt x="0" y="977"/>
                    <a:pt x="0" y="2168"/>
                  </a:cubicBezTo>
                  <a:lnTo>
                    <a:pt x="0" y="4907"/>
                  </a:lnTo>
                  <a:cubicBezTo>
                    <a:pt x="0" y="5216"/>
                    <a:pt x="262" y="5526"/>
                    <a:pt x="620" y="5526"/>
                  </a:cubicBezTo>
                  <a:cubicBezTo>
                    <a:pt x="977" y="5526"/>
                    <a:pt x="1239" y="5216"/>
                    <a:pt x="1239" y="4907"/>
                  </a:cubicBezTo>
                  <a:lnTo>
                    <a:pt x="1239" y="3240"/>
                  </a:lnTo>
                  <a:cubicBezTo>
                    <a:pt x="1525" y="3240"/>
                    <a:pt x="1787" y="3121"/>
                    <a:pt x="2001" y="2978"/>
                  </a:cubicBezTo>
                  <a:lnTo>
                    <a:pt x="2144" y="2811"/>
                  </a:lnTo>
                  <a:cubicBezTo>
                    <a:pt x="2168" y="2882"/>
                    <a:pt x="2239" y="2930"/>
                    <a:pt x="2287" y="2978"/>
                  </a:cubicBezTo>
                  <a:cubicBezTo>
                    <a:pt x="2501" y="3144"/>
                    <a:pt x="2739" y="3240"/>
                    <a:pt x="3025" y="3240"/>
                  </a:cubicBezTo>
                  <a:lnTo>
                    <a:pt x="3025" y="4907"/>
                  </a:lnTo>
                  <a:cubicBezTo>
                    <a:pt x="3025" y="5216"/>
                    <a:pt x="3334" y="5526"/>
                    <a:pt x="3692" y="5526"/>
                  </a:cubicBezTo>
                  <a:cubicBezTo>
                    <a:pt x="4049" y="5526"/>
                    <a:pt x="4311" y="5216"/>
                    <a:pt x="4311" y="4907"/>
                  </a:cubicBezTo>
                  <a:lnTo>
                    <a:pt x="4311" y="2168"/>
                  </a:lnTo>
                  <a:cubicBezTo>
                    <a:pt x="4311" y="953"/>
                    <a:pt x="3334" y="1"/>
                    <a:pt x="2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39;p70">
              <a:extLst>
                <a:ext uri="{FF2B5EF4-FFF2-40B4-BE49-F238E27FC236}">
                  <a16:creationId xmlns:a16="http://schemas.microsoft.com/office/drawing/2014/main" id="{0145DCA1-DE05-3052-2703-716B3B3FFDAB}"/>
                </a:ext>
              </a:extLst>
            </p:cNvPr>
            <p:cNvSpPr/>
            <p:nvPr/>
          </p:nvSpPr>
          <p:spPr>
            <a:xfrm>
              <a:off x="4972354" y="1697436"/>
              <a:ext cx="10704" cy="93616"/>
            </a:xfrm>
            <a:custGeom>
              <a:avLst/>
              <a:gdLst/>
              <a:ahLst/>
              <a:cxnLst/>
              <a:rect l="l" t="t" r="r" b="b"/>
              <a:pathLst>
                <a:path w="311" h="2720" extrusionOk="0">
                  <a:moveTo>
                    <a:pt x="173" y="0"/>
                  </a:moveTo>
                  <a:cubicBezTo>
                    <a:pt x="163" y="0"/>
                    <a:pt x="153" y="2"/>
                    <a:pt x="144" y="5"/>
                  </a:cubicBezTo>
                  <a:cubicBezTo>
                    <a:pt x="72" y="5"/>
                    <a:pt x="1" y="52"/>
                    <a:pt x="1" y="148"/>
                  </a:cubicBezTo>
                  <a:lnTo>
                    <a:pt x="1" y="2720"/>
                  </a:lnTo>
                  <a:lnTo>
                    <a:pt x="144" y="2553"/>
                  </a:lnTo>
                  <a:cubicBezTo>
                    <a:pt x="191" y="2624"/>
                    <a:pt x="239" y="2672"/>
                    <a:pt x="310" y="2720"/>
                  </a:cubicBezTo>
                  <a:lnTo>
                    <a:pt x="310" y="148"/>
                  </a:lnTo>
                  <a:cubicBezTo>
                    <a:pt x="310" y="65"/>
                    <a:pt x="238" y="0"/>
                    <a:pt x="1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40;p70">
              <a:extLst>
                <a:ext uri="{FF2B5EF4-FFF2-40B4-BE49-F238E27FC236}">
                  <a16:creationId xmlns:a16="http://schemas.microsoft.com/office/drawing/2014/main" id="{88EF9005-5D95-593B-AA28-FB9530BF7BD6}"/>
                </a:ext>
              </a:extLst>
            </p:cNvPr>
            <p:cNvSpPr/>
            <p:nvPr/>
          </p:nvSpPr>
          <p:spPr>
            <a:xfrm>
              <a:off x="4902693" y="1688556"/>
              <a:ext cx="91000" cy="190191"/>
            </a:xfrm>
            <a:custGeom>
              <a:avLst/>
              <a:gdLst/>
              <a:ahLst/>
              <a:cxnLst/>
              <a:rect l="l" t="t" r="r" b="b"/>
              <a:pathLst>
                <a:path w="2644" h="5526" extrusionOk="0">
                  <a:moveTo>
                    <a:pt x="2168" y="1"/>
                  </a:moveTo>
                  <a:cubicBezTo>
                    <a:pt x="977" y="1"/>
                    <a:pt x="0" y="977"/>
                    <a:pt x="0" y="2168"/>
                  </a:cubicBezTo>
                  <a:lnTo>
                    <a:pt x="0" y="4907"/>
                  </a:lnTo>
                  <a:cubicBezTo>
                    <a:pt x="0" y="5216"/>
                    <a:pt x="262" y="5526"/>
                    <a:pt x="620" y="5526"/>
                  </a:cubicBezTo>
                  <a:cubicBezTo>
                    <a:pt x="810" y="5526"/>
                    <a:pt x="953" y="5431"/>
                    <a:pt x="1072" y="5311"/>
                  </a:cubicBezTo>
                  <a:cubicBezTo>
                    <a:pt x="977" y="5192"/>
                    <a:pt x="929" y="5050"/>
                    <a:pt x="929" y="4907"/>
                  </a:cubicBezTo>
                  <a:lnTo>
                    <a:pt x="929" y="2168"/>
                  </a:lnTo>
                  <a:cubicBezTo>
                    <a:pt x="929" y="1120"/>
                    <a:pt x="1644" y="263"/>
                    <a:pt x="2644" y="48"/>
                  </a:cubicBezTo>
                  <a:cubicBezTo>
                    <a:pt x="2501" y="25"/>
                    <a:pt x="2310" y="1"/>
                    <a:pt x="21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41;p70">
              <a:extLst>
                <a:ext uri="{FF2B5EF4-FFF2-40B4-BE49-F238E27FC236}">
                  <a16:creationId xmlns:a16="http://schemas.microsoft.com/office/drawing/2014/main" id="{DD733317-3970-9306-9199-BB69DAAF85B6}"/>
                </a:ext>
              </a:extLst>
            </p:cNvPr>
            <p:cNvSpPr/>
            <p:nvPr/>
          </p:nvSpPr>
          <p:spPr>
            <a:xfrm>
              <a:off x="4948606" y="1688556"/>
              <a:ext cx="57408" cy="28739"/>
            </a:xfrm>
            <a:custGeom>
              <a:avLst/>
              <a:gdLst/>
              <a:ahLst/>
              <a:cxnLst/>
              <a:rect l="l" t="t" r="r" b="b"/>
              <a:pathLst>
                <a:path w="1668" h="835" extrusionOk="0">
                  <a:moveTo>
                    <a:pt x="834" y="1"/>
                  </a:moveTo>
                  <a:cubicBezTo>
                    <a:pt x="405" y="1"/>
                    <a:pt x="0" y="382"/>
                    <a:pt x="0" y="834"/>
                  </a:cubicBezTo>
                  <a:lnTo>
                    <a:pt x="1667" y="834"/>
                  </a:lnTo>
                  <a:cubicBezTo>
                    <a:pt x="1667" y="358"/>
                    <a:pt x="1286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42;p70">
              <a:extLst>
                <a:ext uri="{FF2B5EF4-FFF2-40B4-BE49-F238E27FC236}">
                  <a16:creationId xmlns:a16="http://schemas.microsoft.com/office/drawing/2014/main" id="{6370B694-45CD-88DE-4143-8D7E8488362B}"/>
                </a:ext>
              </a:extLst>
            </p:cNvPr>
            <p:cNvSpPr/>
            <p:nvPr/>
          </p:nvSpPr>
          <p:spPr>
            <a:xfrm>
              <a:off x="4906789" y="1649217"/>
              <a:ext cx="22991" cy="45121"/>
            </a:xfrm>
            <a:custGeom>
              <a:avLst/>
              <a:gdLst/>
              <a:ahLst/>
              <a:cxnLst/>
              <a:rect l="l" t="t" r="r" b="b"/>
              <a:pathLst>
                <a:path w="668" h="1311" extrusionOk="0">
                  <a:moveTo>
                    <a:pt x="334" y="1"/>
                  </a:moveTo>
                  <a:cubicBezTo>
                    <a:pt x="143" y="1"/>
                    <a:pt x="0" y="144"/>
                    <a:pt x="0" y="334"/>
                  </a:cubicBezTo>
                  <a:lnTo>
                    <a:pt x="0" y="977"/>
                  </a:lnTo>
                  <a:cubicBezTo>
                    <a:pt x="0" y="1168"/>
                    <a:pt x="143" y="1311"/>
                    <a:pt x="334" y="1311"/>
                  </a:cubicBezTo>
                  <a:cubicBezTo>
                    <a:pt x="501" y="1311"/>
                    <a:pt x="667" y="1168"/>
                    <a:pt x="667" y="977"/>
                  </a:cubicBezTo>
                  <a:lnTo>
                    <a:pt x="667" y="334"/>
                  </a:lnTo>
                  <a:cubicBezTo>
                    <a:pt x="667" y="144"/>
                    <a:pt x="501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43;p70">
              <a:extLst>
                <a:ext uri="{FF2B5EF4-FFF2-40B4-BE49-F238E27FC236}">
                  <a16:creationId xmlns:a16="http://schemas.microsoft.com/office/drawing/2014/main" id="{C0BEDC70-A893-E042-9E60-CDD7F675CB93}"/>
                </a:ext>
              </a:extLst>
            </p:cNvPr>
            <p:cNvSpPr/>
            <p:nvPr/>
          </p:nvSpPr>
          <p:spPr>
            <a:xfrm>
              <a:off x="5023189" y="1649217"/>
              <a:ext cx="22956" cy="45121"/>
            </a:xfrm>
            <a:custGeom>
              <a:avLst/>
              <a:gdLst/>
              <a:ahLst/>
              <a:cxnLst/>
              <a:rect l="l" t="t" r="r" b="b"/>
              <a:pathLst>
                <a:path w="667" h="1311" extrusionOk="0">
                  <a:moveTo>
                    <a:pt x="334" y="1"/>
                  </a:moveTo>
                  <a:cubicBezTo>
                    <a:pt x="167" y="1"/>
                    <a:pt x="0" y="144"/>
                    <a:pt x="0" y="334"/>
                  </a:cubicBezTo>
                  <a:lnTo>
                    <a:pt x="0" y="977"/>
                  </a:lnTo>
                  <a:cubicBezTo>
                    <a:pt x="0" y="1168"/>
                    <a:pt x="167" y="1311"/>
                    <a:pt x="334" y="1311"/>
                  </a:cubicBezTo>
                  <a:cubicBezTo>
                    <a:pt x="524" y="1311"/>
                    <a:pt x="667" y="1168"/>
                    <a:pt x="667" y="977"/>
                  </a:cubicBezTo>
                  <a:lnTo>
                    <a:pt x="667" y="334"/>
                  </a:lnTo>
                  <a:cubicBezTo>
                    <a:pt x="667" y="144"/>
                    <a:pt x="524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44;p70">
              <a:extLst>
                <a:ext uri="{FF2B5EF4-FFF2-40B4-BE49-F238E27FC236}">
                  <a16:creationId xmlns:a16="http://schemas.microsoft.com/office/drawing/2014/main" id="{C325CEE3-F0A2-2F9E-C2B0-AD738799FD5A}"/>
                </a:ext>
              </a:extLst>
            </p:cNvPr>
            <p:cNvSpPr/>
            <p:nvPr/>
          </p:nvSpPr>
          <p:spPr>
            <a:xfrm>
              <a:off x="5025632" y="1549234"/>
              <a:ext cx="134469" cy="157391"/>
            </a:xfrm>
            <a:custGeom>
              <a:avLst/>
              <a:gdLst/>
              <a:ahLst/>
              <a:cxnLst/>
              <a:rect l="l" t="t" r="r" b="b"/>
              <a:pathLst>
                <a:path w="3907" h="4573" extrusionOk="0">
                  <a:moveTo>
                    <a:pt x="358" y="0"/>
                  </a:moveTo>
                  <a:cubicBezTo>
                    <a:pt x="143" y="0"/>
                    <a:pt x="1" y="143"/>
                    <a:pt x="1" y="358"/>
                  </a:cubicBezTo>
                  <a:cubicBezTo>
                    <a:pt x="1" y="548"/>
                    <a:pt x="143" y="715"/>
                    <a:pt x="358" y="715"/>
                  </a:cubicBezTo>
                  <a:lnTo>
                    <a:pt x="572" y="715"/>
                  </a:lnTo>
                  <a:cubicBezTo>
                    <a:pt x="929" y="715"/>
                    <a:pt x="1215" y="1001"/>
                    <a:pt x="1215" y="1358"/>
                  </a:cubicBezTo>
                  <a:lnTo>
                    <a:pt x="1215" y="3239"/>
                  </a:lnTo>
                  <a:cubicBezTo>
                    <a:pt x="1215" y="3977"/>
                    <a:pt x="1810" y="4573"/>
                    <a:pt x="2573" y="4573"/>
                  </a:cubicBezTo>
                  <a:cubicBezTo>
                    <a:pt x="3311" y="4573"/>
                    <a:pt x="3906" y="3977"/>
                    <a:pt x="3906" y="3239"/>
                  </a:cubicBezTo>
                  <a:lnTo>
                    <a:pt x="3906" y="1739"/>
                  </a:lnTo>
                  <a:cubicBezTo>
                    <a:pt x="3906" y="786"/>
                    <a:pt x="3120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945;p70">
              <a:extLst>
                <a:ext uri="{FF2B5EF4-FFF2-40B4-BE49-F238E27FC236}">
                  <a16:creationId xmlns:a16="http://schemas.microsoft.com/office/drawing/2014/main" id="{216E8FFC-2433-C245-0065-73CF9877972C}"/>
                </a:ext>
              </a:extLst>
            </p:cNvPr>
            <p:cNvSpPr/>
            <p:nvPr/>
          </p:nvSpPr>
          <p:spPr>
            <a:xfrm>
              <a:off x="4792041" y="1549234"/>
              <a:ext cx="134469" cy="157391"/>
            </a:xfrm>
            <a:custGeom>
              <a:avLst/>
              <a:gdLst/>
              <a:ahLst/>
              <a:cxnLst/>
              <a:rect l="l" t="t" r="r" b="b"/>
              <a:pathLst>
                <a:path w="3907" h="4573" extrusionOk="0">
                  <a:moveTo>
                    <a:pt x="1763" y="0"/>
                  </a:moveTo>
                  <a:cubicBezTo>
                    <a:pt x="786" y="0"/>
                    <a:pt x="0" y="786"/>
                    <a:pt x="0" y="1739"/>
                  </a:cubicBezTo>
                  <a:lnTo>
                    <a:pt x="0" y="3239"/>
                  </a:lnTo>
                  <a:cubicBezTo>
                    <a:pt x="0" y="3977"/>
                    <a:pt x="596" y="4573"/>
                    <a:pt x="1334" y="4573"/>
                  </a:cubicBezTo>
                  <a:cubicBezTo>
                    <a:pt x="2096" y="4573"/>
                    <a:pt x="2692" y="3977"/>
                    <a:pt x="2692" y="3239"/>
                  </a:cubicBezTo>
                  <a:lnTo>
                    <a:pt x="2692" y="1358"/>
                  </a:lnTo>
                  <a:cubicBezTo>
                    <a:pt x="2692" y="1001"/>
                    <a:pt x="2977" y="715"/>
                    <a:pt x="3334" y="715"/>
                  </a:cubicBezTo>
                  <a:lnTo>
                    <a:pt x="3549" y="715"/>
                  </a:lnTo>
                  <a:cubicBezTo>
                    <a:pt x="3763" y="715"/>
                    <a:pt x="3906" y="548"/>
                    <a:pt x="3906" y="358"/>
                  </a:cubicBezTo>
                  <a:cubicBezTo>
                    <a:pt x="3906" y="143"/>
                    <a:pt x="3763" y="0"/>
                    <a:pt x="3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946;p70">
              <a:extLst>
                <a:ext uri="{FF2B5EF4-FFF2-40B4-BE49-F238E27FC236}">
                  <a16:creationId xmlns:a16="http://schemas.microsoft.com/office/drawing/2014/main" id="{C5538B59-0A20-174E-2EC4-5902612CCE18}"/>
                </a:ext>
              </a:extLst>
            </p:cNvPr>
            <p:cNvSpPr/>
            <p:nvPr/>
          </p:nvSpPr>
          <p:spPr>
            <a:xfrm>
              <a:off x="5025632" y="1547582"/>
              <a:ext cx="105765" cy="159043"/>
            </a:xfrm>
            <a:custGeom>
              <a:avLst/>
              <a:gdLst/>
              <a:ahLst/>
              <a:cxnLst/>
              <a:rect l="l" t="t" r="r" b="b"/>
              <a:pathLst>
                <a:path w="3073" h="4621" extrusionOk="0">
                  <a:moveTo>
                    <a:pt x="382" y="1"/>
                  </a:moveTo>
                  <a:cubicBezTo>
                    <a:pt x="263" y="1"/>
                    <a:pt x="215" y="48"/>
                    <a:pt x="120" y="120"/>
                  </a:cubicBezTo>
                  <a:cubicBezTo>
                    <a:pt x="24" y="215"/>
                    <a:pt x="1" y="310"/>
                    <a:pt x="1" y="406"/>
                  </a:cubicBezTo>
                  <a:cubicBezTo>
                    <a:pt x="1" y="596"/>
                    <a:pt x="143" y="763"/>
                    <a:pt x="358" y="763"/>
                  </a:cubicBezTo>
                  <a:lnTo>
                    <a:pt x="572" y="763"/>
                  </a:lnTo>
                  <a:cubicBezTo>
                    <a:pt x="929" y="763"/>
                    <a:pt x="1215" y="1049"/>
                    <a:pt x="1215" y="1406"/>
                  </a:cubicBezTo>
                  <a:lnTo>
                    <a:pt x="1215" y="3287"/>
                  </a:lnTo>
                  <a:cubicBezTo>
                    <a:pt x="1215" y="4025"/>
                    <a:pt x="1810" y="4621"/>
                    <a:pt x="2573" y="4621"/>
                  </a:cubicBezTo>
                  <a:cubicBezTo>
                    <a:pt x="2739" y="4621"/>
                    <a:pt x="2930" y="4597"/>
                    <a:pt x="3073" y="4526"/>
                  </a:cubicBezTo>
                  <a:cubicBezTo>
                    <a:pt x="2573" y="4335"/>
                    <a:pt x="2192" y="3859"/>
                    <a:pt x="2263" y="3263"/>
                  </a:cubicBezTo>
                  <a:lnTo>
                    <a:pt x="2263" y="668"/>
                  </a:lnTo>
                  <a:cubicBezTo>
                    <a:pt x="2263" y="310"/>
                    <a:pt x="1953" y="1"/>
                    <a:pt x="15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947;p70">
              <a:extLst>
                <a:ext uri="{FF2B5EF4-FFF2-40B4-BE49-F238E27FC236}">
                  <a16:creationId xmlns:a16="http://schemas.microsoft.com/office/drawing/2014/main" id="{501317A3-61BB-F62C-DD71-D8432B92E52F}"/>
                </a:ext>
              </a:extLst>
            </p:cNvPr>
            <p:cNvSpPr/>
            <p:nvPr/>
          </p:nvSpPr>
          <p:spPr>
            <a:xfrm>
              <a:off x="4792041" y="1549234"/>
              <a:ext cx="95096" cy="157391"/>
            </a:xfrm>
            <a:custGeom>
              <a:avLst/>
              <a:gdLst/>
              <a:ahLst/>
              <a:cxnLst/>
              <a:rect l="l" t="t" r="r" b="b"/>
              <a:pathLst>
                <a:path w="2763" h="4573" extrusionOk="0">
                  <a:moveTo>
                    <a:pt x="1763" y="0"/>
                  </a:moveTo>
                  <a:cubicBezTo>
                    <a:pt x="810" y="0"/>
                    <a:pt x="0" y="762"/>
                    <a:pt x="0" y="1739"/>
                  </a:cubicBezTo>
                  <a:lnTo>
                    <a:pt x="0" y="3239"/>
                  </a:lnTo>
                  <a:cubicBezTo>
                    <a:pt x="0" y="3977"/>
                    <a:pt x="596" y="4573"/>
                    <a:pt x="1334" y="4573"/>
                  </a:cubicBezTo>
                  <a:cubicBezTo>
                    <a:pt x="1525" y="4573"/>
                    <a:pt x="1691" y="4549"/>
                    <a:pt x="1858" y="4478"/>
                  </a:cubicBezTo>
                  <a:cubicBezTo>
                    <a:pt x="1334" y="4287"/>
                    <a:pt x="1024" y="3811"/>
                    <a:pt x="1024" y="3239"/>
                  </a:cubicBezTo>
                  <a:lnTo>
                    <a:pt x="1024" y="1739"/>
                  </a:lnTo>
                  <a:cubicBezTo>
                    <a:pt x="1024" y="786"/>
                    <a:pt x="1787" y="0"/>
                    <a:pt x="27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5741;p105">
            <a:extLst>
              <a:ext uri="{FF2B5EF4-FFF2-40B4-BE49-F238E27FC236}">
                <a16:creationId xmlns:a16="http://schemas.microsoft.com/office/drawing/2014/main" id="{79A3C4BE-E00A-EDE7-4E91-7586CD9568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1" y="1972504"/>
            <a:ext cx="1729254" cy="13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dirty="0"/>
              <a:t>Database</a:t>
            </a:r>
            <a:r>
              <a:rPr lang="vi-VN" sz="2800" dirty="0"/>
              <a:t/>
            </a:r>
            <a:br>
              <a:rPr lang="vi-VN" sz="2800" dirty="0"/>
            </a:br>
            <a:r>
              <a:rPr lang="vi-VN" sz="2800" dirty="0"/>
              <a:t>Diagram</a:t>
            </a:r>
            <a:endParaRPr sz="2800" dirty="0"/>
          </a:p>
        </p:txBody>
      </p:sp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74228BDF-8D98-80D3-A2A4-2DCD713D83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r="1101"/>
          <a:stretch/>
        </p:blipFill>
        <p:spPr bwMode="auto">
          <a:xfrm>
            <a:off x="1662512" y="564123"/>
            <a:ext cx="7482587" cy="401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E06774-F76A-E9F1-120D-92EEA60E2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380" y="3846596"/>
            <a:ext cx="105766" cy="120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81493F-7003-958D-BAA5-377C97653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380" y="3967206"/>
            <a:ext cx="105766" cy="120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69"/>
          <p:cNvSpPr txBox="1">
            <a:spLocks noGrp="1"/>
          </p:cNvSpPr>
          <p:nvPr>
            <p:ph type="title"/>
          </p:nvPr>
        </p:nvSpPr>
        <p:spPr>
          <a:xfrm>
            <a:off x="5183727" y="2597028"/>
            <a:ext cx="3622680" cy="12258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7200"/>
              <a:t>Database</a:t>
            </a:r>
            <a:endParaRPr sz="7200"/>
          </a:p>
        </p:txBody>
      </p:sp>
      <p:sp>
        <p:nvSpPr>
          <p:cNvPr id="3819" name="Google Shape;3819;p69"/>
          <p:cNvSpPr/>
          <p:nvPr/>
        </p:nvSpPr>
        <p:spPr>
          <a:xfrm rot="-711">
            <a:off x="698397" y="4275212"/>
            <a:ext cx="3753845" cy="357030"/>
          </a:xfrm>
          <a:custGeom>
            <a:avLst/>
            <a:gdLst/>
            <a:ahLst/>
            <a:cxnLst/>
            <a:rect l="l" t="t" r="r" b="b"/>
            <a:pathLst>
              <a:path w="85285" h="5648" extrusionOk="0">
                <a:moveTo>
                  <a:pt x="42648" y="0"/>
                </a:moveTo>
                <a:cubicBezTo>
                  <a:pt x="19096" y="0"/>
                  <a:pt x="0" y="1260"/>
                  <a:pt x="0" y="2818"/>
                </a:cubicBezTo>
                <a:cubicBezTo>
                  <a:pt x="0" y="4376"/>
                  <a:pt x="19096" y="5648"/>
                  <a:pt x="42648" y="5648"/>
                </a:cubicBezTo>
                <a:cubicBezTo>
                  <a:pt x="66200" y="5648"/>
                  <a:pt x="85284" y="4376"/>
                  <a:pt x="85284" y="2818"/>
                </a:cubicBezTo>
                <a:cubicBezTo>
                  <a:pt x="85284" y="1260"/>
                  <a:pt x="66200" y="0"/>
                  <a:pt x="42648" y="0"/>
                </a:cubicBezTo>
                <a:close/>
              </a:path>
            </a:pathLst>
          </a:custGeom>
          <a:solidFill>
            <a:srgbClr val="000000">
              <a:alpha val="10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785;p67">
            <a:extLst>
              <a:ext uri="{FF2B5EF4-FFF2-40B4-BE49-F238E27FC236}">
                <a16:creationId xmlns:a16="http://schemas.microsoft.com/office/drawing/2014/main" id="{A1C24A29-4696-C33E-6CCD-FED6CE8CC820}"/>
              </a:ext>
            </a:extLst>
          </p:cNvPr>
          <p:cNvSpPr txBox="1">
            <a:spLocks/>
          </p:cNvSpPr>
          <p:nvPr/>
        </p:nvSpPr>
        <p:spPr>
          <a:xfrm>
            <a:off x="5353767" y="912144"/>
            <a:ext cx="3282600" cy="15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oogaloo"/>
              <a:buNone/>
              <a:defRPr sz="8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</a:t>
            </a:r>
            <a:r>
              <a:rPr lang="vi-VN"/>
              <a:t>4</a:t>
            </a:r>
            <a:endParaRPr lang="en"/>
          </a:p>
        </p:txBody>
      </p:sp>
      <p:grpSp>
        <p:nvGrpSpPr>
          <p:cNvPr id="3" name="Google Shape;4751;p88">
            <a:extLst>
              <a:ext uri="{FF2B5EF4-FFF2-40B4-BE49-F238E27FC236}">
                <a16:creationId xmlns:a16="http://schemas.microsoft.com/office/drawing/2014/main" id="{C47DC858-2C95-50E5-F28D-CBBEA6A41A6D}"/>
              </a:ext>
            </a:extLst>
          </p:cNvPr>
          <p:cNvGrpSpPr/>
          <p:nvPr/>
        </p:nvGrpSpPr>
        <p:grpSpPr>
          <a:xfrm>
            <a:off x="872376" y="716180"/>
            <a:ext cx="3524364" cy="3711139"/>
            <a:chOff x="708188" y="1078700"/>
            <a:chExt cx="3233746" cy="3405120"/>
          </a:xfrm>
        </p:grpSpPr>
        <p:grpSp>
          <p:nvGrpSpPr>
            <p:cNvPr id="4" name="Google Shape;4752;p88">
              <a:extLst>
                <a:ext uri="{FF2B5EF4-FFF2-40B4-BE49-F238E27FC236}">
                  <a16:creationId xmlns:a16="http://schemas.microsoft.com/office/drawing/2014/main" id="{49CA4578-AACF-A906-9968-C713FBC27751}"/>
                </a:ext>
              </a:extLst>
            </p:cNvPr>
            <p:cNvGrpSpPr/>
            <p:nvPr/>
          </p:nvGrpSpPr>
          <p:grpSpPr>
            <a:xfrm>
              <a:off x="708188" y="1078700"/>
              <a:ext cx="3233746" cy="3405120"/>
              <a:chOff x="708188" y="1078700"/>
              <a:chExt cx="3233746" cy="3405120"/>
            </a:xfrm>
          </p:grpSpPr>
          <p:grpSp>
            <p:nvGrpSpPr>
              <p:cNvPr id="6" name="Google Shape;4753;p88">
                <a:extLst>
                  <a:ext uri="{FF2B5EF4-FFF2-40B4-BE49-F238E27FC236}">
                    <a16:creationId xmlns:a16="http://schemas.microsoft.com/office/drawing/2014/main" id="{8323421B-5B57-EBC2-CDB1-35BCF510E26B}"/>
                  </a:ext>
                </a:extLst>
              </p:cNvPr>
              <p:cNvGrpSpPr/>
              <p:nvPr/>
            </p:nvGrpSpPr>
            <p:grpSpPr>
              <a:xfrm>
                <a:off x="708188" y="1078700"/>
                <a:ext cx="3233746" cy="3405120"/>
                <a:chOff x="1274002" y="-54350"/>
                <a:chExt cx="5064598" cy="5333000"/>
              </a:xfrm>
            </p:grpSpPr>
            <p:sp>
              <p:nvSpPr>
                <p:cNvPr id="10" name="Google Shape;4754;p88">
                  <a:extLst>
                    <a:ext uri="{FF2B5EF4-FFF2-40B4-BE49-F238E27FC236}">
                      <a16:creationId xmlns:a16="http://schemas.microsoft.com/office/drawing/2014/main" id="{E9292314-42E0-4DCD-BF36-67AEAC4CD048}"/>
                    </a:ext>
                  </a:extLst>
                </p:cNvPr>
                <p:cNvSpPr/>
                <p:nvPr/>
              </p:nvSpPr>
              <p:spPr>
                <a:xfrm>
                  <a:off x="1274002" y="-54350"/>
                  <a:ext cx="4770730" cy="5316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792" h="199973" extrusionOk="0">
                      <a:moveTo>
                        <a:pt x="109917" y="1"/>
                      </a:moveTo>
                      <a:cubicBezTo>
                        <a:pt x="109171" y="1"/>
                        <a:pt x="108347" y="1"/>
                        <a:pt x="107444" y="40"/>
                      </a:cubicBezTo>
                      <a:cubicBezTo>
                        <a:pt x="101006" y="354"/>
                        <a:pt x="94686" y="1571"/>
                        <a:pt x="88640" y="3691"/>
                      </a:cubicBezTo>
                      <a:cubicBezTo>
                        <a:pt x="82242" y="5889"/>
                        <a:pt x="76039" y="8676"/>
                        <a:pt x="70151" y="12013"/>
                      </a:cubicBezTo>
                      <a:cubicBezTo>
                        <a:pt x="65322" y="14682"/>
                        <a:pt x="61004" y="17116"/>
                        <a:pt x="56764" y="20218"/>
                      </a:cubicBezTo>
                      <a:cubicBezTo>
                        <a:pt x="50758" y="24654"/>
                        <a:pt x="46283" y="29718"/>
                        <a:pt x="43103" y="35724"/>
                      </a:cubicBezTo>
                      <a:cubicBezTo>
                        <a:pt x="42200" y="37373"/>
                        <a:pt x="41455" y="39061"/>
                        <a:pt x="40787" y="40788"/>
                      </a:cubicBezTo>
                      <a:cubicBezTo>
                        <a:pt x="40395" y="41887"/>
                        <a:pt x="40041" y="42986"/>
                        <a:pt x="39767" y="44125"/>
                      </a:cubicBezTo>
                      <a:cubicBezTo>
                        <a:pt x="39570" y="44792"/>
                        <a:pt x="39413" y="45459"/>
                        <a:pt x="39295" y="46166"/>
                      </a:cubicBezTo>
                      <a:cubicBezTo>
                        <a:pt x="39138" y="46873"/>
                        <a:pt x="39060" y="47461"/>
                        <a:pt x="38981" y="48168"/>
                      </a:cubicBezTo>
                      <a:cubicBezTo>
                        <a:pt x="38824" y="49267"/>
                        <a:pt x="38746" y="50406"/>
                        <a:pt x="38667" y="51466"/>
                      </a:cubicBezTo>
                      <a:cubicBezTo>
                        <a:pt x="38589" y="52604"/>
                        <a:pt x="38550" y="53742"/>
                        <a:pt x="38550" y="54881"/>
                      </a:cubicBezTo>
                      <a:lnTo>
                        <a:pt x="38550" y="54959"/>
                      </a:lnTo>
                      <a:lnTo>
                        <a:pt x="38550" y="55745"/>
                      </a:lnTo>
                      <a:cubicBezTo>
                        <a:pt x="38510" y="57904"/>
                        <a:pt x="38432" y="60338"/>
                        <a:pt x="38236" y="62693"/>
                      </a:cubicBezTo>
                      <a:cubicBezTo>
                        <a:pt x="38039" y="65088"/>
                        <a:pt x="37647" y="67443"/>
                        <a:pt x="37097" y="69798"/>
                      </a:cubicBezTo>
                      <a:cubicBezTo>
                        <a:pt x="36665" y="71486"/>
                        <a:pt x="36037" y="73096"/>
                        <a:pt x="35331" y="74705"/>
                      </a:cubicBezTo>
                      <a:cubicBezTo>
                        <a:pt x="34624" y="76158"/>
                        <a:pt x="33760" y="77532"/>
                        <a:pt x="32740" y="78827"/>
                      </a:cubicBezTo>
                      <a:cubicBezTo>
                        <a:pt x="31091" y="80790"/>
                        <a:pt x="29128" y="82557"/>
                        <a:pt x="26969" y="84009"/>
                      </a:cubicBezTo>
                      <a:lnTo>
                        <a:pt x="26930" y="84048"/>
                      </a:lnTo>
                      <a:cubicBezTo>
                        <a:pt x="25595" y="84951"/>
                        <a:pt x="24182" y="85776"/>
                        <a:pt x="22965" y="86521"/>
                      </a:cubicBezTo>
                      <a:lnTo>
                        <a:pt x="22808" y="86639"/>
                      </a:lnTo>
                      <a:cubicBezTo>
                        <a:pt x="20688" y="87856"/>
                        <a:pt x="18607" y="89230"/>
                        <a:pt x="16645" y="90683"/>
                      </a:cubicBezTo>
                      <a:cubicBezTo>
                        <a:pt x="14839" y="92057"/>
                        <a:pt x="13190" y="93627"/>
                        <a:pt x="11777" y="95393"/>
                      </a:cubicBezTo>
                      <a:cubicBezTo>
                        <a:pt x="10442" y="97081"/>
                        <a:pt x="9264" y="98887"/>
                        <a:pt x="8283" y="100811"/>
                      </a:cubicBezTo>
                      <a:cubicBezTo>
                        <a:pt x="6320" y="104540"/>
                        <a:pt x="4711" y="109015"/>
                        <a:pt x="3337" y="114511"/>
                      </a:cubicBezTo>
                      <a:cubicBezTo>
                        <a:pt x="2002" y="120046"/>
                        <a:pt x="1099" y="125699"/>
                        <a:pt x="628" y="131352"/>
                      </a:cubicBezTo>
                      <a:cubicBezTo>
                        <a:pt x="118" y="137398"/>
                        <a:pt x="0" y="143482"/>
                        <a:pt x="275" y="149528"/>
                      </a:cubicBezTo>
                      <a:cubicBezTo>
                        <a:pt x="550" y="155455"/>
                        <a:pt x="1217" y="161344"/>
                        <a:pt x="2355" y="167193"/>
                      </a:cubicBezTo>
                      <a:cubicBezTo>
                        <a:pt x="3337" y="172453"/>
                        <a:pt x="4868" y="177596"/>
                        <a:pt x="6948" y="182542"/>
                      </a:cubicBezTo>
                      <a:cubicBezTo>
                        <a:pt x="7851" y="184701"/>
                        <a:pt x="8950" y="186782"/>
                        <a:pt x="10207" y="188784"/>
                      </a:cubicBezTo>
                      <a:cubicBezTo>
                        <a:pt x="10795" y="189726"/>
                        <a:pt x="11463" y="190668"/>
                        <a:pt x="12130" y="191532"/>
                      </a:cubicBezTo>
                      <a:cubicBezTo>
                        <a:pt x="12052" y="191650"/>
                        <a:pt x="12012" y="191768"/>
                        <a:pt x="12012" y="191925"/>
                      </a:cubicBezTo>
                      <a:cubicBezTo>
                        <a:pt x="11895" y="192592"/>
                        <a:pt x="12130" y="193259"/>
                        <a:pt x="12562" y="193456"/>
                      </a:cubicBezTo>
                      <a:cubicBezTo>
                        <a:pt x="13229" y="193809"/>
                        <a:pt x="13975" y="194123"/>
                        <a:pt x="14721" y="194398"/>
                      </a:cubicBezTo>
                      <a:cubicBezTo>
                        <a:pt x="16095" y="195693"/>
                        <a:pt x="17626" y="196792"/>
                        <a:pt x="19314" y="197695"/>
                      </a:cubicBezTo>
                      <a:cubicBezTo>
                        <a:pt x="19353" y="197734"/>
                        <a:pt x="19432" y="197734"/>
                        <a:pt x="19510" y="197734"/>
                      </a:cubicBezTo>
                      <a:cubicBezTo>
                        <a:pt x="19824" y="197734"/>
                        <a:pt x="20178" y="197342"/>
                        <a:pt x="20256" y="196832"/>
                      </a:cubicBezTo>
                      <a:cubicBezTo>
                        <a:pt x="20295" y="196478"/>
                        <a:pt x="20256" y="196164"/>
                        <a:pt x="20178" y="195850"/>
                      </a:cubicBezTo>
                      <a:lnTo>
                        <a:pt x="20178" y="195850"/>
                      </a:lnTo>
                      <a:cubicBezTo>
                        <a:pt x="22494" y="196243"/>
                        <a:pt x="24888" y="196400"/>
                        <a:pt x="27283" y="196400"/>
                      </a:cubicBezTo>
                      <a:lnTo>
                        <a:pt x="27676" y="196400"/>
                      </a:lnTo>
                      <a:cubicBezTo>
                        <a:pt x="30345" y="196400"/>
                        <a:pt x="33054" y="196243"/>
                        <a:pt x="35645" y="196086"/>
                      </a:cubicBezTo>
                      <a:lnTo>
                        <a:pt x="35762" y="196086"/>
                      </a:lnTo>
                      <a:cubicBezTo>
                        <a:pt x="37804" y="195929"/>
                        <a:pt x="40081" y="195772"/>
                        <a:pt x="42279" y="195732"/>
                      </a:cubicBezTo>
                      <a:lnTo>
                        <a:pt x="44948" y="195693"/>
                      </a:lnTo>
                      <a:lnTo>
                        <a:pt x="47578" y="195615"/>
                      </a:lnTo>
                      <a:lnTo>
                        <a:pt x="47696" y="195615"/>
                      </a:lnTo>
                      <a:cubicBezTo>
                        <a:pt x="55940" y="195418"/>
                        <a:pt x="64419" y="195222"/>
                        <a:pt x="72859" y="195222"/>
                      </a:cubicBezTo>
                      <a:lnTo>
                        <a:pt x="75961" y="195222"/>
                      </a:lnTo>
                      <a:cubicBezTo>
                        <a:pt x="78630" y="195222"/>
                        <a:pt x="81457" y="195261"/>
                        <a:pt x="84362" y="195379"/>
                      </a:cubicBezTo>
                      <a:cubicBezTo>
                        <a:pt x="86050" y="195418"/>
                        <a:pt x="87777" y="195497"/>
                        <a:pt x="89426" y="195536"/>
                      </a:cubicBezTo>
                      <a:lnTo>
                        <a:pt x="89897" y="195536"/>
                      </a:lnTo>
                      <a:lnTo>
                        <a:pt x="92802" y="195654"/>
                      </a:lnTo>
                      <a:cubicBezTo>
                        <a:pt x="98023" y="195850"/>
                        <a:pt x="103597" y="196007"/>
                        <a:pt x="109760" y="196164"/>
                      </a:cubicBezTo>
                      <a:cubicBezTo>
                        <a:pt x="122126" y="196400"/>
                        <a:pt x="134413" y="196439"/>
                        <a:pt x="143717" y="196478"/>
                      </a:cubicBezTo>
                      <a:lnTo>
                        <a:pt x="172688" y="196478"/>
                      </a:lnTo>
                      <a:cubicBezTo>
                        <a:pt x="173198" y="196478"/>
                        <a:pt x="173748" y="196518"/>
                        <a:pt x="174258" y="196557"/>
                      </a:cubicBezTo>
                      <a:lnTo>
                        <a:pt x="174808" y="196596"/>
                      </a:lnTo>
                      <a:cubicBezTo>
                        <a:pt x="175554" y="196635"/>
                        <a:pt x="176142" y="196675"/>
                        <a:pt x="176692" y="196675"/>
                      </a:cubicBezTo>
                      <a:cubicBezTo>
                        <a:pt x="177516" y="196675"/>
                        <a:pt x="178380" y="196596"/>
                        <a:pt x="179204" y="196439"/>
                      </a:cubicBezTo>
                      <a:cubicBezTo>
                        <a:pt x="179833" y="196321"/>
                        <a:pt x="180421" y="196164"/>
                        <a:pt x="180971" y="195889"/>
                      </a:cubicBezTo>
                      <a:lnTo>
                        <a:pt x="180971" y="195889"/>
                      </a:lnTo>
                      <a:lnTo>
                        <a:pt x="180696" y="196400"/>
                      </a:lnTo>
                      <a:cubicBezTo>
                        <a:pt x="180421" y="196871"/>
                        <a:pt x="180107" y="197342"/>
                        <a:pt x="179793" y="197813"/>
                      </a:cubicBezTo>
                      <a:cubicBezTo>
                        <a:pt x="179636" y="198088"/>
                        <a:pt x="179558" y="198402"/>
                        <a:pt x="179558" y="198716"/>
                      </a:cubicBezTo>
                      <a:cubicBezTo>
                        <a:pt x="179558" y="199030"/>
                        <a:pt x="179636" y="199344"/>
                        <a:pt x="179793" y="199619"/>
                      </a:cubicBezTo>
                      <a:cubicBezTo>
                        <a:pt x="179911" y="199815"/>
                        <a:pt x="180107" y="199972"/>
                        <a:pt x="180343" y="199972"/>
                      </a:cubicBezTo>
                      <a:cubicBezTo>
                        <a:pt x="180578" y="199972"/>
                        <a:pt x="180775" y="199815"/>
                        <a:pt x="180892" y="199619"/>
                      </a:cubicBezTo>
                      <a:cubicBezTo>
                        <a:pt x="188312" y="187881"/>
                        <a:pt x="193572" y="172807"/>
                        <a:pt x="195692" y="157144"/>
                      </a:cubicBezTo>
                      <a:cubicBezTo>
                        <a:pt x="196242" y="153139"/>
                        <a:pt x="196556" y="149096"/>
                        <a:pt x="196673" y="145053"/>
                      </a:cubicBezTo>
                      <a:cubicBezTo>
                        <a:pt x="196791" y="141009"/>
                        <a:pt x="196673" y="137005"/>
                        <a:pt x="196281" y="132962"/>
                      </a:cubicBezTo>
                      <a:cubicBezTo>
                        <a:pt x="195928" y="128918"/>
                        <a:pt x="195299" y="124875"/>
                        <a:pt x="194397" y="120910"/>
                      </a:cubicBezTo>
                      <a:cubicBezTo>
                        <a:pt x="193494" y="117063"/>
                        <a:pt x="192316" y="113255"/>
                        <a:pt x="190903" y="109526"/>
                      </a:cubicBezTo>
                      <a:cubicBezTo>
                        <a:pt x="188587" y="103637"/>
                        <a:pt x="185446" y="98102"/>
                        <a:pt x="181560" y="93117"/>
                      </a:cubicBezTo>
                      <a:cubicBezTo>
                        <a:pt x="178105" y="88681"/>
                        <a:pt x="174062" y="84794"/>
                        <a:pt x="169547" y="81457"/>
                      </a:cubicBezTo>
                      <a:cubicBezTo>
                        <a:pt x="165700" y="78631"/>
                        <a:pt x="161657" y="76079"/>
                        <a:pt x="157417" y="73881"/>
                      </a:cubicBezTo>
                      <a:cubicBezTo>
                        <a:pt x="154591" y="72428"/>
                        <a:pt x="151882" y="70858"/>
                        <a:pt x="149252" y="69092"/>
                      </a:cubicBezTo>
                      <a:cubicBezTo>
                        <a:pt x="146347" y="67168"/>
                        <a:pt x="143717" y="64813"/>
                        <a:pt x="141479" y="62143"/>
                      </a:cubicBezTo>
                      <a:cubicBezTo>
                        <a:pt x="140537" y="60966"/>
                        <a:pt x="139713" y="59670"/>
                        <a:pt x="139045" y="58296"/>
                      </a:cubicBezTo>
                      <a:cubicBezTo>
                        <a:pt x="138653" y="57433"/>
                        <a:pt x="138299" y="56530"/>
                        <a:pt x="138064" y="55627"/>
                      </a:cubicBezTo>
                      <a:cubicBezTo>
                        <a:pt x="137868" y="54802"/>
                        <a:pt x="137711" y="54017"/>
                        <a:pt x="137632" y="53193"/>
                      </a:cubicBezTo>
                      <a:cubicBezTo>
                        <a:pt x="137593" y="52447"/>
                        <a:pt x="137593" y="51701"/>
                        <a:pt x="137632" y="50995"/>
                      </a:cubicBezTo>
                      <a:cubicBezTo>
                        <a:pt x="137750" y="50052"/>
                        <a:pt x="137907" y="49110"/>
                        <a:pt x="138142" y="48207"/>
                      </a:cubicBezTo>
                      <a:cubicBezTo>
                        <a:pt x="138457" y="47069"/>
                        <a:pt x="138888" y="45930"/>
                        <a:pt x="139399" y="44831"/>
                      </a:cubicBezTo>
                      <a:cubicBezTo>
                        <a:pt x="140537" y="42554"/>
                        <a:pt x="141833" y="40395"/>
                        <a:pt x="143324" y="38315"/>
                      </a:cubicBezTo>
                      <a:lnTo>
                        <a:pt x="143364" y="38275"/>
                      </a:lnTo>
                      <a:lnTo>
                        <a:pt x="143560" y="38001"/>
                      </a:lnTo>
                      <a:cubicBezTo>
                        <a:pt x="144973" y="35959"/>
                        <a:pt x="146268" y="33879"/>
                        <a:pt x="147368" y="31680"/>
                      </a:cubicBezTo>
                      <a:cubicBezTo>
                        <a:pt x="147917" y="30581"/>
                        <a:pt x="148349" y="29482"/>
                        <a:pt x="148702" y="28304"/>
                      </a:cubicBezTo>
                      <a:cubicBezTo>
                        <a:pt x="148820" y="27794"/>
                        <a:pt x="148977" y="27166"/>
                        <a:pt x="149095" y="26538"/>
                      </a:cubicBezTo>
                      <a:cubicBezTo>
                        <a:pt x="149213" y="25831"/>
                        <a:pt x="149252" y="25125"/>
                        <a:pt x="149291" y="24379"/>
                      </a:cubicBezTo>
                      <a:cubicBezTo>
                        <a:pt x="149291" y="23751"/>
                        <a:pt x="149291" y="23123"/>
                        <a:pt x="149213" y="22455"/>
                      </a:cubicBezTo>
                      <a:cubicBezTo>
                        <a:pt x="149134" y="21788"/>
                        <a:pt x="149056" y="21121"/>
                        <a:pt x="148899" y="20492"/>
                      </a:cubicBezTo>
                      <a:cubicBezTo>
                        <a:pt x="148545" y="18922"/>
                        <a:pt x="148035" y="17430"/>
                        <a:pt x="147289" y="15978"/>
                      </a:cubicBezTo>
                      <a:cubicBezTo>
                        <a:pt x="146661" y="14682"/>
                        <a:pt x="145915" y="13426"/>
                        <a:pt x="145052" y="12249"/>
                      </a:cubicBezTo>
                      <a:cubicBezTo>
                        <a:pt x="144227" y="11149"/>
                        <a:pt x="143364" y="10129"/>
                        <a:pt x="142382" y="9187"/>
                      </a:cubicBezTo>
                      <a:cubicBezTo>
                        <a:pt x="140576" y="7459"/>
                        <a:pt x="138535" y="6007"/>
                        <a:pt x="136297" y="4868"/>
                      </a:cubicBezTo>
                      <a:cubicBezTo>
                        <a:pt x="134099" y="3769"/>
                        <a:pt x="131783" y="2866"/>
                        <a:pt x="129388" y="2277"/>
                      </a:cubicBezTo>
                      <a:cubicBezTo>
                        <a:pt x="127072" y="1649"/>
                        <a:pt x="124756" y="1218"/>
                        <a:pt x="122401" y="904"/>
                      </a:cubicBezTo>
                      <a:cubicBezTo>
                        <a:pt x="120006" y="589"/>
                        <a:pt x="117729" y="432"/>
                        <a:pt x="115806" y="275"/>
                      </a:cubicBezTo>
                      <a:lnTo>
                        <a:pt x="115609" y="275"/>
                      </a:lnTo>
                      <a:cubicBezTo>
                        <a:pt x="114589" y="236"/>
                        <a:pt x="113529" y="158"/>
                        <a:pt x="112469" y="79"/>
                      </a:cubicBezTo>
                      <a:cubicBezTo>
                        <a:pt x="111645" y="40"/>
                        <a:pt x="110781" y="1"/>
                        <a:pt x="109917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4755;p88">
                  <a:extLst>
                    <a:ext uri="{FF2B5EF4-FFF2-40B4-BE49-F238E27FC236}">
                      <a16:creationId xmlns:a16="http://schemas.microsoft.com/office/drawing/2014/main" id="{707E181D-5D87-FA17-E5BB-FAA7F0E87464}"/>
                    </a:ext>
                  </a:extLst>
                </p:cNvPr>
                <p:cNvSpPr/>
                <p:nvPr/>
              </p:nvSpPr>
              <p:spPr>
                <a:xfrm>
                  <a:off x="2763325" y="3714250"/>
                  <a:ext cx="338600" cy="146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4" h="58689" extrusionOk="0">
                      <a:moveTo>
                        <a:pt x="13190" y="1"/>
                      </a:moveTo>
                      <a:cubicBezTo>
                        <a:pt x="13112" y="1"/>
                        <a:pt x="13033" y="40"/>
                        <a:pt x="12994" y="79"/>
                      </a:cubicBezTo>
                      <a:cubicBezTo>
                        <a:pt x="12876" y="119"/>
                        <a:pt x="12837" y="197"/>
                        <a:pt x="12798" y="276"/>
                      </a:cubicBezTo>
                      <a:lnTo>
                        <a:pt x="12798" y="472"/>
                      </a:lnTo>
                      <a:lnTo>
                        <a:pt x="12680" y="1100"/>
                      </a:lnTo>
                      <a:cubicBezTo>
                        <a:pt x="12484" y="943"/>
                        <a:pt x="12248" y="825"/>
                        <a:pt x="12013" y="786"/>
                      </a:cubicBezTo>
                      <a:cubicBezTo>
                        <a:pt x="11699" y="668"/>
                        <a:pt x="11345" y="629"/>
                        <a:pt x="10992" y="590"/>
                      </a:cubicBezTo>
                      <a:lnTo>
                        <a:pt x="10560" y="590"/>
                      </a:lnTo>
                      <a:cubicBezTo>
                        <a:pt x="10325" y="590"/>
                        <a:pt x="10089" y="590"/>
                        <a:pt x="9893" y="629"/>
                      </a:cubicBezTo>
                      <a:cubicBezTo>
                        <a:pt x="9108" y="707"/>
                        <a:pt x="8323" y="825"/>
                        <a:pt x="7577" y="1021"/>
                      </a:cubicBezTo>
                      <a:cubicBezTo>
                        <a:pt x="7223" y="1100"/>
                        <a:pt x="6949" y="1178"/>
                        <a:pt x="6674" y="1296"/>
                      </a:cubicBezTo>
                      <a:cubicBezTo>
                        <a:pt x="6635" y="1296"/>
                        <a:pt x="6556" y="1335"/>
                        <a:pt x="6517" y="1335"/>
                      </a:cubicBezTo>
                      <a:lnTo>
                        <a:pt x="6595" y="707"/>
                      </a:lnTo>
                      <a:cubicBezTo>
                        <a:pt x="6595" y="590"/>
                        <a:pt x="6556" y="472"/>
                        <a:pt x="6478" y="433"/>
                      </a:cubicBezTo>
                      <a:cubicBezTo>
                        <a:pt x="6399" y="354"/>
                        <a:pt x="6301" y="315"/>
                        <a:pt x="6203" y="315"/>
                      </a:cubicBezTo>
                      <a:cubicBezTo>
                        <a:pt x="6105" y="315"/>
                        <a:pt x="6006" y="354"/>
                        <a:pt x="5928" y="433"/>
                      </a:cubicBezTo>
                      <a:cubicBezTo>
                        <a:pt x="5849" y="511"/>
                        <a:pt x="5810" y="590"/>
                        <a:pt x="5810" y="707"/>
                      </a:cubicBezTo>
                      <a:lnTo>
                        <a:pt x="5771" y="1257"/>
                      </a:lnTo>
                      <a:lnTo>
                        <a:pt x="5692" y="1846"/>
                      </a:lnTo>
                      <a:lnTo>
                        <a:pt x="5496" y="3730"/>
                      </a:lnTo>
                      <a:lnTo>
                        <a:pt x="4476" y="13740"/>
                      </a:lnTo>
                      <a:lnTo>
                        <a:pt x="3573" y="22769"/>
                      </a:lnTo>
                      <a:lnTo>
                        <a:pt x="3573" y="22887"/>
                      </a:lnTo>
                      <a:lnTo>
                        <a:pt x="2473" y="33369"/>
                      </a:lnTo>
                      <a:lnTo>
                        <a:pt x="1414" y="43850"/>
                      </a:lnTo>
                      <a:lnTo>
                        <a:pt x="40" y="57040"/>
                      </a:lnTo>
                      <a:lnTo>
                        <a:pt x="40" y="57158"/>
                      </a:lnTo>
                      <a:lnTo>
                        <a:pt x="0" y="57550"/>
                      </a:lnTo>
                      <a:cubicBezTo>
                        <a:pt x="0" y="57629"/>
                        <a:pt x="40" y="57747"/>
                        <a:pt x="118" y="57825"/>
                      </a:cubicBezTo>
                      <a:cubicBezTo>
                        <a:pt x="118" y="57904"/>
                        <a:pt x="197" y="57982"/>
                        <a:pt x="275" y="58022"/>
                      </a:cubicBezTo>
                      <a:cubicBezTo>
                        <a:pt x="628" y="58257"/>
                        <a:pt x="982" y="58453"/>
                        <a:pt x="1414" y="58532"/>
                      </a:cubicBezTo>
                      <a:cubicBezTo>
                        <a:pt x="1806" y="58610"/>
                        <a:pt x="2199" y="58689"/>
                        <a:pt x="2630" y="58689"/>
                      </a:cubicBezTo>
                      <a:cubicBezTo>
                        <a:pt x="3062" y="58689"/>
                        <a:pt x="3494" y="58650"/>
                        <a:pt x="3926" y="58532"/>
                      </a:cubicBezTo>
                      <a:cubicBezTo>
                        <a:pt x="4318" y="58453"/>
                        <a:pt x="4672" y="58336"/>
                        <a:pt x="5025" y="58218"/>
                      </a:cubicBezTo>
                      <a:cubicBezTo>
                        <a:pt x="5104" y="58139"/>
                        <a:pt x="5182" y="58061"/>
                        <a:pt x="5182" y="57982"/>
                      </a:cubicBezTo>
                      <a:cubicBezTo>
                        <a:pt x="5221" y="57943"/>
                        <a:pt x="5261" y="57904"/>
                        <a:pt x="5261" y="57864"/>
                      </a:cubicBezTo>
                      <a:lnTo>
                        <a:pt x="5261" y="57786"/>
                      </a:lnTo>
                      <a:lnTo>
                        <a:pt x="5261" y="57707"/>
                      </a:lnTo>
                      <a:lnTo>
                        <a:pt x="5300" y="57393"/>
                      </a:lnTo>
                      <a:lnTo>
                        <a:pt x="6399" y="49895"/>
                      </a:lnTo>
                      <a:lnTo>
                        <a:pt x="7498" y="42358"/>
                      </a:lnTo>
                      <a:lnTo>
                        <a:pt x="8911" y="32623"/>
                      </a:lnTo>
                      <a:lnTo>
                        <a:pt x="10482" y="21552"/>
                      </a:lnTo>
                      <a:cubicBezTo>
                        <a:pt x="11385" y="15311"/>
                        <a:pt x="12287" y="9108"/>
                        <a:pt x="13190" y="2866"/>
                      </a:cubicBezTo>
                      <a:lnTo>
                        <a:pt x="13544" y="511"/>
                      </a:lnTo>
                      <a:cubicBezTo>
                        <a:pt x="13544" y="393"/>
                        <a:pt x="13544" y="276"/>
                        <a:pt x="13504" y="197"/>
                      </a:cubicBezTo>
                      <a:cubicBezTo>
                        <a:pt x="13426" y="119"/>
                        <a:pt x="13347" y="40"/>
                        <a:pt x="13269" y="40"/>
                      </a:cubicBezTo>
                      <a:cubicBezTo>
                        <a:pt x="13249" y="20"/>
                        <a:pt x="13230" y="11"/>
                        <a:pt x="13210" y="11"/>
                      </a:cubicBezTo>
                      <a:cubicBezTo>
                        <a:pt x="13190" y="11"/>
                        <a:pt x="13171" y="20"/>
                        <a:pt x="13151" y="40"/>
                      </a:cubicBezTo>
                      <a:lnTo>
                        <a:pt x="1319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4756;p88">
                  <a:extLst>
                    <a:ext uri="{FF2B5EF4-FFF2-40B4-BE49-F238E27FC236}">
                      <a16:creationId xmlns:a16="http://schemas.microsoft.com/office/drawing/2014/main" id="{FF0F7553-FE4A-9AD5-E6A2-2FFB5BCEAF7B}"/>
                    </a:ext>
                  </a:extLst>
                </p:cNvPr>
                <p:cNvSpPr/>
                <p:nvPr/>
              </p:nvSpPr>
              <p:spPr>
                <a:xfrm>
                  <a:off x="3930200" y="3763325"/>
                  <a:ext cx="339600" cy="146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84" h="58660" extrusionOk="0">
                      <a:moveTo>
                        <a:pt x="315" y="1"/>
                      </a:moveTo>
                      <a:cubicBezTo>
                        <a:pt x="197" y="40"/>
                        <a:pt x="119" y="79"/>
                        <a:pt x="79" y="158"/>
                      </a:cubicBezTo>
                      <a:cubicBezTo>
                        <a:pt x="40" y="275"/>
                        <a:pt x="1" y="354"/>
                        <a:pt x="40" y="472"/>
                      </a:cubicBezTo>
                      <a:lnTo>
                        <a:pt x="393" y="2827"/>
                      </a:lnTo>
                      <a:lnTo>
                        <a:pt x="1728" y="12288"/>
                      </a:lnTo>
                      <a:lnTo>
                        <a:pt x="3063" y="21552"/>
                      </a:lnTo>
                      <a:lnTo>
                        <a:pt x="4672" y="32623"/>
                      </a:lnTo>
                      <a:lnTo>
                        <a:pt x="6086" y="42319"/>
                      </a:lnTo>
                      <a:lnTo>
                        <a:pt x="7185" y="49895"/>
                      </a:lnTo>
                      <a:lnTo>
                        <a:pt x="8284" y="57393"/>
                      </a:lnTo>
                      <a:lnTo>
                        <a:pt x="8323" y="57707"/>
                      </a:lnTo>
                      <a:lnTo>
                        <a:pt x="8323" y="57786"/>
                      </a:lnTo>
                      <a:lnTo>
                        <a:pt x="8323" y="57864"/>
                      </a:lnTo>
                      <a:cubicBezTo>
                        <a:pt x="8323" y="57904"/>
                        <a:pt x="8362" y="57943"/>
                        <a:pt x="8402" y="57982"/>
                      </a:cubicBezTo>
                      <a:cubicBezTo>
                        <a:pt x="8402" y="58061"/>
                        <a:pt x="8480" y="58139"/>
                        <a:pt x="8559" y="58178"/>
                      </a:cubicBezTo>
                      <a:cubicBezTo>
                        <a:pt x="8912" y="58335"/>
                        <a:pt x="9265" y="58453"/>
                        <a:pt x="9658" y="58532"/>
                      </a:cubicBezTo>
                      <a:cubicBezTo>
                        <a:pt x="10010" y="58596"/>
                        <a:pt x="10363" y="58660"/>
                        <a:pt x="10716" y="58660"/>
                      </a:cubicBezTo>
                      <a:cubicBezTo>
                        <a:pt x="10795" y="58660"/>
                        <a:pt x="10874" y="58657"/>
                        <a:pt x="10953" y="58649"/>
                      </a:cubicBezTo>
                      <a:cubicBezTo>
                        <a:pt x="11385" y="58649"/>
                        <a:pt x="11778" y="58610"/>
                        <a:pt x="12170" y="58532"/>
                      </a:cubicBezTo>
                      <a:cubicBezTo>
                        <a:pt x="12602" y="58414"/>
                        <a:pt x="12955" y="58257"/>
                        <a:pt x="13309" y="58021"/>
                      </a:cubicBezTo>
                      <a:cubicBezTo>
                        <a:pt x="13387" y="57982"/>
                        <a:pt x="13466" y="57904"/>
                        <a:pt x="13466" y="57786"/>
                      </a:cubicBezTo>
                      <a:cubicBezTo>
                        <a:pt x="13544" y="57707"/>
                        <a:pt x="13584" y="57629"/>
                        <a:pt x="13584" y="57550"/>
                      </a:cubicBezTo>
                      <a:lnTo>
                        <a:pt x="13544" y="57118"/>
                      </a:lnTo>
                      <a:lnTo>
                        <a:pt x="13544" y="57040"/>
                      </a:lnTo>
                      <a:lnTo>
                        <a:pt x="12170" y="43811"/>
                      </a:lnTo>
                      <a:lnTo>
                        <a:pt x="11110" y="33368"/>
                      </a:lnTo>
                      <a:lnTo>
                        <a:pt x="10011" y="22848"/>
                      </a:lnTo>
                      <a:lnTo>
                        <a:pt x="8362" y="6753"/>
                      </a:lnTo>
                      <a:lnTo>
                        <a:pt x="8048" y="3691"/>
                      </a:lnTo>
                      <a:lnTo>
                        <a:pt x="7891" y="1846"/>
                      </a:lnTo>
                      <a:lnTo>
                        <a:pt x="7813" y="1217"/>
                      </a:lnTo>
                      <a:lnTo>
                        <a:pt x="7734" y="668"/>
                      </a:lnTo>
                      <a:cubicBezTo>
                        <a:pt x="7774" y="589"/>
                        <a:pt x="7695" y="472"/>
                        <a:pt x="7656" y="393"/>
                      </a:cubicBezTo>
                      <a:cubicBezTo>
                        <a:pt x="7577" y="354"/>
                        <a:pt x="7460" y="275"/>
                        <a:pt x="7381" y="275"/>
                      </a:cubicBezTo>
                      <a:cubicBezTo>
                        <a:pt x="7263" y="315"/>
                        <a:pt x="7185" y="354"/>
                        <a:pt x="7106" y="393"/>
                      </a:cubicBezTo>
                      <a:cubicBezTo>
                        <a:pt x="7028" y="472"/>
                        <a:pt x="6988" y="589"/>
                        <a:pt x="6988" y="668"/>
                      </a:cubicBezTo>
                      <a:lnTo>
                        <a:pt x="7067" y="1335"/>
                      </a:lnTo>
                      <a:cubicBezTo>
                        <a:pt x="6988" y="1296"/>
                        <a:pt x="6949" y="1296"/>
                        <a:pt x="6871" y="1257"/>
                      </a:cubicBezTo>
                      <a:cubicBezTo>
                        <a:pt x="6557" y="1139"/>
                        <a:pt x="6243" y="1060"/>
                        <a:pt x="5968" y="982"/>
                      </a:cubicBezTo>
                      <a:cubicBezTo>
                        <a:pt x="5222" y="825"/>
                        <a:pt x="4476" y="668"/>
                        <a:pt x="3691" y="629"/>
                      </a:cubicBezTo>
                      <a:cubicBezTo>
                        <a:pt x="3455" y="629"/>
                        <a:pt x="3220" y="589"/>
                        <a:pt x="2984" y="589"/>
                      </a:cubicBezTo>
                      <a:lnTo>
                        <a:pt x="2553" y="589"/>
                      </a:lnTo>
                      <a:cubicBezTo>
                        <a:pt x="2238" y="629"/>
                        <a:pt x="1885" y="668"/>
                        <a:pt x="1571" y="746"/>
                      </a:cubicBezTo>
                      <a:cubicBezTo>
                        <a:pt x="1296" y="825"/>
                        <a:pt x="1061" y="943"/>
                        <a:pt x="865" y="1100"/>
                      </a:cubicBezTo>
                      <a:cubicBezTo>
                        <a:pt x="865" y="903"/>
                        <a:pt x="825" y="668"/>
                        <a:pt x="786" y="472"/>
                      </a:cubicBezTo>
                      <a:lnTo>
                        <a:pt x="786" y="275"/>
                      </a:lnTo>
                      <a:cubicBezTo>
                        <a:pt x="747" y="197"/>
                        <a:pt x="707" y="118"/>
                        <a:pt x="590" y="40"/>
                      </a:cubicBezTo>
                      <a:cubicBezTo>
                        <a:pt x="550" y="1"/>
                        <a:pt x="472" y="1"/>
                        <a:pt x="39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4757;p88">
                  <a:extLst>
                    <a:ext uri="{FF2B5EF4-FFF2-40B4-BE49-F238E27FC236}">
                      <a16:creationId xmlns:a16="http://schemas.microsoft.com/office/drawing/2014/main" id="{D5497203-75AB-D392-CD55-F5AF815248A5}"/>
                    </a:ext>
                  </a:extLst>
                </p:cNvPr>
                <p:cNvSpPr/>
                <p:nvPr/>
              </p:nvSpPr>
              <p:spPr>
                <a:xfrm>
                  <a:off x="2840850" y="3566075"/>
                  <a:ext cx="1353375" cy="25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35" h="10246" extrusionOk="0">
                      <a:moveTo>
                        <a:pt x="1885" y="0"/>
                      </a:moveTo>
                      <a:cubicBezTo>
                        <a:pt x="1689" y="0"/>
                        <a:pt x="1532" y="196"/>
                        <a:pt x="1492" y="471"/>
                      </a:cubicBezTo>
                      <a:cubicBezTo>
                        <a:pt x="1139" y="1060"/>
                        <a:pt x="864" y="1688"/>
                        <a:pt x="668" y="2355"/>
                      </a:cubicBezTo>
                      <a:cubicBezTo>
                        <a:pt x="158" y="4043"/>
                        <a:pt x="1" y="5810"/>
                        <a:pt x="158" y="7577"/>
                      </a:cubicBezTo>
                      <a:cubicBezTo>
                        <a:pt x="236" y="8362"/>
                        <a:pt x="472" y="9147"/>
                        <a:pt x="786" y="9853"/>
                      </a:cubicBezTo>
                      <a:cubicBezTo>
                        <a:pt x="864" y="9971"/>
                        <a:pt x="943" y="10050"/>
                        <a:pt x="1021" y="10128"/>
                      </a:cubicBezTo>
                      <a:lnTo>
                        <a:pt x="1139" y="10128"/>
                      </a:lnTo>
                      <a:cubicBezTo>
                        <a:pt x="1178" y="10207"/>
                        <a:pt x="1296" y="10246"/>
                        <a:pt x="1414" y="10246"/>
                      </a:cubicBezTo>
                      <a:lnTo>
                        <a:pt x="52682" y="10246"/>
                      </a:lnTo>
                      <a:cubicBezTo>
                        <a:pt x="52839" y="10246"/>
                        <a:pt x="52996" y="10089"/>
                        <a:pt x="53036" y="9853"/>
                      </a:cubicBezTo>
                      <a:cubicBezTo>
                        <a:pt x="53075" y="9775"/>
                        <a:pt x="53114" y="9736"/>
                        <a:pt x="53153" y="9657"/>
                      </a:cubicBezTo>
                      <a:cubicBezTo>
                        <a:pt x="53821" y="8165"/>
                        <a:pt x="54135" y="6595"/>
                        <a:pt x="54096" y="4986"/>
                      </a:cubicBezTo>
                      <a:cubicBezTo>
                        <a:pt x="54096" y="4122"/>
                        <a:pt x="54017" y="3298"/>
                        <a:pt x="53821" y="2512"/>
                      </a:cubicBezTo>
                      <a:cubicBezTo>
                        <a:pt x="53742" y="2081"/>
                        <a:pt x="53624" y="1727"/>
                        <a:pt x="53507" y="1335"/>
                      </a:cubicBezTo>
                      <a:cubicBezTo>
                        <a:pt x="53389" y="1021"/>
                        <a:pt x="53232" y="707"/>
                        <a:pt x="53075" y="393"/>
                      </a:cubicBezTo>
                      <a:cubicBezTo>
                        <a:pt x="53036" y="196"/>
                        <a:pt x="52918" y="39"/>
                        <a:pt x="52722" y="39"/>
                      </a:cubicBezTo>
                      <a:lnTo>
                        <a:pt x="5272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4758;p88">
                  <a:extLst>
                    <a:ext uri="{FF2B5EF4-FFF2-40B4-BE49-F238E27FC236}">
                      <a16:creationId xmlns:a16="http://schemas.microsoft.com/office/drawing/2014/main" id="{0DAF4130-E46F-D794-3C12-86D98CBAD051}"/>
                    </a:ext>
                  </a:extLst>
                </p:cNvPr>
                <p:cNvSpPr/>
                <p:nvPr/>
              </p:nvSpPr>
              <p:spPr>
                <a:xfrm>
                  <a:off x="2843800" y="3566075"/>
                  <a:ext cx="1349450" cy="1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978" h="6439" extrusionOk="0">
                      <a:moveTo>
                        <a:pt x="1767" y="0"/>
                      </a:moveTo>
                      <a:cubicBezTo>
                        <a:pt x="1571" y="0"/>
                        <a:pt x="1414" y="196"/>
                        <a:pt x="1374" y="471"/>
                      </a:cubicBezTo>
                      <a:cubicBezTo>
                        <a:pt x="982" y="1060"/>
                        <a:pt x="707" y="1688"/>
                        <a:pt x="550" y="2355"/>
                      </a:cubicBezTo>
                      <a:cubicBezTo>
                        <a:pt x="275" y="3219"/>
                        <a:pt x="118" y="4083"/>
                        <a:pt x="40" y="4946"/>
                      </a:cubicBezTo>
                      <a:cubicBezTo>
                        <a:pt x="0" y="5457"/>
                        <a:pt x="0" y="5928"/>
                        <a:pt x="0" y="6438"/>
                      </a:cubicBezTo>
                      <a:lnTo>
                        <a:pt x="53899" y="6438"/>
                      </a:lnTo>
                      <a:cubicBezTo>
                        <a:pt x="53938" y="5967"/>
                        <a:pt x="53978" y="5496"/>
                        <a:pt x="53978" y="4986"/>
                      </a:cubicBezTo>
                      <a:cubicBezTo>
                        <a:pt x="53978" y="4161"/>
                        <a:pt x="53899" y="3337"/>
                        <a:pt x="53703" y="2512"/>
                      </a:cubicBezTo>
                      <a:cubicBezTo>
                        <a:pt x="53624" y="2120"/>
                        <a:pt x="53506" y="1727"/>
                        <a:pt x="53389" y="1335"/>
                      </a:cubicBezTo>
                      <a:cubicBezTo>
                        <a:pt x="53271" y="1021"/>
                        <a:pt x="53114" y="707"/>
                        <a:pt x="52957" y="393"/>
                      </a:cubicBezTo>
                      <a:cubicBezTo>
                        <a:pt x="52918" y="157"/>
                        <a:pt x="52761" y="0"/>
                        <a:pt x="5260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4759;p88">
                  <a:extLst>
                    <a:ext uri="{FF2B5EF4-FFF2-40B4-BE49-F238E27FC236}">
                      <a16:creationId xmlns:a16="http://schemas.microsoft.com/office/drawing/2014/main" id="{58D9191A-9DB4-73B5-13C8-BBDB1266814E}"/>
                    </a:ext>
                  </a:extLst>
                </p:cNvPr>
                <p:cNvSpPr/>
                <p:nvPr/>
              </p:nvSpPr>
              <p:spPr>
                <a:xfrm>
                  <a:off x="3292300" y="1865275"/>
                  <a:ext cx="1259175" cy="186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67" h="74471" extrusionOk="0">
                      <a:moveTo>
                        <a:pt x="20414" y="1"/>
                      </a:moveTo>
                      <a:lnTo>
                        <a:pt x="20100" y="40"/>
                      </a:lnTo>
                      <a:cubicBezTo>
                        <a:pt x="16174" y="40"/>
                        <a:pt x="12248" y="276"/>
                        <a:pt x="8362" y="786"/>
                      </a:cubicBezTo>
                      <a:lnTo>
                        <a:pt x="8401" y="786"/>
                      </a:lnTo>
                      <a:cubicBezTo>
                        <a:pt x="7773" y="904"/>
                        <a:pt x="7145" y="982"/>
                        <a:pt x="6517" y="1061"/>
                      </a:cubicBezTo>
                      <a:cubicBezTo>
                        <a:pt x="4750" y="3966"/>
                        <a:pt x="3376" y="7106"/>
                        <a:pt x="2434" y="10365"/>
                      </a:cubicBezTo>
                      <a:cubicBezTo>
                        <a:pt x="1414" y="13898"/>
                        <a:pt x="707" y="17509"/>
                        <a:pt x="393" y="21199"/>
                      </a:cubicBezTo>
                      <a:cubicBezTo>
                        <a:pt x="40" y="24929"/>
                        <a:pt x="0" y="28697"/>
                        <a:pt x="236" y="32427"/>
                      </a:cubicBezTo>
                      <a:cubicBezTo>
                        <a:pt x="471" y="36077"/>
                        <a:pt x="943" y="39650"/>
                        <a:pt x="1688" y="43222"/>
                      </a:cubicBezTo>
                      <a:cubicBezTo>
                        <a:pt x="2042" y="44910"/>
                        <a:pt x="2434" y="46598"/>
                        <a:pt x="2905" y="48168"/>
                      </a:cubicBezTo>
                      <a:cubicBezTo>
                        <a:pt x="3376" y="49896"/>
                        <a:pt x="4044" y="51505"/>
                        <a:pt x="4868" y="53036"/>
                      </a:cubicBezTo>
                      <a:cubicBezTo>
                        <a:pt x="5653" y="54410"/>
                        <a:pt x="6595" y="55666"/>
                        <a:pt x="7655" y="56805"/>
                      </a:cubicBezTo>
                      <a:cubicBezTo>
                        <a:pt x="8676" y="57904"/>
                        <a:pt x="9854" y="58885"/>
                        <a:pt x="11071" y="59749"/>
                      </a:cubicBezTo>
                      <a:cubicBezTo>
                        <a:pt x="12366" y="60652"/>
                        <a:pt x="13701" y="61515"/>
                        <a:pt x="15075" y="62261"/>
                      </a:cubicBezTo>
                      <a:cubicBezTo>
                        <a:pt x="16527" y="63046"/>
                        <a:pt x="17980" y="63792"/>
                        <a:pt x="19393" y="64499"/>
                      </a:cubicBezTo>
                      <a:lnTo>
                        <a:pt x="19511" y="64538"/>
                      </a:lnTo>
                      <a:cubicBezTo>
                        <a:pt x="22455" y="66030"/>
                        <a:pt x="25635" y="67679"/>
                        <a:pt x="28657" y="69485"/>
                      </a:cubicBezTo>
                      <a:cubicBezTo>
                        <a:pt x="28657" y="69524"/>
                        <a:pt x="28657" y="69524"/>
                        <a:pt x="28657" y="69524"/>
                      </a:cubicBezTo>
                      <a:cubicBezTo>
                        <a:pt x="28854" y="69681"/>
                        <a:pt x="29089" y="69799"/>
                        <a:pt x="29285" y="69916"/>
                      </a:cubicBezTo>
                      <a:lnTo>
                        <a:pt x="29285" y="69877"/>
                      </a:lnTo>
                      <a:lnTo>
                        <a:pt x="29796" y="70191"/>
                      </a:lnTo>
                      <a:lnTo>
                        <a:pt x="30424" y="70623"/>
                      </a:lnTo>
                      <a:cubicBezTo>
                        <a:pt x="31602" y="71369"/>
                        <a:pt x="32622" y="72075"/>
                        <a:pt x="33604" y="72861"/>
                      </a:cubicBezTo>
                      <a:lnTo>
                        <a:pt x="33604" y="72821"/>
                      </a:lnTo>
                      <a:cubicBezTo>
                        <a:pt x="33800" y="72978"/>
                        <a:pt x="33996" y="73175"/>
                        <a:pt x="34193" y="73292"/>
                      </a:cubicBezTo>
                      <a:lnTo>
                        <a:pt x="34703" y="73685"/>
                      </a:lnTo>
                      <a:lnTo>
                        <a:pt x="35017" y="73881"/>
                      </a:lnTo>
                      <a:lnTo>
                        <a:pt x="35252" y="74038"/>
                      </a:lnTo>
                      <a:lnTo>
                        <a:pt x="35331" y="74038"/>
                      </a:lnTo>
                      <a:cubicBezTo>
                        <a:pt x="35331" y="74078"/>
                        <a:pt x="35331" y="74078"/>
                        <a:pt x="35331" y="74117"/>
                      </a:cubicBezTo>
                      <a:cubicBezTo>
                        <a:pt x="35527" y="74235"/>
                        <a:pt x="35684" y="74352"/>
                        <a:pt x="35841" y="74470"/>
                      </a:cubicBezTo>
                      <a:cubicBezTo>
                        <a:pt x="35920" y="74431"/>
                        <a:pt x="35998" y="74392"/>
                        <a:pt x="36038" y="74313"/>
                      </a:cubicBezTo>
                      <a:lnTo>
                        <a:pt x="36077" y="74195"/>
                      </a:lnTo>
                      <a:lnTo>
                        <a:pt x="36077" y="74156"/>
                      </a:lnTo>
                      <a:lnTo>
                        <a:pt x="36077" y="74117"/>
                      </a:lnTo>
                      <a:lnTo>
                        <a:pt x="36116" y="74038"/>
                      </a:lnTo>
                      <a:lnTo>
                        <a:pt x="36116" y="73960"/>
                      </a:lnTo>
                      <a:lnTo>
                        <a:pt x="36155" y="73920"/>
                      </a:lnTo>
                      <a:cubicBezTo>
                        <a:pt x="36312" y="73567"/>
                        <a:pt x="36469" y="73214"/>
                        <a:pt x="36587" y="72900"/>
                      </a:cubicBezTo>
                      <a:cubicBezTo>
                        <a:pt x="36666" y="72782"/>
                        <a:pt x="36705" y="72664"/>
                        <a:pt x="36744" y="72586"/>
                      </a:cubicBezTo>
                      <a:lnTo>
                        <a:pt x="36783" y="72468"/>
                      </a:lnTo>
                      <a:lnTo>
                        <a:pt x="36823" y="72389"/>
                      </a:lnTo>
                      <a:lnTo>
                        <a:pt x="36862" y="72272"/>
                      </a:lnTo>
                      <a:lnTo>
                        <a:pt x="36901" y="72193"/>
                      </a:lnTo>
                      <a:lnTo>
                        <a:pt x="36901" y="72115"/>
                      </a:lnTo>
                      <a:cubicBezTo>
                        <a:pt x="37137" y="71604"/>
                        <a:pt x="37333" y="71094"/>
                        <a:pt x="37529" y="70584"/>
                      </a:cubicBezTo>
                      <a:lnTo>
                        <a:pt x="37608" y="70427"/>
                      </a:lnTo>
                      <a:lnTo>
                        <a:pt x="37647" y="70309"/>
                      </a:lnTo>
                      <a:lnTo>
                        <a:pt x="37686" y="70230"/>
                      </a:lnTo>
                      <a:lnTo>
                        <a:pt x="37726" y="70113"/>
                      </a:lnTo>
                      <a:lnTo>
                        <a:pt x="37804" y="69916"/>
                      </a:lnTo>
                      <a:lnTo>
                        <a:pt x="37804" y="69838"/>
                      </a:lnTo>
                      <a:lnTo>
                        <a:pt x="37843" y="69759"/>
                      </a:lnTo>
                      <a:lnTo>
                        <a:pt x="38432" y="68150"/>
                      </a:lnTo>
                      <a:lnTo>
                        <a:pt x="38471" y="68032"/>
                      </a:lnTo>
                      <a:lnTo>
                        <a:pt x="38471" y="67954"/>
                      </a:lnTo>
                      <a:lnTo>
                        <a:pt x="38550" y="67797"/>
                      </a:lnTo>
                      <a:lnTo>
                        <a:pt x="38589" y="67639"/>
                      </a:lnTo>
                      <a:lnTo>
                        <a:pt x="38668" y="67522"/>
                      </a:lnTo>
                      <a:lnTo>
                        <a:pt x="38668" y="67443"/>
                      </a:lnTo>
                      <a:lnTo>
                        <a:pt x="38668" y="67365"/>
                      </a:lnTo>
                      <a:cubicBezTo>
                        <a:pt x="39845" y="64106"/>
                        <a:pt x="40945" y="60652"/>
                        <a:pt x="42044" y="56765"/>
                      </a:cubicBezTo>
                      <a:lnTo>
                        <a:pt x="42044" y="56726"/>
                      </a:lnTo>
                      <a:cubicBezTo>
                        <a:pt x="42633" y="54606"/>
                        <a:pt x="43221" y="52408"/>
                        <a:pt x="43810" y="50131"/>
                      </a:cubicBezTo>
                      <a:cubicBezTo>
                        <a:pt x="45812" y="42123"/>
                        <a:pt x="47383" y="34036"/>
                        <a:pt x="48560" y="26067"/>
                      </a:cubicBezTo>
                      <a:cubicBezTo>
                        <a:pt x="49110" y="22377"/>
                        <a:pt x="49542" y="18962"/>
                        <a:pt x="49856" y="15625"/>
                      </a:cubicBezTo>
                      <a:cubicBezTo>
                        <a:pt x="50209" y="11739"/>
                        <a:pt x="50366" y="8323"/>
                        <a:pt x="50366" y="5222"/>
                      </a:cubicBezTo>
                      <a:cubicBezTo>
                        <a:pt x="50013" y="5026"/>
                        <a:pt x="49659" y="4869"/>
                        <a:pt x="49267" y="4712"/>
                      </a:cubicBezTo>
                      <a:cubicBezTo>
                        <a:pt x="48089" y="4241"/>
                        <a:pt x="46872" y="3770"/>
                        <a:pt x="45655" y="3416"/>
                      </a:cubicBezTo>
                      <a:cubicBezTo>
                        <a:pt x="44438" y="3024"/>
                        <a:pt x="43104" y="2631"/>
                        <a:pt x="41808" y="2356"/>
                      </a:cubicBezTo>
                      <a:cubicBezTo>
                        <a:pt x="39178" y="1728"/>
                        <a:pt x="36509" y="1218"/>
                        <a:pt x="33839" y="865"/>
                      </a:cubicBezTo>
                      <a:cubicBezTo>
                        <a:pt x="33133" y="786"/>
                        <a:pt x="32426" y="668"/>
                        <a:pt x="31680" y="590"/>
                      </a:cubicBezTo>
                      <a:cubicBezTo>
                        <a:pt x="27951" y="197"/>
                        <a:pt x="24182" y="1"/>
                        <a:pt x="2041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4760;p88">
                  <a:extLst>
                    <a:ext uri="{FF2B5EF4-FFF2-40B4-BE49-F238E27FC236}">
                      <a16:creationId xmlns:a16="http://schemas.microsoft.com/office/drawing/2014/main" id="{C0DA473C-0408-9490-DA7B-ADDD261A818B}"/>
                    </a:ext>
                  </a:extLst>
                </p:cNvPr>
                <p:cNvSpPr/>
                <p:nvPr/>
              </p:nvSpPr>
              <p:spPr>
                <a:xfrm>
                  <a:off x="4005775" y="1919275"/>
                  <a:ext cx="547650" cy="18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6" h="72350" extrusionOk="0">
                      <a:moveTo>
                        <a:pt x="12523" y="0"/>
                      </a:moveTo>
                      <a:cubicBezTo>
                        <a:pt x="12641" y="2081"/>
                        <a:pt x="12680" y="4122"/>
                        <a:pt x="12641" y="6202"/>
                      </a:cubicBezTo>
                      <a:lnTo>
                        <a:pt x="12680" y="6202"/>
                      </a:lnTo>
                      <a:cubicBezTo>
                        <a:pt x="12641" y="8322"/>
                        <a:pt x="12563" y="10481"/>
                        <a:pt x="12366" y="12641"/>
                      </a:cubicBezTo>
                      <a:cubicBezTo>
                        <a:pt x="12209" y="14878"/>
                        <a:pt x="12013" y="17076"/>
                        <a:pt x="11738" y="19314"/>
                      </a:cubicBezTo>
                      <a:cubicBezTo>
                        <a:pt x="11189" y="24260"/>
                        <a:pt x="10403" y="29207"/>
                        <a:pt x="9501" y="34114"/>
                      </a:cubicBezTo>
                      <a:cubicBezTo>
                        <a:pt x="8598" y="39060"/>
                        <a:pt x="7499" y="44046"/>
                        <a:pt x="6242" y="48913"/>
                      </a:cubicBezTo>
                      <a:cubicBezTo>
                        <a:pt x="5575" y="51347"/>
                        <a:pt x="4908" y="53781"/>
                        <a:pt x="4162" y="56215"/>
                      </a:cubicBezTo>
                      <a:cubicBezTo>
                        <a:pt x="3416" y="58610"/>
                        <a:pt x="2592" y="60965"/>
                        <a:pt x="1689" y="63320"/>
                      </a:cubicBezTo>
                      <a:cubicBezTo>
                        <a:pt x="1257" y="64420"/>
                        <a:pt x="825" y="65519"/>
                        <a:pt x="315" y="66579"/>
                      </a:cubicBezTo>
                      <a:cubicBezTo>
                        <a:pt x="197" y="66814"/>
                        <a:pt x="79" y="67050"/>
                        <a:pt x="1" y="67285"/>
                      </a:cubicBezTo>
                      <a:lnTo>
                        <a:pt x="79" y="67364"/>
                      </a:lnTo>
                      <a:cubicBezTo>
                        <a:pt x="275" y="67482"/>
                        <a:pt x="472" y="67639"/>
                        <a:pt x="629" y="67756"/>
                      </a:cubicBezTo>
                      <a:lnTo>
                        <a:pt x="746" y="67796"/>
                      </a:lnTo>
                      <a:lnTo>
                        <a:pt x="786" y="67756"/>
                      </a:lnTo>
                      <a:lnTo>
                        <a:pt x="1257" y="68070"/>
                      </a:lnTo>
                      <a:lnTo>
                        <a:pt x="1571" y="68267"/>
                      </a:lnTo>
                      <a:lnTo>
                        <a:pt x="1885" y="68463"/>
                      </a:lnTo>
                      <a:cubicBezTo>
                        <a:pt x="3063" y="69248"/>
                        <a:pt x="4123" y="69955"/>
                        <a:pt x="5104" y="70740"/>
                      </a:cubicBezTo>
                      <a:lnTo>
                        <a:pt x="5104" y="70661"/>
                      </a:lnTo>
                      <a:cubicBezTo>
                        <a:pt x="5300" y="70858"/>
                        <a:pt x="5496" y="71015"/>
                        <a:pt x="5693" y="71172"/>
                      </a:cubicBezTo>
                      <a:lnTo>
                        <a:pt x="5928" y="71368"/>
                      </a:lnTo>
                      <a:lnTo>
                        <a:pt x="6046" y="71446"/>
                      </a:lnTo>
                      <a:lnTo>
                        <a:pt x="6517" y="71760"/>
                      </a:lnTo>
                      <a:lnTo>
                        <a:pt x="6753" y="71918"/>
                      </a:lnTo>
                      <a:lnTo>
                        <a:pt x="6831" y="71918"/>
                      </a:lnTo>
                      <a:cubicBezTo>
                        <a:pt x="6831" y="71918"/>
                        <a:pt x="6792" y="71957"/>
                        <a:pt x="6792" y="71957"/>
                      </a:cubicBezTo>
                      <a:lnTo>
                        <a:pt x="7342" y="72349"/>
                      </a:lnTo>
                      <a:cubicBezTo>
                        <a:pt x="7420" y="72310"/>
                        <a:pt x="7499" y="72271"/>
                        <a:pt x="7538" y="72192"/>
                      </a:cubicBezTo>
                      <a:lnTo>
                        <a:pt x="7577" y="72114"/>
                      </a:lnTo>
                      <a:lnTo>
                        <a:pt x="7577" y="72035"/>
                      </a:lnTo>
                      <a:lnTo>
                        <a:pt x="7577" y="71996"/>
                      </a:lnTo>
                      <a:lnTo>
                        <a:pt x="7616" y="71918"/>
                      </a:lnTo>
                      <a:lnTo>
                        <a:pt x="7656" y="71878"/>
                      </a:lnTo>
                      <a:lnTo>
                        <a:pt x="7656" y="71800"/>
                      </a:lnTo>
                      <a:cubicBezTo>
                        <a:pt x="7813" y="71446"/>
                        <a:pt x="7970" y="71132"/>
                        <a:pt x="8087" y="70779"/>
                      </a:cubicBezTo>
                      <a:lnTo>
                        <a:pt x="8244" y="70465"/>
                      </a:lnTo>
                      <a:lnTo>
                        <a:pt x="8284" y="70347"/>
                      </a:lnTo>
                      <a:cubicBezTo>
                        <a:pt x="8284" y="70347"/>
                        <a:pt x="8284" y="70308"/>
                        <a:pt x="8323" y="70308"/>
                      </a:cubicBezTo>
                      <a:lnTo>
                        <a:pt x="8401" y="70151"/>
                      </a:lnTo>
                      <a:lnTo>
                        <a:pt x="8441" y="70072"/>
                      </a:lnTo>
                      <a:lnTo>
                        <a:pt x="8441" y="69994"/>
                      </a:lnTo>
                      <a:cubicBezTo>
                        <a:pt x="8637" y="69523"/>
                        <a:pt x="8833" y="68973"/>
                        <a:pt x="9069" y="68463"/>
                      </a:cubicBezTo>
                      <a:lnTo>
                        <a:pt x="9108" y="68306"/>
                      </a:lnTo>
                      <a:lnTo>
                        <a:pt x="9147" y="68188"/>
                      </a:lnTo>
                      <a:lnTo>
                        <a:pt x="9187" y="68070"/>
                      </a:lnTo>
                      <a:lnTo>
                        <a:pt x="9226" y="67992"/>
                      </a:lnTo>
                      <a:lnTo>
                        <a:pt x="9304" y="67756"/>
                      </a:lnTo>
                      <a:lnTo>
                        <a:pt x="9304" y="67717"/>
                      </a:lnTo>
                      <a:lnTo>
                        <a:pt x="9344" y="67599"/>
                      </a:lnTo>
                      <a:cubicBezTo>
                        <a:pt x="9579" y="67089"/>
                        <a:pt x="9775" y="66539"/>
                        <a:pt x="9972" y="65990"/>
                      </a:cubicBezTo>
                      <a:lnTo>
                        <a:pt x="10011" y="65911"/>
                      </a:lnTo>
                      <a:lnTo>
                        <a:pt x="10011" y="65833"/>
                      </a:lnTo>
                      <a:lnTo>
                        <a:pt x="10050" y="65676"/>
                      </a:lnTo>
                      <a:lnTo>
                        <a:pt x="10129" y="65519"/>
                      </a:lnTo>
                      <a:lnTo>
                        <a:pt x="10168" y="65401"/>
                      </a:lnTo>
                      <a:lnTo>
                        <a:pt x="10207" y="65283"/>
                      </a:lnTo>
                      <a:lnTo>
                        <a:pt x="10207" y="65244"/>
                      </a:lnTo>
                      <a:cubicBezTo>
                        <a:pt x="11346" y="62025"/>
                        <a:pt x="12445" y="58531"/>
                        <a:pt x="13583" y="54645"/>
                      </a:cubicBezTo>
                      <a:lnTo>
                        <a:pt x="13583" y="54605"/>
                      </a:lnTo>
                      <a:cubicBezTo>
                        <a:pt x="14172" y="52446"/>
                        <a:pt x="14761" y="50248"/>
                        <a:pt x="15311" y="47971"/>
                      </a:cubicBezTo>
                      <a:cubicBezTo>
                        <a:pt x="17313" y="39963"/>
                        <a:pt x="18922" y="31876"/>
                        <a:pt x="20100" y="23946"/>
                      </a:cubicBezTo>
                      <a:cubicBezTo>
                        <a:pt x="20649" y="20256"/>
                        <a:pt x="21042" y="16841"/>
                        <a:pt x="21356" y="13504"/>
                      </a:cubicBezTo>
                      <a:cubicBezTo>
                        <a:pt x="21709" y="9618"/>
                        <a:pt x="21906" y="6202"/>
                        <a:pt x="21906" y="3062"/>
                      </a:cubicBezTo>
                      <a:cubicBezTo>
                        <a:pt x="21552" y="2905"/>
                        <a:pt x="21160" y="2709"/>
                        <a:pt x="20806" y="2591"/>
                      </a:cubicBezTo>
                      <a:cubicBezTo>
                        <a:pt x="19668" y="2081"/>
                        <a:pt x="18451" y="1688"/>
                        <a:pt x="17195" y="1256"/>
                      </a:cubicBezTo>
                      <a:cubicBezTo>
                        <a:pt x="15899" y="864"/>
                        <a:pt x="14643" y="510"/>
                        <a:pt x="13348" y="196"/>
                      </a:cubicBezTo>
                      <a:lnTo>
                        <a:pt x="1252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4761;p88">
                  <a:extLst>
                    <a:ext uri="{FF2B5EF4-FFF2-40B4-BE49-F238E27FC236}">
                      <a16:creationId xmlns:a16="http://schemas.microsoft.com/office/drawing/2014/main" id="{7F82D36E-031F-7D56-62F9-B4A40FBABD5A}"/>
                    </a:ext>
                  </a:extLst>
                </p:cNvPr>
                <p:cNvSpPr/>
                <p:nvPr/>
              </p:nvSpPr>
              <p:spPr>
                <a:xfrm>
                  <a:off x="2968425" y="2063525"/>
                  <a:ext cx="275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1" h="835" extrusionOk="0">
                      <a:moveTo>
                        <a:pt x="590" y="1"/>
                      </a:moveTo>
                      <a:cubicBezTo>
                        <a:pt x="472" y="40"/>
                        <a:pt x="393" y="79"/>
                        <a:pt x="276" y="118"/>
                      </a:cubicBezTo>
                      <a:cubicBezTo>
                        <a:pt x="158" y="158"/>
                        <a:pt x="79" y="197"/>
                        <a:pt x="40" y="315"/>
                      </a:cubicBezTo>
                      <a:cubicBezTo>
                        <a:pt x="1" y="393"/>
                        <a:pt x="1" y="472"/>
                        <a:pt x="1" y="590"/>
                      </a:cubicBezTo>
                      <a:cubicBezTo>
                        <a:pt x="66" y="753"/>
                        <a:pt x="213" y="835"/>
                        <a:pt x="374" y="835"/>
                      </a:cubicBezTo>
                      <a:cubicBezTo>
                        <a:pt x="406" y="835"/>
                        <a:pt x="439" y="832"/>
                        <a:pt x="472" y="825"/>
                      </a:cubicBezTo>
                      <a:lnTo>
                        <a:pt x="786" y="707"/>
                      </a:lnTo>
                      <a:cubicBezTo>
                        <a:pt x="982" y="668"/>
                        <a:pt x="1100" y="472"/>
                        <a:pt x="1061" y="275"/>
                      </a:cubicBezTo>
                      <a:cubicBezTo>
                        <a:pt x="1022" y="118"/>
                        <a:pt x="864" y="1"/>
                        <a:pt x="707" y="1"/>
                      </a:cubicBezTo>
                      <a:close/>
                    </a:path>
                  </a:pathLst>
                </a:custGeom>
                <a:solidFill>
                  <a:srgbClr val="9D207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4762;p88">
                  <a:extLst>
                    <a:ext uri="{FF2B5EF4-FFF2-40B4-BE49-F238E27FC236}">
                      <a16:creationId xmlns:a16="http://schemas.microsoft.com/office/drawing/2014/main" id="{F75403BE-2697-D599-17AA-C6800D14DFB0}"/>
                    </a:ext>
                  </a:extLst>
                </p:cNvPr>
                <p:cNvSpPr/>
                <p:nvPr/>
              </p:nvSpPr>
              <p:spPr>
                <a:xfrm>
                  <a:off x="2968625" y="2061575"/>
                  <a:ext cx="30250" cy="2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0" h="848" extrusionOk="0">
                      <a:moveTo>
                        <a:pt x="699" y="0"/>
                      </a:moveTo>
                      <a:lnTo>
                        <a:pt x="699" y="39"/>
                      </a:lnTo>
                      <a:lnTo>
                        <a:pt x="425" y="118"/>
                      </a:lnTo>
                      <a:cubicBezTo>
                        <a:pt x="0" y="259"/>
                        <a:pt x="118" y="847"/>
                        <a:pt x="490" y="847"/>
                      </a:cubicBezTo>
                      <a:cubicBezTo>
                        <a:pt x="530" y="847"/>
                        <a:pt x="574" y="840"/>
                        <a:pt x="621" y="825"/>
                      </a:cubicBezTo>
                      <a:lnTo>
                        <a:pt x="896" y="746"/>
                      </a:lnTo>
                      <a:cubicBezTo>
                        <a:pt x="1092" y="668"/>
                        <a:pt x="1210" y="471"/>
                        <a:pt x="1171" y="275"/>
                      </a:cubicBezTo>
                      <a:cubicBezTo>
                        <a:pt x="1131" y="118"/>
                        <a:pt x="974" y="0"/>
                        <a:pt x="817" y="0"/>
                      </a:cubicBezTo>
                      <a:close/>
                    </a:path>
                  </a:pathLst>
                </a:custGeom>
                <a:solidFill>
                  <a:srgbClr val="9D207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4763;p88">
                  <a:extLst>
                    <a:ext uri="{FF2B5EF4-FFF2-40B4-BE49-F238E27FC236}">
                      <a16:creationId xmlns:a16="http://schemas.microsoft.com/office/drawing/2014/main" id="{7F99BF86-786D-4D48-7FBB-68D6554AA4CD}"/>
                    </a:ext>
                  </a:extLst>
                </p:cNvPr>
                <p:cNvSpPr/>
                <p:nvPr/>
              </p:nvSpPr>
              <p:spPr>
                <a:xfrm>
                  <a:off x="2720150" y="2063525"/>
                  <a:ext cx="363125" cy="79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25" h="31799" extrusionOk="0">
                      <a:moveTo>
                        <a:pt x="10521" y="1"/>
                      </a:moveTo>
                      <a:cubicBezTo>
                        <a:pt x="10442" y="1"/>
                        <a:pt x="10403" y="40"/>
                        <a:pt x="10324" y="40"/>
                      </a:cubicBezTo>
                      <a:cubicBezTo>
                        <a:pt x="8597" y="747"/>
                        <a:pt x="7105" y="1885"/>
                        <a:pt x="5928" y="3337"/>
                      </a:cubicBezTo>
                      <a:cubicBezTo>
                        <a:pt x="4632" y="4908"/>
                        <a:pt x="3572" y="6635"/>
                        <a:pt x="2787" y="8519"/>
                      </a:cubicBezTo>
                      <a:cubicBezTo>
                        <a:pt x="1924" y="10443"/>
                        <a:pt x="1295" y="12445"/>
                        <a:pt x="864" y="14486"/>
                      </a:cubicBezTo>
                      <a:cubicBezTo>
                        <a:pt x="432" y="16331"/>
                        <a:pt x="157" y="18216"/>
                        <a:pt x="39" y="20139"/>
                      </a:cubicBezTo>
                      <a:cubicBezTo>
                        <a:pt x="0" y="20964"/>
                        <a:pt x="0" y="21827"/>
                        <a:pt x="39" y="22691"/>
                      </a:cubicBezTo>
                      <a:cubicBezTo>
                        <a:pt x="118" y="23672"/>
                        <a:pt x="236" y="24693"/>
                        <a:pt x="432" y="25674"/>
                      </a:cubicBezTo>
                      <a:cubicBezTo>
                        <a:pt x="628" y="26656"/>
                        <a:pt x="942" y="27598"/>
                        <a:pt x="1413" y="28501"/>
                      </a:cubicBezTo>
                      <a:cubicBezTo>
                        <a:pt x="1649" y="28933"/>
                        <a:pt x="1884" y="29364"/>
                        <a:pt x="2198" y="29757"/>
                      </a:cubicBezTo>
                      <a:cubicBezTo>
                        <a:pt x="2512" y="30110"/>
                        <a:pt x="2866" y="30424"/>
                        <a:pt x="3298" y="30738"/>
                      </a:cubicBezTo>
                      <a:cubicBezTo>
                        <a:pt x="4200" y="31366"/>
                        <a:pt x="5260" y="31720"/>
                        <a:pt x="6360" y="31798"/>
                      </a:cubicBezTo>
                      <a:lnTo>
                        <a:pt x="6674" y="31798"/>
                      </a:lnTo>
                      <a:cubicBezTo>
                        <a:pt x="7694" y="31759"/>
                        <a:pt x="8715" y="31484"/>
                        <a:pt x="9579" y="30974"/>
                      </a:cubicBezTo>
                      <a:cubicBezTo>
                        <a:pt x="10560" y="30385"/>
                        <a:pt x="11384" y="29600"/>
                        <a:pt x="12012" y="28658"/>
                      </a:cubicBezTo>
                      <a:cubicBezTo>
                        <a:pt x="12326" y="28187"/>
                        <a:pt x="12601" y="27716"/>
                        <a:pt x="12837" y="27205"/>
                      </a:cubicBezTo>
                      <a:cubicBezTo>
                        <a:pt x="13112" y="26656"/>
                        <a:pt x="13308" y="26067"/>
                        <a:pt x="13504" y="25478"/>
                      </a:cubicBezTo>
                      <a:cubicBezTo>
                        <a:pt x="13897" y="24143"/>
                        <a:pt x="14132" y="22809"/>
                        <a:pt x="14289" y="21435"/>
                      </a:cubicBezTo>
                      <a:cubicBezTo>
                        <a:pt x="14446" y="20021"/>
                        <a:pt x="14525" y="18608"/>
                        <a:pt x="14525" y="17195"/>
                      </a:cubicBezTo>
                      <a:cubicBezTo>
                        <a:pt x="14525" y="15899"/>
                        <a:pt x="14446" y="14565"/>
                        <a:pt x="14329" y="12995"/>
                      </a:cubicBezTo>
                      <a:cubicBezTo>
                        <a:pt x="14250" y="11621"/>
                        <a:pt x="14054" y="10207"/>
                        <a:pt x="13818" y="8833"/>
                      </a:cubicBezTo>
                      <a:cubicBezTo>
                        <a:pt x="13190" y="5968"/>
                        <a:pt x="12209" y="3220"/>
                        <a:pt x="10913" y="590"/>
                      </a:cubicBezTo>
                      <a:cubicBezTo>
                        <a:pt x="10913" y="590"/>
                        <a:pt x="10874" y="550"/>
                        <a:pt x="10874" y="511"/>
                      </a:cubicBezTo>
                      <a:cubicBezTo>
                        <a:pt x="10874" y="511"/>
                        <a:pt x="10874" y="472"/>
                        <a:pt x="10874" y="472"/>
                      </a:cubicBezTo>
                      <a:cubicBezTo>
                        <a:pt x="10874" y="354"/>
                        <a:pt x="10874" y="275"/>
                        <a:pt x="10874" y="197"/>
                      </a:cubicBezTo>
                      <a:cubicBezTo>
                        <a:pt x="10795" y="79"/>
                        <a:pt x="10717" y="40"/>
                        <a:pt x="1063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4764;p88">
                  <a:extLst>
                    <a:ext uri="{FF2B5EF4-FFF2-40B4-BE49-F238E27FC236}">
                      <a16:creationId xmlns:a16="http://schemas.microsoft.com/office/drawing/2014/main" id="{777D6964-6550-8013-2EC4-D1D0AAF71B25}"/>
                    </a:ext>
                  </a:extLst>
                </p:cNvPr>
                <p:cNvSpPr/>
                <p:nvPr/>
              </p:nvSpPr>
              <p:spPr>
                <a:xfrm>
                  <a:off x="2832025" y="2199950"/>
                  <a:ext cx="252250" cy="65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90" h="26342" extrusionOk="0">
                      <a:moveTo>
                        <a:pt x="8480" y="0"/>
                      </a:moveTo>
                      <a:cubicBezTo>
                        <a:pt x="8362" y="118"/>
                        <a:pt x="8283" y="236"/>
                        <a:pt x="8205" y="354"/>
                      </a:cubicBezTo>
                      <a:lnTo>
                        <a:pt x="8166" y="393"/>
                      </a:lnTo>
                      <a:cubicBezTo>
                        <a:pt x="7420" y="1374"/>
                        <a:pt x="6713" y="2395"/>
                        <a:pt x="6085" y="3455"/>
                      </a:cubicBezTo>
                      <a:cubicBezTo>
                        <a:pt x="5457" y="4476"/>
                        <a:pt x="4947" y="5575"/>
                        <a:pt x="4475" y="6674"/>
                      </a:cubicBezTo>
                      <a:cubicBezTo>
                        <a:pt x="4044" y="7734"/>
                        <a:pt x="3651" y="8833"/>
                        <a:pt x="3337" y="9932"/>
                      </a:cubicBezTo>
                      <a:cubicBezTo>
                        <a:pt x="2984" y="11071"/>
                        <a:pt x="2709" y="12248"/>
                        <a:pt x="2473" y="13426"/>
                      </a:cubicBezTo>
                      <a:cubicBezTo>
                        <a:pt x="2356" y="14054"/>
                        <a:pt x="2238" y="14721"/>
                        <a:pt x="2120" y="15389"/>
                      </a:cubicBezTo>
                      <a:cubicBezTo>
                        <a:pt x="2042" y="16056"/>
                        <a:pt x="1924" y="16763"/>
                        <a:pt x="1845" y="17430"/>
                      </a:cubicBezTo>
                      <a:cubicBezTo>
                        <a:pt x="1649" y="18804"/>
                        <a:pt x="1492" y="20139"/>
                        <a:pt x="1217" y="21513"/>
                      </a:cubicBezTo>
                      <a:cubicBezTo>
                        <a:pt x="982" y="22847"/>
                        <a:pt x="668" y="24143"/>
                        <a:pt x="197" y="25438"/>
                      </a:cubicBezTo>
                      <a:cubicBezTo>
                        <a:pt x="157" y="25595"/>
                        <a:pt x="79" y="25752"/>
                        <a:pt x="0" y="25909"/>
                      </a:cubicBezTo>
                      <a:cubicBezTo>
                        <a:pt x="628" y="26145"/>
                        <a:pt x="1256" y="26263"/>
                        <a:pt x="1885" y="26341"/>
                      </a:cubicBezTo>
                      <a:lnTo>
                        <a:pt x="2199" y="26341"/>
                      </a:lnTo>
                      <a:cubicBezTo>
                        <a:pt x="3219" y="26302"/>
                        <a:pt x="4240" y="26027"/>
                        <a:pt x="5104" y="25517"/>
                      </a:cubicBezTo>
                      <a:cubicBezTo>
                        <a:pt x="6085" y="24928"/>
                        <a:pt x="6909" y="24143"/>
                        <a:pt x="7537" y="23201"/>
                      </a:cubicBezTo>
                      <a:cubicBezTo>
                        <a:pt x="7891" y="22730"/>
                        <a:pt x="8166" y="22259"/>
                        <a:pt x="8401" y="21748"/>
                      </a:cubicBezTo>
                      <a:cubicBezTo>
                        <a:pt x="8637" y="21159"/>
                        <a:pt x="8872" y="20610"/>
                        <a:pt x="9029" y="20021"/>
                      </a:cubicBezTo>
                      <a:cubicBezTo>
                        <a:pt x="9422" y="18686"/>
                        <a:pt x="9697" y="17352"/>
                        <a:pt x="9854" y="15978"/>
                      </a:cubicBezTo>
                      <a:cubicBezTo>
                        <a:pt x="10011" y="14564"/>
                        <a:pt x="10089" y="13151"/>
                        <a:pt x="10089" y="11738"/>
                      </a:cubicBezTo>
                      <a:cubicBezTo>
                        <a:pt x="10089" y="10442"/>
                        <a:pt x="10011" y="9068"/>
                        <a:pt x="9893" y="7538"/>
                      </a:cubicBezTo>
                      <a:cubicBezTo>
                        <a:pt x="9775" y="6124"/>
                        <a:pt x="9618" y="4750"/>
                        <a:pt x="9382" y="3376"/>
                      </a:cubicBezTo>
                      <a:cubicBezTo>
                        <a:pt x="9147" y="2238"/>
                        <a:pt x="8833" y="1099"/>
                        <a:pt x="84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4765;p88">
                  <a:extLst>
                    <a:ext uri="{FF2B5EF4-FFF2-40B4-BE49-F238E27FC236}">
                      <a16:creationId xmlns:a16="http://schemas.microsoft.com/office/drawing/2014/main" id="{4B48DC10-0756-EB3F-F0FD-E7007DE677BF}"/>
                    </a:ext>
                  </a:extLst>
                </p:cNvPr>
                <p:cNvSpPr/>
                <p:nvPr/>
              </p:nvSpPr>
              <p:spPr>
                <a:xfrm>
                  <a:off x="3771225" y="917250"/>
                  <a:ext cx="233600" cy="64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44" h="25831" extrusionOk="0">
                      <a:moveTo>
                        <a:pt x="1100" y="0"/>
                      </a:moveTo>
                      <a:cubicBezTo>
                        <a:pt x="864" y="0"/>
                        <a:pt x="628" y="0"/>
                        <a:pt x="432" y="40"/>
                      </a:cubicBezTo>
                      <a:cubicBezTo>
                        <a:pt x="314" y="40"/>
                        <a:pt x="236" y="79"/>
                        <a:pt x="157" y="118"/>
                      </a:cubicBezTo>
                      <a:cubicBezTo>
                        <a:pt x="0" y="275"/>
                        <a:pt x="0" y="511"/>
                        <a:pt x="157" y="668"/>
                      </a:cubicBezTo>
                      <a:cubicBezTo>
                        <a:pt x="236" y="707"/>
                        <a:pt x="314" y="746"/>
                        <a:pt x="393" y="785"/>
                      </a:cubicBezTo>
                      <a:cubicBezTo>
                        <a:pt x="628" y="746"/>
                        <a:pt x="864" y="746"/>
                        <a:pt x="1100" y="746"/>
                      </a:cubicBezTo>
                      <a:lnTo>
                        <a:pt x="1649" y="746"/>
                      </a:lnTo>
                      <a:cubicBezTo>
                        <a:pt x="1139" y="3612"/>
                        <a:pt x="1021" y="6478"/>
                        <a:pt x="1217" y="9343"/>
                      </a:cubicBezTo>
                      <a:cubicBezTo>
                        <a:pt x="1335" y="11816"/>
                        <a:pt x="1649" y="14250"/>
                        <a:pt x="1924" y="16606"/>
                      </a:cubicBezTo>
                      <a:cubicBezTo>
                        <a:pt x="2002" y="17234"/>
                        <a:pt x="2042" y="17823"/>
                        <a:pt x="2120" y="18451"/>
                      </a:cubicBezTo>
                      <a:cubicBezTo>
                        <a:pt x="2356" y="20610"/>
                        <a:pt x="2631" y="22926"/>
                        <a:pt x="2670" y="25242"/>
                      </a:cubicBezTo>
                      <a:cubicBezTo>
                        <a:pt x="2670" y="25360"/>
                        <a:pt x="2748" y="25478"/>
                        <a:pt x="2827" y="25556"/>
                      </a:cubicBezTo>
                      <a:cubicBezTo>
                        <a:pt x="2866" y="25595"/>
                        <a:pt x="2866" y="25674"/>
                        <a:pt x="2945" y="25713"/>
                      </a:cubicBezTo>
                      <a:cubicBezTo>
                        <a:pt x="2984" y="25792"/>
                        <a:pt x="3102" y="25831"/>
                        <a:pt x="3180" y="25831"/>
                      </a:cubicBezTo>
                      <a:cubicBezTo>
                        <a:pt x="3298" y="25831"/>
                        <a:pt x="3376" y="25792"/>
                        <a:pt x="3455" y="25713"/>
                      </a:cubicBezTo>
                      <a:cubicBezTo>
                        <a:pt x="5221" y="24064"/>
                        <a:pt x="6635" y="22141"/>
                        <a:pt x="7695" y="19982"/>
                      </a:cubicBezTo>
                      <a:cubicBezTo>
                        <a:pt x="8166" y="18961"/>
                        <a:pt x="8558" y="17901"/>
                        <a:pt x="8794" y="16802"/>
                      </a:cubicBezTo>
                      <a:cubicBezTo>
                        <a:pt x="9069" y="15664"/>
                        <a:pt x="9226" y="14486"/>
                        <a:pt x="9304" y="13308"/>
                      </a:cubicBezTo>
                      <a:cubicBezTo>
                        <a:pt x="9304" y="12680"/>
                        <a:pt x="9343" y="12052"/>
                        <a:pt x="9304" y="11385"/>
                      </a:cubicBezTo>
                      <a:cubicBezTo>
                        <a:pt x="9304" y="10874"/>
                        <a:pt x="9265" y="10403"/>
                        <a:pt x="9186" y="9971"/>
                      </a:cubicBezTo>
                      <a:cubicBezTo>
                        <a:pt x="9069" y="9029"/>
                        <a:pt x="8872" y="8087"/>
                        <a:pt x="8597" y="7184"/>
                      </a:cubicBezTo>
                      <a:cubicBezTo>
                        <a:pt x="8323" y="6242"/>
                        <a:pt x="7930" y="5300"/>
                        <a:pt x="7459" y="4436"/>
                      </a:cubicBezTo>
                      <a:cubicBezTo>
                        <a:pt x="6988" y="3573"/>
                        <a:pt x="6438" y="2788"/>
                        <a:pt x="5771" y="2081"/>
                      </a:cubicBezTo>
                      <a:cubicBezTo>
                        <a:pt x="5104" y="1374"/>
                        <a:pt x="4279" y="825"/>
                        <a:pt x="3376" y="432"/>
                      </a:cubicBezTo>
                      <a:cubicBezTo>
                        <a:pt x="2670" y="118"/>
                        <a:pt x="1885" y="0"/>
                        <a:pt x="110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4766;p88">
                  <a:extLst>
                    <a:ext uri="{FF2B5EF4-FFF2-40B4-BE49-F238E27FC236}">
                      <a16:creationId xmlns:a16="http://schemas.microsoft.com/office/drawing/2014/main" id="{80DB98CE-4FB9-6320-6932-62D6AFB37AB7}"/>
                    </a:ext>
                  </a:extLst>
                </p:cNvPr>
                <p:cNvSpPr/>
                <p:nvPr/>
              </p:nvSpPr>
              <p:spPr>
                <a:xfrm>
                  <a:off x="2978250" y="1722725"/>
                  <a:ext cx="801825" cy="53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73" h="21367" extrusionOk="0">
                      <a:moveTo>
                        <a:pt x="10326" y="1"/>
                      </a:moveTo>
                      <a:cubicBezTo>
                        <a:pt x="10208" y="1"/>
                        <a:pt x="10122" y="77"/>
                        <a:pt x="10089" y="207"/>
                      </a:cubicBezTo>
                      <a:cubicBezTo>
                        <a:pt x="10011" y="286"/>
                        <a:pt x="10011" y="364"/>
                        <a:pt x="10050" y="482"/>
                      </a:cubicBezTo>
                      <a:cubicBezTo>
                        <a:pt x="10364" y="1149"/>
                        <a:pt x="10560" y="1895"/>
                        <a:pt x="10717" y="2641"/>
                      </a:cubicBezTo>
                      <a:cubicBezTo>
                        <a:pt x="10835" y="3269"/>
                        <a:pt x="10874" y="3897"/>
                        <a:pt x="10835" y="4564"/>
                      </a:cubicBezTo>
                      <a:cubicBezTo>
                        <a:pt x="10757" y="5114"/>
                        <a:pt x="10639" y="5703"/>
                        <a:pt x="10443" y="6252"/>
                      </a:cubicBezTo>
                      <a:cubicBezTo>
                        <a:pt x="10207" y="6841"/>
                        <a:pt x="9893" y="7430"/>
                        <a:pt x="9500" y="7941"/>
                      </a:cubicBezTo>
                      <a:lnTo>
                        <a:pt x="9461" y="8019"/>
                      </a:lnTo>
                      <a:cubicBezTo>
                        <a:pt x="8951" y="8686"/>
                        <a:pt x="8362" y="9275"/>
                        <a:pt x="7695" y="9825"/>
                      </a:cubicBezTo>
                      <a:cubicBezTo>
                        <a:pt x="7145" y="10257"/>
                        <a:pt x="6556" y="10688"/>
                        <a:pt x="5928" y="11042"/>
                      </a:cubicBezTo>
                      <a:cubicBezTo>
                        <a:pt x="5182" y="11474"/>
                        <a:pt x="4436" y="11866"/>
                        <a:pt x="3690" y="12219"/>
                      </a:cubicBezTo>
                      <a:lnTo>
                        <a:pt x="3298" y="12376"/>
                      </a:lnTo>
                      <a:cubicBezTo>
                        <a:pt x="2238" y="12808"/>
                        <a:pt x="1178" y="13358"/>
                        <a:pt x="197" y="13986"/>
                      </a:cubicBezTo>
                      <a:cubicBezTo>
                        <a:pt x="79" y="14064"/>
                        <a:pt x="40" y="14182"/>
                        <a:pt x="40" y="14339"/>
                      </a:cubicBezTo>
                      <a:lnTo>
                        <a:pt x="40" y="14379"/>
                      </a:lnTo>
                      <a:cubicBezTo>
                        <a:pt x="0" y="14496"/>
                        <a:pt x="40" y="14575"/>
                        <a:pt x="79" y="14693"/>
                      </a:cubicBezTo>
                      <a:cubicBezTo>
                        <a:pt x="982" y="16381"/>
                        <a:pt x="2395" y="17755"/>
                        <a:pt x="4083" y="18657"/>
                      </a:cubicBezTo>
                      <a:cubicBezTo>
                        <a:pt x="4986" y="19129"/>
                        <a:pt x="5928" y="19560"/>
                        <a:pt x="6909" y="19914"/>
                      </a:cubicBezTo>
                      <a:cubicBezTo>
                        <a:pt x="7930" y="20267"/>
                        <a:pt x="8951" y="20542"/>
                        <a:pt x="9971" y="20777"/>
                      </a:cubicBezTo>
                      <a:cubicBezTo>
                        <a:pt x="10992" y="20974"/>
                        <a:pt x="12013" y="21131"/>
                        <a:pt x="13033" y="21248"/>
                      </a:cubicBezTo>
                      <a:cubicBezTo>
                        <a:pt x="13897" y="21327"/>
                        <a:pt x="14721" y="21366"/>
                        <a:pt x="15507" y="21366"/>
                      </a:cubicBezTo>
                      <a:lnTo>
                        <a:pt x="15899" y="21366"/>
                      </a:lnTo>
                      <a:cubicBezTo>
                        <a:pt x="18372" y="21327"/>
                        <a:pt x="20767" y="20777"/>
                        <a:pt x="23044" y="19835"/>
                      </a:cubicBezTo>
                      <a:cubicBezTo>
                        <a:pt x="24732" y="19129"/>
                        <a:pt x="26341" y="18186"/>
                        <a:pt x="27833" y="17087"/>
                      </a:cubicBezTo>
                      <a:cubicBezTo>
                        <a:pt x="28579" y="16538"/>
                        <a:pt x="29246" y="15910"/>
                        <a:pt x="29914" y="15281"/>
                      </a:cubicBezTo>
                      <a:cubicBezTo>
                        <a:pt x="30699" y="14614"/>
                        <a:pt x="31366" y="13829"/>
                        <a:pt x="31994" y="13005"/>
                      </a:cubicBezTo>
                      <a:cubicBezTo>
                        <a:pt x="32033" y="12926"/>
                        <a:pt x="32073" y="12808"/>
                        <a:pt x="32073" y="12730"/>
                      </a:cubicBezTo>
                      <a:cubicBezTo>
                        <a:pt x="32073" y="12612"/>
                        <a:pt x="32033" y="12534"/>
                        <a:pt x="31955" y="12455"/>
                      </a:cubicBezTo>
                      <a:cubicBezTo>
                        <a:pt x="31916" y="12416"/>
                        <a:pt x="31837" y="12376"/>
                        <a:pt x="31759" y="12376"/>
                      </a:cubicBezTo>
                      <a:cubicBezTo>
                        <a:pt x="31131" y="11984"/>
                        <a:pt x="30463" y="11631"/>
                        <a:pt x="29796" y="11356"/>
                      </a:cubicBezTo>
                      <a:cubicBezTo>
                        <a:pt x="29168" y="11042"/>
                        <a:pt x="28579" y="10806"/>
                        <a:pt x="27951" y="10531"/>
                      </a:cubicBezTo>
                      <a:lnTo>
                        <a:pt x="27401" y="10296"/>
                      </a:lnTo>
                      <a:cubicBezTo>
                        <a:pt x="25792" y="9668"/>
                        <a:pt x="24261" y="8922"/>
                        <a:pt x="22808" y="7980"/>
                      </a:cubicBezTo>
                      <a:cubicBezTo>
                        <a:pt x="22219" y="7587"/>
                        <a:pt x="21709" y="7155"/>
                        <a:pt x="21238" y="6606"/>
                      </a:cubicBezTo>
                      <a:cubicBezTo>
                        <a:pt x="21002" y="6292"/>
                        <a:pt x="20767" y="5938"/>
                        <a:pt x="20571" y="5585"/>
                      </a:cubicBezTo>
                      <a:cubicBezTo>
                        <a:pt x="20414" y="5232"/>
                        <a:pt x="20296" y="4879"/>
                        <a:pt x="20217" y="4525"/>
                      </a:cubicBezTo>
                      <a:cubicBezTo>
                        <a:pt x="20178" y="4133"/>
                        <a:pt x="20139" y="3740"/>
                        <a:pt x="20178" y="3348"/>
                      </a:cubicBezTo>
                      <a:cubicBezTo>
                        <a:pt x="20217" y="3073"/>
                        <a:pt x="20257" y="2759"/>
                        <a:pt x="20335" y="2484"/>
                      </a:cubicBezTo>
                      <a:cubicBezTo>
                        <a:pt x="20374" y="2288"/>
                        <a:pt x="20257" y="2091"/>
                        <a:pt x="20060" y="2052"/>
                      </a:cubicBezTo>
                      <a:lnTo>
                        <a:pt x="19982" y="2052"/>
                      </a:lnTo>
                      <a:cubicBezTo>
                        <a:pt x="19786" y="2052"/>
                        <a:pt x="19628" y="2170"/>
                        <a:pt x="19589" y="2327"/>
                      </a:cubicBezTo>
                      <a:cubicBezTo>
                        <a:pt x="19550" y="2641"/>
                        <a:pt x="19471" y="2916"/>
                        <a:pt x="19471" y="3230"/>
                      </a:cubicBezTo>
                      <a:cubicBezTo>
                        <a:pt x="19000" y="2798"/>
                        <a:pt x="18529" y="2405"/>
                        <a:pt x="17980" y="2091"/>
                      </a:cubicBezTo>
                      <a:cubicBezTo>
                        <a:pt x="17273" y="1699"/>
                        <a:pt x="16527" y="1424"/>
                        <a:pt x="15781" y="1188"/>
                      </a:cubicBezTo>
                      <a:cubicBezTo>
                        <a:pt x="14996" y="992"/>
                        <a:pt x="14172" y="874"/>
                        <a:pt x="13387" y="835"/>
                      </a:cubicBezTo>
                      <a:lnTo>
                        <a:pt x="12680" y="835"/>
                      </a:lnTo>
                      <a:cubicBezTo>
                        <a:pt x="12131" y="835"/>
                        <a:pt x="11581" y="874"/>
                        <a:pt x="11031" y="953"/>
                      </a:cubicBezTo>
                      <a:cubicBezTo>
                        <a:pt x="10953" y="717"/>
                        <a:pt x="10874" y="482"/>
                        <a:pt x="10757" y="246"/>
                      </a:cubicBezTo>
                      <a:cubicBezTo>
                        <a:pt x="10717" y="168"/>
                        <a:pt x="10678" y="89"/>
                        <a:pt x="10560" y="50"/>
                      </a:cubicBezTo>
                      <a:cubicBezTo>
                        <a:pt x="10521" y="11"/>
                        <a:pt x="10443" y="11"/>
                        <a:pt x="10403" y="11"/>
                      </a:cubicBezTo>
                      <a:cubicBezTo>
                        <a:pt x="10376" y="4"/>
                        <a:pt x="10351" y="1"/>
                        <a:pt x="10326" y="1"/>
                      </a:cubicBezTo>
                      <a:close/>
                    </a:path>
                  </a:pathLst>
                </a:custGeom>
                <a:solidFill>
                  <a:srgbClr val="E897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4767;p88">
                  <a:extLst>
                    <a:ext uri="{FF2B5EF4-FFF2-40B4-BE49-F238E27FC236}">
                      <a16:creationId xmlns:a16="http://schemas.microsoft.com/office/drawing/2014/main" id="{D6B89E64-F196-82B2-00DB-88D02885386F}"/>
                    </a:ext>
                  </a:extLst>
                </p:cNvPr>
                <p:cNvSpPr/>
                <p:nvPr/>
              </p:nvSpPr>
              <p:spPr>
                <a:xfrm>
                  <a:off x="3227525" y="1722975"/>
                  <a:ext cx="269900" cy="1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96" h="6400" extrusionOk="0">
                      <a:moveTo>
                        <a:pt x="315" y="1"/>
                      </a:moveTo>
                      <a:cubicBezTo>
                        <a:pt x="118" y="40"/>
                        <a:pt x="0" y="276"/>
                        <a:pt x="79" y="472"/>
                      </a:cubicBezTo>
                      <a:cubicBezTo>
                        <a:pt x="354" y="1178"/>
                        <a:pt x="589" y="1885"/>
                        <a:pt x="746" y="2631"/>
                      </a:cubicBezTo>
                      <a:cubicBezTo>
                        <a:pt x="864" y="3220"/>
                        <a:pt x="864" y="3848"/>
                        <a:pt x="825" y="4476"/>
                      </a:cubicBezTo>
                      <a:cubicBezTo>
                        <a:pt x="982" y="4594"/>
                        <a:pt x="1178" y="4672"/>
                        <a:pt x="1335" y="4790"/>
                      </a:cubicBezTo>
                      <a:cubicBezTo>
                        <a:pt x="1688" y="4986"/>
                        <a:pt x="2042" y="5183"/>
                        <a:pt x="2395" y="5379"/>
                      </a:cubicBezTo>
                      <a:lnTo>
                        <a:pt x="2434" y="5379"/>
                      </a:lnTo>
                      <a:cubicBezTo>
                        <a:pt x="2866" y="5575"/>
                        <a:pt x="3337" y="5732"/>
                        <a:pt x="3848" y="5889"/>
                      </a:cubicBezTo>
                      <a:cubicBezTo>
                        <a:pt x="4319" y="6046"/>
                        <a:pt x="4790" y="6164"/>
                        <a:pt x="5300" y="6242"/>
                      </a:cubicBezTo>
                      <a:lnTo>
                        <a:pt x="5261" y="6242"/>
                      </a:lnTo>
                      <a:cubicBezTo>
                        <a:pt x="5810" y="6321"/>
                        <a:pt x="6360" y="6360"/>
                        <a:pt x="6910" y="6400"/>
                      </a:cubicBezTo>
                      <a:cubicBezTo>
                        <a:pt x="7420" y="6400"/>
                        <a:pt x="7930" y="6400"/>
                        <a:pt x="8441" y="6321"/>
                      </a:cubicBezTo>
                      <a:cubicBezTo>
                        <a:pt x="8872" y="6282"/>
                        <a:pt x="9304" y="6203"/>
                        <a:pt x="9736" y="6125"/>
                      </a:cubicBezTo>
                      <a:cubicBezTo>
                        <a:pt x="10089" y="6046"/>
                        <a:pt x="10443" y="5928"/>
                        <a:pt x="10796" y="5811"/>
                      </a:cubicBezTo>
                      <a:cubicBezTo>
                        <a:pt x="10757" y="5732"/>
                        <a:pt x="10678" y="5654"/>
                        <a:pt x="10639" y="5575"/>
                      </a:cubicBezTo>
                      <a:cubicBezTo>
                        <a:pt x="10482" y="5261"/>
                        <a:pt x="10403" y="4908"/>
                        <a:pt x="10325" y="4554"/>
                      </a:cubicBezTo>
                      <a:cubicBezTo>
                        <a:pt x="10246" y="4162"/>
                        <a:pt x="10246" y="3769"/>
                        <a:pt x="10286" y="3377"/>
                      </a:cubicBezTo>
                      <a:cubicBezTo>
                        <a:pt x="10286" y="3063"/>
                        <a:pt x="10364" y="2788"/>
                        <a:pt x="10403" y="2513"/>
                      </a:cubicBezTo>
                      <a:cubicBezTo>
                        <a:pt x="10443" y="2278"/>
                        <a:pt x="10325" y="2081"/>
                        <a:pt x="10129" y="2042"/>
                      </a:cubicBezTo>
                      <a:lnTo>
                        <a:pt x="10050" y="2042"/>
                      </a:lnTo>
                      <a:cubicBezTo>
                        <a:pt x="9854" y="2042"/>
                        <a:pt x="9697" y="2160"/>
                        <a:pt x="9657" y="2356"/>
                      </a:cubicBezTo>
                      <a:cubicBezTo>
                        <a:pt x="9618" y="2631"/>
                        <a:pt x="9540" y="2945"/>
                        <a:pt x="9500" y="3220"/>
                      </a:cubicBezTo>
                      <a:cubicBezTo>
                        <a:pt x="9069" y="2788"/>
                        <a:pt x="8598" y="2435"/>
                        <a:pt x="8048" y="2121"/>
                      </a:cubicBezTo>
                      <a:cubicBezTo>
                        <a:pt x="7341" y="1728"/>
                        <a:pt x="6596" y="1414"/>
                        <a:pt x="5810" y="1218"/>
                      </a:cubicBezTo>
                      <a:cubicBezTo>
                        <a:pt x="5065" y="982"/>
                        <a:pt x="4240" y="864"/>
                        <a:pt x="3416" y="825"/>
                      </a:cubicBezTo>
                      <a:lnTo>
                        <a:pt x="2748" y="825"/>
                      </a:lnTo>
                      <a:cubicBezTo>
                        <a:pt x="2199" y="825"/>
                        <a:pt x="1649" y="864"/>
                        <a:pt x="1100" y="943"/>
                      </a:cubicBezTo>
                      <a:cubicBezTo>
                        <a:pt x="1021" y="707"/>
                        <a:pt x="943" y="472"/>
                        <a:pt x="825" y="276"/>
                      </a:cubicBezTo>
                      <a:cubicBezTo>
                        <a:pt x="786" y="158"/>
                        <a:pt x="746" y="79"/>
                        <a:pt x="629" y="40"/>
                      </a:cubicBezTo>
                      <a:cubicBezTo>
                        <a:pt x="589" y="1"/>
                        <a:pt x="511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E08F8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4768;p88">
                  <a:extLst>
                    <a:ext uri="{FF2B5EF4-FFF2-40B4-BE49-F238E27FC236}">
                      <a16:creationId xmlns:a16="http://schemas.microsoft.com/office/drawing/2014/main" id="{FDC9A19F-E836-F855-4DB8-306B434D1295}"/>
                    </a:ext>
                  </a:extLst>
                </p:cNvPr>
                <p:cNvSpPr/>
                <p:nvPr/>
              </p:nvSpPr>
              <p:spPr>
                <a:xfrm>
                  <a:off x="3832075" y="1416775"/>
                  <a:ext cx="184525" cy="21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81" h="8755" extrusionOk="0">
                      <a:moveTo>
                        <a:pt x="4201" y="1"/>
                      </a:moveTo>
                      <a:lnTo>
                        <a:pt x="4201" y="40"/>
                      </a:lnTo>
                      <a:lnTo>
                        <a:pt x="3847" y="40"/>
                      </a:lnTo>
                      <a:cubicBezTo>
                        <a:pt x="3573" y="119"/>
                        <a:pt x="3337" y="236"/>
                        <a:pt x="3141" y="393"/>
                      </a:cubicBezTo>
                      <a:cubicBezTo>
                        <a:pt x="2866" y="590"/>
                        <a:pt x="2670" y="825"/>
                        <a:pt x="2513" y="1100"/>
                      </a:cubicBezTo>
                      <a:cubicBezTo>
                        <a:pt x="2395" y="1296"/>
                        <a:pt x="2473" y="1493"/>
                        <a:pt x="2630" y="1610"/>
                      </a:cubicBezTo>
                      <a:cubicBezTo>
                        <a:pt x="2081" y="2827"/>
                        <a:pt x="1688" y="4083"/>
                        <a:pt x="1413" y="5340"/>
                      </a:cubicBezTo>
                      <a:cubicBezTo>
                        <a:pt x="1178" y="6203"/>
                        <a:pt x="982" y="7067"/>
                        <a:pt x="668" y="7931"/>
                      </a:cubicBezTo>
                      <a:cubicBezTo>
                        <a:pt x="589" y="7891"/>
                        <a:pt x="550" y="7891"/>
                        <a:pt x="471" y="7852"/>
                      </a:cubicBezTo>
                      <a:lnTo>
                        <a:pt x="393" y="7852"/>
                      </a:lnTo>
                      <a:cubicBezTo>
                        <a:pt x="236" y="7852"/>
                        <a:pt x="79" y="7970"/>
                        <a:pt x="40" y="8166"/>
                      </a:cubicBezTo>
                      <a:cubicBezTo>
                        <a:pt x="0" y="8245"/>
                        <a:pt x="40" y="8362"/>
                        <a:pt x="79" y="8441"/>
                      </a:cubicBezTo>
                      <a:cubicBezTo>
                        <a:pt x="118" y="8519"/>
                        <a:pt x="197" y="8598"/>
                        <a:pt x="314" y="8598"/>
                      </a:cubicBezTo>
                      <a:cubicBezTo>
                        <a:pt x="707" y="8716"/>
                        <a:pt x="1139" y="8755"/>
                        <a:pt x="1571" y="8755"/>
                      </a:cubicBezTo>
                      <a:cubicBezTo>
                        <a:pt x="1924" y="8755"/>
                        <a:pt x="2277" y="8716"/>
                        <a:pt x="2630" y="8676"/>
                      </a:cubicBezTo>
                      <a:cubicBezTo>
                        <a:pt x="2944" y="8598"/>
                        <a:pt x="3259" y="8559"/>
                        <a:pt x="3533" y="8441"/>
                      </a:cubicBezTo>
                      <a:cubicBezTo>
                        <a:pt x="3847" y="8362"/>
                        <a:pt x="4122" y="8245"/>
                        <a:pt x="4397" y="8127"/>
                      </a:cubicBezTo>
                      <a:cubicBezTo>
                        <a:pt x="5378" y="7695"/>
                        <a:pt x="6163" y="6910"/>
                        <a:pt x="6713" y="5968"/>
                      </a:cubicBezTo>
                      <a:cubicBezTo>
                        <a:pt x="7223" y="4986"/>
                        <a:pt x="7380" y="3848"/>
                        <a:pt x="7106" y="2749"/>
                      </a:cubicBezTo>
                      <a:cubicBezTo>
                        <a:pt x="7066" y="2513"/>
                        <a:pt x="6988" y="2317"/>
                        <a:pt x="6870" y="2081"/>
                      </a:cubicBezTo>
                      <a:cubicBezTo>
                        <a:pt x="6792" y="1885"/>
                        <a:pt x="6635" y="1650"/>
                        <a:pt x="6517" y="1453"/>
                      </a:cubicBezTo>
                      <a:cubicBezTo>
                        <a:pt x="6203" y="1021"/>
                        <a:pt x="5810" y="668"/>
                        <a:pt x="5378" y="393"/>
                      </a:cubicBezTo>
                      <a:cubicBezTo>
                        <a:pt x="5025" y="158"/>
                        <a:pt x="4632" y="40"/>
                        <a:pt x="4201" y="1"/>
                      </a:cubicBezTo>
                      <a:close/>
                    </a:path>
                  </a:pathLst>
                </a:custGeom>
                <a:solidFill>
                  <a:srgbClr val="E897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4769;p88">
                  <a:extLst>
                    <a:ext uri="{FF2B5EF4-FFF2-40B4-BE49-F238E27FC236}">
                      <a16:creationId xmlns:a16="http://schemas.microsoft.com/office/drawing/2014/main" id="{082013DD-C2CD-7B84-9520-3F552737FCDA}"/>
                    </a:ext>
                  </a:extLst>
                </p:cNvPr>
                <p:cNvSpPr/>
                <p:nvPr/>
              </p:nvSpPr>
              <p:spPr>
                <a:xfrm>
                  <a:off x="3864450" y="1455050"/>
                  <a:ext cx="105050" cy="6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2" h="2788" extrusionOk="0">
                      <a:moveTo>
                        <a:pt x="3730" y="1"/>
                      </a:moveTo>
                      <a:cubicBezTo>
                        <a:pt x="3416" y="1"/>
                        <a:pt x="3141" y="40"/>
                        <a:pt x="2866" y="119"/>
                      </a:cubicBezTo>
                      <a:lnTo>
                        <a:pt x="2866" y="79"/>
                      </a:lnTo>
                      <a:cubicBezTo>
                        <a:pt x="2670" y="158"/>
                        <a:pt x="2474" y="197"/>
                        <a:pt x="2317" y="276"/>
                      </a:cubicBezTo>
                      <a:cubicBezTo>
                        <a:pt x="2121" y="354"/>
                        <a:pt x="1924" y="472"/>
                        <a:pt x="1767" y="590"/>
                      </a:cubicBezTo>
                      <a:cubicBezTo>
                        <a:pt x="1414" y="825"/>
                        <a:pt x="1100" y="1061"/>
                        <a:pt x="825" y="1375"/>
                      </a:cubicBezTo>
                      <a:cubicBezTo>
                        <a:pt x="550" y="1650"/>
                        <a:pt x="276" y="2003"/>
                        <a:pt x="79" y="2356"/>
                      </a:cubicBezTo>
                      <a:cubicBezTo>
                        <a:pt x="1" y="2474"/>
                        <a:pt x="40" y="2670"/>
                        <a:pt x="158" y="2749"/>
                      </a:cubicBezTo>
                      <a:cubicBezTo>
                        <a:pt x="210" y="2775"/>
                        <a:pt x="262" y="2788"/>
                        <a:pt x="313" y="2788"/>
                      </a:cubicBezTo>
                      <a:cubicBezTo>
                        <a:pt x="415" y="2788"/>
                        <a:pt x="511" y="2736"/>
                        <a:pt x="590" y="2631"/>
                      </a:cubicBezTo>
                      <a:cubicBezTo>
                        <a:pt x="668" y="2513"/>
                        <a:pt x="786" y="2356"/>
                        <a:pt x="864" y="2199"/>
                      </a:cubicBezTo>
                      <a:cubicBezTo>
                        <a:pt x="1218" y="1767"/>
                        <a:pt x="1571" y="1414"/>
                        <a:pt x="2003" y="1061"/>
                      </a:cubicBezTo>
                      <a:cubicBezTo>
                        <a:pt x="2317" y="825"/>
                        <a:pt x="2670" y="668"/>
                        <a:pt x="3023" y="511"/>
                      </a:cubicBezTo>
                      <a:lnTo>
                        <a:pt x="2984" y="511"/>
                      </a:lnTo>
                      <a:cubicBezTo>
                        <a:pt x="3180" y="433"/>
                        <a:pt x="3377" y="393"/>
                        <a:pt x="3573" y="354"/>
                      </a:cubicBezTo>
                      <a:lnTo>
                        <a:pt x="4005" y="354"/>
                      </a:lnTo>
                      <a:cubicBezTo>
                        <a:pt x="4123" y="354"/>
                        <a:pt x="4201" y="276"/>
                        <a:pt x="4201" y="158"/>
                      </a:cubicBezTo>
                      <a:cubicBezTo>
                        <a:pt x="4201" y="79"/>
                        <a:pt x="4123" y="1"/>
                        <a:pt x="40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4770;p88">
                  <a:extLst>
                    <a:ext uri="{FF2B5EF4-FFF2-40B4-BE49-F238E27FC236}">
                      <a16:creationId xmlns:a16="http://schemas.microsoft.com/office/drawing/2014/main" id="{1D2C2AAF-617D-37CE-98D4-9FE514E68903}"/>
                    </a:ext>
                  </a:extLst>
                </p:cNvPr>
                <p:cNvSpPr/>
                <p:nvPr/>
              </p:nvSpPr>
              <p:spPr>
                <a:xfrm>
                  <a:off x="3097000" y="967300"/>
                  <a:ext cx="831275" cy="87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51" h="34900" extrusionOk="0">
                      <a:moveTo>
                        <a:pt x="27951" y="0"/>
                      </a:moveTo>
                      <a:cubicBezTo>
                        <a:pt x="27715" y="118"/>
                        <a:pt x="27480" y="157"/>
                        <a:pt x="27244" y="197"/>
                      </a:cubicBezTo>
                      <a:cubicBezTo>
                        <a:pt x="27009" y="197"/>
                        <a:pt x="26812" y="236"/>
                        <a:pt x="26577" y="236"/>
                      </a:cubicBezTo>
                      <a:lnTo>
                        <a:pt x="26302" y="236"/>
                      </a:lnTo>
                      <a:lnTo>
                        <a:pt x="25792" y="275"/>
                      </a:lnTo>
                      <a:lnTo>
                        <a:pt x="25203" y="314"/>
                      </a:lnTo>
                      <a:lnTo>
                        <a:pt x="23122" y="432"/>
                      </a:lnTo>
                      <a:cubicBezTo>
                        <a:pt x="21552" y="550"/>
                        <a:pt x="20296" y="668"/>
                        <a:pt x="19118" y="825"/>
                      </a:cubicBezTo>
                      <a:cubicBezTo>
                        <a:pt x="17783" y="1021"/>
                        <a:pt x="16449" y="1257"/>
                        <a:pt x="15193" y="1571"/>
                      </a:cubicBezTo>
                      <a:cubicBezTo>
                        <a:pt x="13858" y="1924"/>
                        <a:pt x="12562" y="2395"/>
                        <a:pt x="11306" y="2945"/>
                      </a:cubicBezTo>
                      <a:cubicBezTo>
                        <a:pt x="10011" y="3533"/>
                        <a:pt x="8794" y="4240"/>
                        <a:pt x="7616" y="5025"/>
                      </a:cubicBezTo>
                      <a:cubicBezTo>
                        <a:pt x="6635" y="5732"/>
                        <a:pt x="5693" y="6478"/>
                        <a:pt x="4868" y="7381"/>
                      </a:cubicBezTo>
                      <a:cubicBezTo>
                        <a:pt x="4083" y="8126"/>
                        <a:pt x="3376" y="8990"/>
                        <a:pt x="2788" y="9932"/>
                      </a:cubicBezTo>
                      <a:cubicBezTo>
                        <a:pt x="2238" y="10796"/>
                        <a:pt x="1767" y="11738"/>
                        <a:pt x="1414" y="12719"/>
                      </a:cubicBezTo>
                      <a:cubicBezTo>
                        <a:pt x="668" y="14682"/>
                        <a:pt x="236" y="16763"/>
                        <a:pt x="118" y="18883"/>
                      </a:cubicBezTo>
                      <a:cubicBezTo>
                        <a:pt x="0" y="21120"/>
                        <a:pt x="40" y="23358"/>
                        <a:pt x="236" y="25556"/>
                      </a:cubicBezTo>
                      <a:cubicBezTo>
                        <a:pt x="275" y="26263"/>
                        <a:pt x="354" y="26930"/>
                        <a:pt x="393" y="27598"/>
                      </a:cubicBezTo>
                      <a:cubicBezTo>
                        <a:pt x="432" y="27715"/>
                        <a:pt x="471" y="27794"/>
                        <a:pt x="511" y="27872"/>
                      </a:cubicBezTo>
                      <a:cubicBezTo>
                        <a:pt x="550" y="27872"/>
                        <a:pt x="589" y="27912"/>
                        <a:pt x="589" y="27912"/>
                      </a:cubicBezTo>
                      <a:cubicBezTo>
                        <a:pt x="1335" y="28932"/>
                        <a:pt x="2159" y="29796"/>
                        <a:pt x="3141" y="30581"/>
                      </a:cubicBezTo>
                      <a:cubicBezTo>
                        <a:pt x="4122" y="31366"/>
                        <a:pt x="5221" y="32034"/>
                        <a:pt x="6360" y="32622"/>
                      </a:cubicBezTo>
                      <a:cubicBezTo>
                        <a:pt x="7538" y="33172"/>
                        <a:pt x="8715" y="33643"/>
                        <a:pt x="9932" y="34036"/>
                      </a:cubicBezTo>
                      <a:cubicBezTo>
                        <a:pt x="11071" y="34350"/>
                        <a:pt x="12209" y="34624"/>
                        <a:pt x="13387" y="34742"/>
                      </a:cubicBezTo>
                      <a:cubicBezTo>
                        <a:pt x="14133" y="34860"/>
                        <a:pt x="14918" y="34899"/>
                        <a:pt x="15664" y="34899"/>
                      </a:cubicBezTo>
                      <a:cubicBezTo>
                        <a:pt x="17195" y="34899"/>
                        <a:pt x="18726" y="34703"/>
                        <a:pt x="20217" y="34350"/>
                      </a:cubicBezTo>
                      <a:cubicBezTo>
                        <a:pt x="22416" y="33839"/>
                        <a:pt x="24496" y="32858"/>
                        <a:pt x="26341" y="31523"/>
                      </a:cubicBezTo>
                      <a:cubicBezTo>
                        <a:pt x="27244" y="30817"/>
                        <a:pt x="28108" y="30031"/>
                        <a:pt x="28814" y="29168"/>
                      </a:cubicBezTo>
                      <a:cubicBezTo>
                        <a:pt x="29639" y="28226"/>
                        <a:pt x="30306" y="27166"/>
                        <a:pt x="30856" y="26027"/>
                      </a:cubicBezTo>
                      <a:cubicBezTo>
                        <a:pt x="32112" y="23476"/>
                        <a:pt x="32858" y="20767"/>
                        <a:pt x="33133" y="17941"/>
                      </a:cubicBezTo>
                      <a:cubicBezTo>
                        <a:pt x="33250" y="16645"/>
                        <a:pt x="33250" y="15389"/>
                        <a:pt x="33211" y="14093"/>
                      </a:cubicBezTo>
                      <a:cubicBezTo>
                        <a:pt x="33133" y="13112"/>
                        <a:pt x="33093" y="12131"/>
                        <a:pt x="32976" y="11188"/>
                      </a:cubicBezTo>
                      <a:cubicBezTo>
                        <a:pt x="32779" y="9029"/>
                        <a:pt x="32308" y="6870"/>
                        <a:pt x="31562" y="4790"/>
                      </a:cubicBezTo>
                      <a:cubicBezTo>
                        <a:pt x="31248" y="3926"/>
                        <a:pt x="30856" y="3102"/>
                        <a:pt x="30345" y="2317"/>
                      </a:cubicBezTo>
                      <a:cubicBezTo>
                        <a:pt x="30110" y="1963"/>
                        <a:pt x="29835" y="1610"/>
                        <a:pt x="29560" y="1296"/>
                      </a:cubicBezTo>
                      <a:cubicBezTo>
                        <a:pt x="29246" y="982"/>
                        <a:pt x="28932" y="668"/>
                        <a:pt x="28579" y="432"/>
                      </a:cubicBezTo>
                      <a:cubicBezTo>
                        <a:pt x="28540" y="393"/>
                        <a:pt x="28461" y="393"/>
                        <a:pt x="28422" y="393"/>
                      </a:cubicBezTo>
                      <a:cubicBezTo>
                        <a:pt x="28422" y="354"/>
                        <a:pt x="28422" y="314"/>
                        <a:pt x="28422" y="314"/>
                      </a:cubicBezTo>
                      <a:cubicBezTo>
                        <a:pt x="28383" y="197"/>
                        <a:pt x="28343" y="118"/>
                        <a:pt x="28226" y="79"/>
                      </a:cubicBezTo>
                      <a:cubicBezTo>
                        <a:pt x="28186" y="40"/>
                        <a:pt x="28108" y="40"/>
                        <a:pt x="28029" y="40"/>
                      </a:cubicBezTo>
                      <a:lnTo>
                        <a:pt x="28069" y="0"/>
                      </a:lnTo>
                      <a:close/>
                    </a:path>
                  </a:pathLst>
                </a:custGeom>
                <a:solidFill>
                  <a:srgbClr val="E897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4771;p88">
                  <a:extLst>
                    <a:ext uri="{FF2B5EF4-FFF2-40B4-BE49-F238E27FC236}">
                      <a16:creationId xmlns:a16="http://schemas.microsoft.com/office/drawing/2014/main" id="{F7BFBD7C-AE7F-2EDC-B52B-26A536EF13B4}"/>
                    </a:ext>
                  </a:extLst>
                </p:cNvPr>
                <p:cNvSpPr/>
                <p:nvPr/>
              </p:nvSpPr>
              <p:spPr>
                <a:xfrm>
                  <a:off x="3317825" y="12744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EFA1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4772;p88">
                  <a:extLst>
                    <a:ext uri="{FF2B5EF4-FFF2-40B4-BE49-F238E27FC236}">
                      <a16:creationId xmlns:a16="http://schemas.microsoft.com/office/drawing/2014/main" id="{D81A5B05-0F48-6D1A-74ED-510301BDAED0}"/>
                    </a:ext>
                  </a:extLst>
                </p:cNvPr>
                <p:cNvSpPr/>
                <p:nvPr/>
              </p:nvSpPr>
              <p:spPr>
                <a:xfrm>
                  <a:off x="3317825" y="12754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EFA1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4773;p88">
                  <a:extLst>
                    <a:ext uri="{FF2B5EF4-FFF2-40B4-BE49-F238E27FC236}">
                      <a16:creationId xmlns:a16="http://schemas.microsoft.com/office/drawing/2014/main" id="{ADD87427-AD36-2065-5199-39FD0AFCF595}"/>
                    </a:ext>
                  </a:extLst>
                </p:cNvPr>
                <p:cNvSpPr/>
                <p:nvPr/>
              </p:nvSpPr>
              <p:spPr>
                <a:xfrm>
                  <a:off x="3341375" y="1283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FA1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4774;p88">
                  <a:extLst>
                    <a:ext uri="{FF2B5EF4-FFF2-40B4-BE49-F238E27FC236}">
                      <a16:creationId xmlns:a16="http://schemas.microsoft.com/office/drawing/2014/main" id="{156681B1-A67E-C96B-C091-D31000752D81}"/>
                    </a:ext>
                  </a:extLst>
                </p:cNvPr>
                <p:cNvSpPr/>
                <p:nvPr/>
              </p:nvSpPr>
              <p:spPr>
                <a:xfrm>
                  <a:off x="3341375" y="1283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FA1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4775;p88">
                  <a:extLst>
                    <a:ext uri="{FF2B5EF4-FFF2-40B4-BE49-F238E27FC236}">
                      <a16:creationId xmlns:a16="http://schemas.microsoft.com/office/drawing/2014/main" id="{335FD3B7-D366-44EC-7386-FF0A3751345A}"/>
                    </a:ext>
                  </a:extLst>
                </p:cNvPr>
                <p:cNvSpPr/>
                <p:nvPr/>
              </p:nvSpPr>
              <p:spPr>
                <a:xfrm>
                  <a:off x="3341375" y="12833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EFA1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4776;p88">
                  <a:extLst>
                    <a:ext uri="{FF2B5EF4-FFF2-40B4-BE49-F238E27FC236}">
                      <a16:creationId xmlns:a16="http://schemas.microsoft.com/office/drawing/2014/main" id="{E98758E9-FED5-6DE7-814D-4B78BAE1EC3F}"/>
                    </a:ext>
                  </a:extLst>
                </p:cNvPr>
                <p:cNvSpPr/>
                <p:nvPr/>
              </p:nvSpPr>
              <p:spPr>
                <a:xfrm>
                  <a:off x="2773125" y="758250"/>
                  <a:ext cx="1176725" cy="114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069" h="45656" extrusionOk="0">
                      <a:moveTo>
                        <a:pt x="26617" y="1"/>
                      </a:moveTo>
                      <a:cubicBezTo>
                        <a:pt x="24261" y="1"/>
                        <a:pt x="21906" y="315"/>
                        <a:pt x="19629" y="943"/>
                      </a:cubicBezTo>
                      <a:cubicBezTo>
                        <a:pt x="17627" y="1453"/>
                        <a:pt x="15703" y="2160"/>
                        <a:pt x="13858" y="3063"/>
                      </a:cubicBezTo>
                      <a:cubicBezTo>
                        <a:pt x="12013" y="3966"/>
                        <a:pt x="10286" y="5065"/>
                        <a:pt x="8716" y="6321"/>
                      </a:cubicBezTo>
                      <a:cubicBezTo>
                        <a:pt x="7145" y="7538"/>
                        <a:pt x="5732" y="8951"/>
                        <a:pt x="4555" y="10482"/>
                      </a:cubicBezTo>
                      <a:cubicBezTo>
                        <a:pt x="3926" y="11267"/>
                        <a:pt x="3377" y="12053"/>
                        <a:pt x="2906" y="12916"/>
                      </a:cubicBezTo>
                      <a:cubicBezTo>
                        <a:pt x="2435" y="13741"/>
                        <a:pt x="2003" y="14604"/>
                        <a:pt x="1650" y="15507"/>
                      </a:cubicBezTo>
                      <a:cubicBezTo>
                        <a:pt x="786" y="17745"/>
                        <a:pt x="276" y="20100"/>
                        <a:pt x="158" y="22495"/>
                      </a:cubicBezTo>
                      <a:cubicBezTo>
                        <a:pt x="1" y="24889"/>
                        <a:pt x="197" y="27323"/>
                        <a:pt x="786" y="29679"/>
                      </a:cubicBezTo>
                      <a:cubicBezTo>
                        <a:pt x="1807" y="34350"/>
                        <a:pt x="4319" y="38629"/>
                        <a:pt x="7931" y="41809"/>
                      </a:cubicBezTo>
                      <a:cubicBezTo>
                        <a:pt x="8519" y="42319"/>
                        <a:pt x="9148" y="42790"/>
                        <a:pt x="9815" y="43261"/>
                      </a:cubicBezTo>
                      <a:cubicBezTo>
                        <a:pt x="10600" y="43772"/>
                        <a:pt x="11424" y="44243"/>
                        <a:pt x="12249" y="44635"/>
                      </a:cubicBezTo>
                      <a:cubicBezTo>
                        <a:pt x="13073" y="45028"/>
                        <a:pt x="13976" y="45303"/>
                        <a:pt x="14879" y="45499"/>
                      </a:cubicBezTo>
                      <a:cubicBezTo>
                        <a:pt x="15311" y="45577"/>
                        <a:pt x="15782" y="45656"/>
                        <a:pt x="16253" y="45656"/>
                      </a:cubicBezTo>
                      <a:lnTo>
                        <a:pt x="16488" y="45656"/>
                      </a:lnTo>
                      <a:cubicBezTo>
                        <a:pt x="16881" y="45656"/>
                        <a:pt x="17274" y="45617"/>
                        <a:pt x="17666" y="45538"/>
                      </a:cubicBezTo>
                      <a:cubicBezTo>
                        <a:pt x="17784" y="45538"/>
                        <a:pt x="17862" y="45460"/>
                        <a:pt x="17902" y="45381"/>
                      </a:cubicBezTo>
                      <a:cubicBezTo>
                        <a:pt x="17902" y="45224"/>
                        <a:pt x="17862" y="45028"/>
                        <a:pt x="17862" y="44910"/>
                      </a:cubicBezTo>
                      <a:cubicBezTo>
                        <a:pt x="17823" y="44753"/>
                        <a:pt x="17862" y="44635"/>
                        <a:pt x="17862" y="44517"/>
                      </a:cubicBezTo>
                      <a:cubicBezTo>
                        <a:pt x="17548" y="42123"/>
                        <a:pt x="17352" y="39689"/>
                        <a:pt x="17313" y="37294"/>
                      </a:cubicBezTo>
                      <a:cubicBezTo>
                        <a:pt x="17234" y="35528"/>
                        <a:pt x="17234" y="33722"/>
                        <a:pt x="17195" y="31995"/>
                      </a:cubicBezTo>
                      <a:cubicBezTo>
                        <a:pt x="17195" y="30267"/>
                        <a:pt x="17156" y="28422"/>
                        <a:pt x="17117" y="26617"/>
                      </a:cubicBezTo>
                      <a:lnTo>
                        <a:pt x="17117" y="26617"/>
                      </a:lnTo>
                      <a:cubicBezTo>
                        <a:pt x="17313" y="26891"/>
                        <a:pt x="17588" y="27166"/>
                        <a:pt x="17902" y="27362"/>
                      </a:cubicBezTo>
                      <a:cubicBezTo>
                        <a:pt x="18059" y="27480"/>
                        <a:pt x="18255" y="27519"/>
                        <a:pt x="18451" y="27559"/>
                      </a:cubicBezTo>
                      <a:lnTo>
                        <a:pt x="18805" y="27559"/>
                      </a:lnTo>
                      <a:cubicBezTo>
                        <a:pt x="18922" y="27519"/>
                        <a:pt x="19040" y="27480"/>
                        <a:pt x="19119" y="27441"/>
                      </a:cubicBezTo>
                      <a:cubicBezTo>
                        <a:pt x="19236" y="27402"/>
                        <a:pt x="19315" y="27323"/>
                        <a:pt x="19393" y="27245"/>
                      </a:cubicBezTo>
                      <a:cubicBezTo>
                        <a:pt x="19472" y="27166"/>
                        <a:pt x="19590" y="27088"/>
                        <a:pt x="19668" y="26970"/>
                      </a:cubicBezTo>
                      <a:cubicBezTo>
                        <a:pt x="19825" y="26695"/>
                        <a:pt x="19982" y="26420"/>
                        <a:pt x="20100" y="26146"/>
                      </a:cubicBezTo>
                      <a:cubicBezTo>
                        <a:pt x="20296" y="25635"/>
                        <a:pt x="20453" y="25086"/>
                        <a:pt x="20493" y="24575"/>
                      </a:cubicBezTo>
                      <a:cubicBezTo>
                        <a:pt x="20571" y="23986"/>
                        <a:pt x="20610" y="23358"/>
                        <a:pt x="20610" y="22769"/>
                      </a:cubicBezTo>
                      <a:cubicBezTo>
                        <a:pt x="20610" y="21553"/>
                        <a:pt x="20532" y="20375"/>
                        <a:pt x="20414" y="19158"/>
                      </a:cubicBezTo>
                      <a:lnTo>
                        <a:pt x="20375" y="18844"/>
                      </a:lnTo>
                      <a:lnTo>
                        <a:pt x="20336" y="18530"/>
                      </a:lnTo>
                      <a:lnTo>
                        <a:pt x="20336" y="18530"/>
                      </a:lnTo>
                      <a:cubicBezTo>
                        <a:pt x="20571" y="18687"/>
                        <a:pt x="20846" y="18805"/>
                        <a:pt x="21121" y="18922"/>
                      </a:cubicBezTo>
                      <a:cubicBezTo>
                        <a:pt x="21670" y="19119"/>
                        <a:pt x="22220" y="19236"/>
                        <a:pt x="22809" y="19276"/>
                      </a:cubicBezTo>
                      <a:lnTo>
                        <a:pt x="23162" y="19276"/>
                      </a:lnTo>
                      <a:cubicBezTo>
                        <a:pt x="23594" y="19276"/>
                        <a:pt x="24065" y="19197"/>
                        <a:pt x="24497" y="19119"/>
                      </a:cubicBezTo>
                      <a:cubicBezTo>
                        <a:pt x="24929" y="19040"/>
                        <a:pt x="25360" y="18844"/>
                        <a:pt x="25753" y="18608"/>
                      </a:cubicBezTo>
                      <a:cubicBezTo>
                        <a:pt x="26067" y="18844"/>
                        <a:pt x="26420" y="19001"/>
                        <a:pt x="26734" y="19158"/>
                      </a:cubicBezTo>
                      <a:cubicBezTo>
                        <a:pt x="27535" y="19522"/>
                        <a:pt x="28404" y="19751"/>
                        <a:pt x="29309" y="19751"/>
                      </a:cubicBezTo>
                      <a:cubicBezTo>
                        <a:pt x="29379" y="19751"/>
                        <a:pt x="29450" y="19750"/>
                        <a:pt x="29522" y="19747"/>
                      </a:cubicBezTo>
                      <a:cubicBezTo>
                        <a:pt x="30267" y="19747"/>
                        <a:pt x="31013" y="19668"/>
                        <a:pt x="31759" y="19433"/>
                      </a:cubicBezTo>
                      <a:cubicBezTo>
                        <a:pt x="32858" y="19119"/>
                        <a:pt x="33957" y="18608"/>
                        <a:pt x="34939" y="17980"/>
                      </a:cubicBezTo>
                      <a:cubicBezTo>
                        <a:pt x="35253" y="17784"/>
                        <a:pt x="35528" y="17548"/>
                        <a:pt x="35802" y="17352"/>
                      </a:cubicBezTo>
                      <a:cubicBezTo>
                        <a:pt x="35802" y="17391"/>
                        <a:pt x="35802" y="17391"/>
                        <a:pt x="35802" y="17431"/>
                      </a:cubicBezTo>
                      <a:cubicBezTo>
                        <a:pt x="35802" y="17666"/>
                        <a:pt x="35842" y="17902"/>
                        <a:pt x="35920" y="18098"/>
                      </a:cubicBezTo>
                      <a:cubicBezTo>
                        <a:pt x="36038" y="18255"/>
                        <a:pt x="36156" y="18412"/>
                        <a:pt x="36313" y="18530"/>
                      </a:cubicBezTo>
                      <a:cubicBezTo>
                        <a:pt x="36509" y="18687"/>
                        <a:pt x="36705" y="18765"/>
                        <a:pt x="36941" y="18844"/>
                      </a:cubicBezTo>
                      <a:cubicBezTo>
                        <a:pt x="37137" y="18922"/>
                        <a:pt x="37333" y="18922"/>
                        <a:pt x="37569" y="18962"/>
                      </a:cubicBezTo>
                      <a:lnTo>
                        <a:pt x="37726" y="18962"/>
                      </a:lnTo>
                      <a:cubicBezTo>
                        <a:pt x="37883" y="18962"/>
                        <a:pt x="38079" y="18922"/>
                        <a:pt x="38276" y="18883"/>
                      </a:cubicBezTo>
                      <a:cubicBezTo>
                        <a:pt x="38786" y="18805"/>
                        <a:pt x="39218" y="18608"/>
                        <a:pt x="39650" y="18334"/>
                      </a:cubicBezTo>
                      <a:cubicBezTo>
                        <a:pt x="40081" y="18059"/>
                        <a:pt x="40513" y="17705"/>
                        <a:pt x="40906" y="17313"/>
                      </a:cubicBezTo>
                      <a:cubicBezTo>
                        <a:pt x="41259" y="16881"/>
                        <a:pt x="41612" y="16449"/>
                        <a:pt x="41926" y="15978"/>
                      </a:cubicBezTo>
                      <a:cubicBezTo>
                        <a:pt x="42241" y="15507"/>
                        <a:pt x="42476" y="15036"/>
                        <a:pt x="42712" y="14526"/>
                      </a:cubicBezTo>
                      <a:cubicBezTo>
                        <a:pt x="42751" y="14369"/>
                        <a:pt x="42829" y="14212"/>
                        <a:pt x="42869" y="14055"/>
                      </a:cubicBezTo>
                      <a:cubicBezTo>
                        <a:pt x="42947" y="14172"/>
                        <a:pt x="42986" y="14290"/>
                        <a:pt x="43026" y="14408"/>
                      </a:cubicBezTo>
                      <a:cubicBezTo>
                        <a:pt x="43497" y="15350"/>
                        <a:pt x="44203" y="16174"/>
                        <a:pt x="45067" y="16763"/>
                      </a:cubicBezTo>
                      <a:cubicBezTo>
                        <a:pt x="45499" y="17077"/>
                        <a:pt x="45970" y="17313"/>
                        <a:pt x="46480" y="17509"/>
                      </a:cubicBezTo>
                      <a:lnTo>
                        <a:pt x="46559" y="17509"/>
                      </a:lnTo>
                      <a:cubicBezTo>
                        <a:pt x="46637" y="17509"/>
                        <a:pt x="46676" y="17509"/>
                        <a:pt x="46755" y="17470"/>
                      </a:cubicBezTo>
                      <a:cubicBezTo>
                        <a:pt x="46833" y="17431"/>
                        <a:pt x="46912" y="17313"/>
                        <a:pt x="46912" y="17234"/>
                      </a:cubicBezTo>
                      <a:cubicBezTo>
                        <a:pt x="47030" y="16803"/>
                        <a:pt x="47069" y="16371"/>
                        <a:pt x="47069" y="15939"/>
                      </a:cubicBezTo>
                      <a:cubicBezTo>
                        <a:pt x="47069" y="15507"/>
                        <a:pt x="47030" y="15075"/>
                        <a:pt x="46951" y="14683"/>
                      </a:cubicBezTo>
                      <a:cubicBezTo>
                        <a:pt x="46716" y="13819"/>
                        <a:pt x="46402" y="13034"/>
                        <a:pt x="45970" y="12288"/>
                      </a:cubicBezTo>
                      <a:cubicBezTo>
                        <a:pt x="45499" y="11503"/>
                        <a:pt x="44988" y="10757"/>
                        <a:pt x="44439" y="10050"/>
                      </a:cubicBezTo>
                      <a:cubicBezTo>
                        <a:pt x="44125" y="9619"/>
                        <a:pt x="43811" y="9226"/>
                        <a:pt x="43497" y="8833"/>
                      </a:cubicBezTo>
                      <a:lnTo>
                        <a:pt x="42751" y="7891"/>
                      </a:lnTo>
                      <a:cubicBezTo>
                        <a:pt x="42476" y="7538"/>
                        <a:pt x="42201" y="7145"/>
                        <a:pt x="41926" y="6753"/>
                      </a:cubicBezTo>
                      <a:cubicBezTo>
                        <a:pt x="41926" y="6714"/>
                        <a:pt x="41926" y="6635"/>
                        <a:pt x="41926" y="6596"/>
                      </a:cubicBezTo>
                      <a:cubicBezTo>
                        <a:pt x="41926" y="6517"/>
                        <a:pt x="41926" y="6439"/>
                        <a:pt x="41848" y="6360"/>
                      </a:cubicBezTo>
                      <a:cubicBezTo>
                        <a:pt x="41809" y="6321"/>
                        <a:pt x="41809" y="6282"/>
                        <a:pt x="41769" y="6243"/>
                      </a:cubicBezTo>
                      <a:cubicBezTo>
                        <a:pt x="40435" y="4751"/>
                        <a:pt x="38825" y="3534"/>
                        <a:pt x="37098" y="2552"/>
                      </a:cubicBezTo>
                      <a:cubicBezTo>
                        <a:pt x="35371" y="1610"/>
                        <a:pt x="33526" y="943"/>
                        <a:pt x="31602" y="511"/>
                      </a:cubicBezTo>
                      <a:cubicBezTo>
                        <a:pt x="29953" y="158"/>
                        <a:pt x="28305" y="1"/>
                        <a:pt x="2661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4777;p88">
                  <a:extLst>
                    <a:ext uri="{FF2B5EF4-FFF2-40B4-BE49-F238E27FC236}">
                      <a16:creationId xmlns:a16="http://schemas.microsoft.com/office/drawing/2014/main" id="{AA7C5047-50D4-3208-28F3-815C15E3F0AB}"/>
                    </a:ext>
                  </a:extLst>
                </p:cNvPr>
                <p:cNvSpPr/>
                <p:nvPr/>
              </p:nvSpPr>
              <p:spPr>
                <a:xfrm>
                  <a:off x="3784950" y="903500"/>
                  <a:ext cx="50325" cy="42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3" h="1709" extrusionOk="0">
                      <a:moveTo>
                        <a:pt x="394" y="1"/>
                      </a:moveTo>
                      <a:cubicBezTo>
                        <a:pt x="276" y="1"/>
                        <a:pt x="197" y="40"/>
                        <a:pt x="158" y="79"/>
                      </a:cubicBezTo>
                      <a:cubicBezTo>
                        <a:pt x="1" y="236"/>
                        <a:pt x="1" y="472"/>
                        <a:pt x="158" y="629"/>
                      </a:cubicBezTo>
                      <a:cubicBezTo>
                        <a:pt x="511" y="943"/>
                        <a:pt x="865" y="1296"/>
                        <a:pt x="1218" y="1610"/>
                      </a:cubicBezTo>
                      <a:cubicBezTo>
                        <a:pt x="1296" y="1680"/>
                        <a:pt x="1381" y="1709"/>
                        <a:pt x="1464" y="1709"/>
                      </a:cubicBezTo>
                      <a:cubicBezTo>
                        <a:pt x="1756" y="1709"/>
                        <a:pt x="2012" y="1345"/>
                        <a:pt x="1768" y="1100"/>
                      </a:cubicBezTo>
                      <a:cubicBezTo>
                        <a:pt x="1375" y="747"/>
                        <a:pt x="1022" y="393"/>
                        <a:pt x="668" y="119"/>
                      </a:cubicBezTo>
                      <a:cubicBezTo>
                        <a:pt x="590" y="40"/>
                        <a:pt x="472" y="1"/>
                        <a:pt x="394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4778;p88">
                  <a:extLst>
                    <a:ext uri="{FF2B5EF4-FFF2-40B4-BE49-F238E27FC236}">
                      <a16:creationId xmlns:a16="http://schemas.microsoft.com/office/drawing/2014/main" id="{D9076070-1BE7-D048-DC88-F21D2C21D076}"/>
                    </a:ext>
                  </a:extLst>
                </p:cNvPr>
                <p:cNvSpPr/>
                <p:nvPr/>
              </p:nvSpPr>
              <p:spPr>
                <a:xfrm>
                  <a:off x="2773125" y="780825"/>
                  <a:ext cx="490725" cy="111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29" h="44753" extrusionOk="0">
                      <a:moveTo>
                        <a:pt x="19629" y="1"/>
                      </a:moveTo>
                      <a:cubicBezTo>
                        <a:pt x="17627" y="550"/>
                        <a:pt x="15703" y="1257"/>
                        <a:pt x="13858" y="2160"/>
                      </a:cubicBezTo>
                      <a:cubicBezTo>
                        <a:pt x="12013" y="3063"/>
                        <a:pt x="10286" y="4162"/>
                        <a:pt x="8676" y="5418"/>
                      </a:cubicBezTo>
                      <a:cubicBezTo>
                        <a:pt x="7145" y="6635"/>
                        <a:pt x="5732" y="8009"/>
                        <a:pt x="4515" y="9579"/>
                      </a:cubicBezTo>
                      <a:cubicBezTo>
                        <a:pt x="3926" y="10325"/>
                        <a:pt x="3377" y="11150"/>
                        <a:pt x="2906" y="12013"/>
                      </a:cubicBezTo>
                      <a:cubicBezTo>
                        <a:pt x="2435" y="12838"/>
                        <a:pt x="2003" y="13701"/>
                        <a:pt x="1650" y="14604"/>
                      </a:cubicBezTo>
                      <a:cubicBezTo>
                        <a:pt x="786" y="16842"/>
                        <a:pt x="276" y="19197"/>
                        <a:pt x="158" y="21592"/>
                      </a:cubicBezTo>
                      <a:cubicBezTo>
                        <a:pt x="1" y="23986"/>
                        <a:pt x="197" y="26420"/>
                        <a:pt x="786" y="28776"/>
                      </a:cubicBezTo>
                      <a:cubicBezTo>
                        <a:pt x="1807" y="33486"/>
                        <a:pt x="4319" y="37726"/>
                        <a:pt x="7931" y="40906"/>
                      </a:cubicBezTo>
                      <a:cubicBezTo>
                        <a:pt x="8519" y="41416"/>
                        <a:pt x="9148" y="41887"/>
                        <a:pt x="9815" y="42358"/>
                      </a:cubicBezTo>
                      <a:cubicBezTo>
                        <a:pt x="10600" y="42869"/>
                        <a:pt x="11424" y="43340"/>
                        <a:pt x="12288" y="43771"/>
                      </a:cubicBezTo>
                      <a:cubicBezTo>
                        <a:pt x="13112" y="44125"/>
                        <a:pt x="13976" y="44439"/>
                        <a:pt x="14879" y="44596"/>
                      </a:cubicBezTo>
                      <a:cubicBezTo>
                        <a:pt x="15311" y="44714"/>
                        <a:pt x="15782" y="44753"/>
                        <a:pt x="16253" y="44753"/>
                      </a:cubicBezTo>
                      <a:lnTo>
                        <a:pt x="16960" y="44753"/>
                      </a:lnTo>
                      <a:cubicBezTo>
                        <a:pt x="16371" y="44321"/>
                        <a:pt x="15782" y="43811"/>
                        <a:pt x="15311" y="43261"/>
                      </a:cubicBezTo>
                      <a:cubicBezTo>
                        <a:pt x="14604" y="42515"/>
                        <a:pt x="13976" y="41691"/>
                        <a:pt x="13426" y="40827"/>
                      </a:cubicBezTo>
                      <a:cubicBezTo>
                        <a:pt x="12838" y="39924"/>
                        <a:pt x="12327" y="38982"/>
                        <a:pt x="11856" y="38040"/>
                      </a:cubicBezTo>
                      <a:cubicBezTo>
                        <a:pt x="11424" y="37137"/>
                        <a:pt x="10993" y="36234"/>
                        <a:pt x="10600" y="35331"/>
                      </a:cubicBezTo>
                      <a:cubicBezTo>
                        <a:pt x="10522" y="35096"/>
                        <a:pt x="10443" y="34900"/>
                        <a:pt x="10325" y="34664"/>
                      </a:cubicBezTo>
                      <a:cubicBezTo>
                        <a:pt x="10247" y="34428"/>
                        <a:pt x="10168" y="34311"/>
                        <a:pt x="10129" y="34154"/>
                      </a:cubicBezTo>
                      <a:cubicBezTo>
                        <a:pt x="9972" y="33761"/>
                        <a:pt x="9815" y="33369"/>
                        <a:pt x="9658" y="33015"/>
                      </a:cubicBezTo>
                      <a:lnTo>
                        <a:pt x="9658" y="33055"/>
                      </a:lnTo>
                      <a:cubicBezTo>
                        <a:pt x="9540" y="32701"/>
                        <a:pt x="9344" y="32348"/>
                        <a:pt x="9148" y="32073"/>
                      </a:cubicBezTo>
                      <a:cubicBezTo>
                        <a:pt x="9069" y="31955"/>
                        <a:pt x="8991" y="31877"/>
                        <a:pt x="8873" y="31798"/>
                      </a:cubicBezTo>
                      <a:cubicBezTo>
                        <a:pt x="8834" y="31759"/>
                        <a:pt x="8794" y="31720"/>
                        <a:pt x="8716" y="31681"/>
                      </a:cubicBezTo>
                      <a:cubicBezTo>
                        <a:pt x="8676" y="31681"/>
                        <a:pt x="8598" y="31681"/>
                        <a:pt x="8559" y="31641"/>
                      </a:cubicBezTo>
                      <a:lnTo>
                        <a:pt x="8402" y="31641"/>
                      </a:lnTo>
                      <a:cubicBezTo>
                        <a:pt x="8362" y="31681"/>
                        <a:pt x="8284" y="31681"/>
                        <a:pt x="8205" y="31720"/>
                      </a:cubicBezTo>
                      <a:cubicBezTo>
                        <a:pt x="8127" y="31759"/>
                        <a:pt x="8048" y="31798"/>
                        <a:pt x="7970" y="31877"/>
                      </a:cubicBezTo>
                      <a:cubicBezTo>
                        <a:pt x="7891" y="31916"/>
                        <a:pt x="7852" y="31995"/>
                        <a:pt x="7774" y="32073"/>
                      </a:cubicBezTo>
                      <a:cubicBezTo>
                        <a:pt x="7695" y="32152"/>
                        <a:pt x="7656" y="32269"/>
                        <a:pt x="7617" y="32348"/>
                      </a:cubicBezTo>
                      <a:cubicBezTo>
                        <a:pt x="7538" y="32544"/>
                        <a:pt x="7499" y="32780"/>
                        <a:pt x="7460" y="32976"/>
                      </a:cubicBezTo>
                      <a:cubicBezTo>
                        <a:pt x="7420" y="33447"/>
                        <a:pt x="7420" y="33957"/>
                        <a:pt x="7499" y="34428"/>
                      </a:cubicBezTo>
                      <a:cubicBezTo>
                        <a:pt x="7617" y="35174"/>
                        <a:pt x="7774" y="35920"/>
                        <a:pt x="7970" y="36627"/>
                      </a:cubicBezTo>
                      <a:cubicBezTo>
                        <a:pt x="8127" y="37137"/>
                        <a:pt x="8323" y="37647"/>
                        <a:pt x="8480" y="38197"/>
                      </a:cubicBezTo>
                      <a:cubicBezTo>
                        <a:pt x="8480" y="38236"/>
                        <a:pt x="8441" y="38315"/>
                        <a:pt x="8402" y="38354"/>
                      </a:cubicBezTo>
                      <a:cubicBezTo>
                        <a:pt x="8323" y="38354"/>
                        <a:pt x="8284" y="38315"/>
                        <a:pt x="8245" y="38276"/>
                      </a:cubicBezTo>
                      <a:cubicBezTo>
                        <a:pt x="6988" y="36313"/>
                        <a:pt x="6086" y="34193"/>
                        <a:pt x="5457" y="31955"/>
                      </a:cubicBezTo>
                      <a:cubicBezTo>
                        <a:pt x="4790" y="29443"/>
                        <a:pt x="4476" y="26813"/>
                        <a:pt x="4555" y="24222"/>
                      </a:cubicBezTo>
                      <a:cubicBezTo>
                        <a:pt x="4594" y="21631"/>
                        <a:pt x="4986" y="19040"/>
                        <a:pt x="5732" y="16567"/>
                      </a:cubicBezTo>
                      <a:cubicBezTo>
                        <a:pt x="6086" y="15350"/>
                        <a:pt x="6517" y="14133"/>
                        <a:pt x="7067" y="12995"/>
                      </a:cubicBezTo>
                      <a:cubicBezTo>
                        <a:pt x="7577" y="11817"/>
                        <a:pt x="8205" y="10678"/>
                        <a:pt x="8912" y="9619"/>
                      </a:cubicBezTo>
                      <a:cubicBezTo>
                        <a:pt x="10325" y="7499"/>
                        <a:pt x="12053" y="5575"/>
                        <a:pt x="13976" y="3926"/>
                      </a:cubicBezTo>
                      <a:cubicBezTo>
                        <a:pt x="14957" y="3102"/>
                        <a:pt x="15978" y="2356"/>
                        <a:pt x="17038" y="1649"/>
                      </a:cubicBezTo>
                      <a:cubicBezTo>
                        <a:pt x="17902" y="1061"/>
                        <a:pt x="18765" y="511"/>
                        <a:pt x="19629" y="40"/>
                      </a:cubicBezTo>
                      <a:lnTo>
                        <a:pt x="19629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4779;p88">
                  <a:extLst>
                    <a:ext uri="{FF2B5EF4-FFF2-40B4-BE49-F238E27FC236}">
                      <a16:creationId xmlns:a16="http://schemas.microsoft.com/office/drawing/2014/main" id="{226037BC-194F-0A26-0F8C-08F1B633B589}"/>
                    </a:ext>
                  </a:extLst>
                </p:cNvPr>
                <p:cNvSpPr/>
                <p:nvPr/>
              </p:nvSpPr>
              <p:spPr>
                <a:xfrm>
                  <a:off x="2967450" y="15826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533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4780;p88">
                  <a:extLst>
                    <a:ext uri="{FF2B5EF4-FFF2-40B4-BE49-F238E27FC236}">
                      <a16:creationId xmlns:a16="http://schemas.microsoft.com/office/drawing/2014/main" id="{65D8DCB8-CEA2-81DF-90AF-BD6951620B0C}"/>
                    </a:ext>
                  </a:extLst>
                </p:cNvPr>
                <p:cNvSpPr/>
                <p:nvPr/>
              </p:nvSpPr>
              <p:spPr>
                <a:xfrm>
                  <a:off x="2959600" y="1605200"/>
                  <a:ext cx="25" cy="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cubicBezTo>
                        <a:pt x="1" y="1"/>
                        <a:pt x="1" y="40"/>
                        <a:pt x="1" y="40"/>
                      </a:cubicBezTo>
                    </a:path>
                  </a:pathLst>
                </a:custGeom>
                <a:solidFill>
                  <a:srgbClr val="2533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4781;p88">
                  <a:extLst>
                    <a:ext uri="{FF2B5EF4-FFF2-40B4-BE49-F238E27FC236}">
                      <a16:creationId xmlns:a16="http://schemas.microsoft.com/office/drawing/2014/main" id="{0A7986E2-C55A-B47C-6027-BE8822AEAC75}"/>
                    </a:ext>
                  </a:extLst>
                </p:cNvPr>
                <p:cNvSpPr/>
                <p:nvPr/>
              </p:nvSpPr>
              <p:spPr>
                <a:xfrm>
                  <a:off x="3227525" y="711150"/>
                  <a:ext cx="294450" cy="1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8" h="4476" extrusionOk="0">
                      <a:moveTo>
                        <a:pt x="4829" y="1"/>
                      </a:moveTo>
                      <a:cubicBezTo>
                        <a:pt x="3808" y="1"/>
                        <a:pt x="2827" y="118"/>
                        <a:pt x="1885" y="432"/>
                      </a:cubicBezTo>
                      <a:cubicBezTo>
                        <a:pt x="1453" y="589"/>
                        <a:pt x="1060" y="786"/>
                        <a:pt x="668" y="1021"/>
                      </a:cubicBezTo>
                      <a:cubicBezTo>
                        <a:pt x="354" y="1257"/>
                        <a:pt x="79" y="1610"/>
                        <a:pt x="0" y="2003"/>
                      </a:cubicBezTo>
                      <a:cubicBezTo>
                        <a:pt x="0" y="2120"/>
                        <a:pt x="0" y="2238"/>
                        <a:pt x="0" y="2356"/>
                      </a:cubicBezTo>
                      <a:cubicBezTo>
                        <a:pt x="40" y="2552"/>
                        <a:pt x="79" y="2709"/>
                        <a:pt x="157" y="2866"/>
                      </a:cubicBezTo>
                      <a:cubicBezTo>
                        <a:pt x="275" y="3102"/>
                        <a:pt x="472" y="3337"/>
                        <a:pt x="707" y="3494"/>
                      </a:cubicBezTo>
                      <a:cubicBezTo>
                        <a:pt x="903" y="3651"/>
                        <a:pt x="1139" y="3769"/>
                        <a:pt x="1414" y="3887"/>
                      </a:cubicBezTo>
                      <a:cubicBezTo>
                        <a:pt x="1728" y="4005"/>
                        <a:pt x="2042" y="4083"/>
                        <a:pt x="2356" y="4122"/>
                      </a:cubicBezTo>
                      <a:cubicBezTo>
                        <a:pt x="3062" y="4279"/>
                        <a:pt x="3730" y="4358"/>
                        <a:pt x="4436" y="4397"/>
                      </a:cubicBezTo>
                      <a:cubicBezTo>
                        <a:pt x="5065" y="4436"/>
                        <a:pt x="5693" y="4436"/>
                        <a:pt x="6281" y="4476"/>
                      </a:cubicBezTo>
                      <a:lnTo>
                        <a:pt x="6517" y="4476"/>
                      </a:lnTo>
                      <a:cubicBezTo>
                        <a:pt x="6596" y="4476"/>
                        <a:pt x="6635" y="4476"/>
                        <a:pt x="6713" y="4436"/>
                      </a:cubicBezTo>
                      <a:cubicBezTo>
                        <a:pt x="6753" y="4397"/>
                        <a:pt x="6792" y="4358"/>
                        <a:pt x="6831" y="4279"/>
                      </a:cubicBezTo>
                      <a:cubicBezTo>
                        <a:pt x="6831" y="4240"/>
                        <a:pt x="6792" y="4162"/>
                        <a:pt x="6792" y="4122"/>
                      </a:cubicBezTo>
                      <a:cubicBezTo>
                        <a:pt x="6753" y="4044"/>
                        <a:pt x="6674" y="4005"/>
                        <a:pt x="6635" y="4005"/>
                      </a:cubicBezTo>
                      <a:cubicBezTo>
                        <a:pt x="6242" y="3965"/>
                        <a:pt x="5889" y="3965"/>
                        <a:pt x="5496" y="3926"/>
                      </a:cubicBezTo>
                      <a:cubicBezTo>
                        <a:pt x="5025" y="3926"/>
                        <a:pt x="4554" y="3887"/>
                        <a:pt x="4083" y="3848"/>
                      </a:cubicBezTo>
                      <a:lnTo>
                        <a:pt x="4122" y="3848"/>
                      </a:lnTo>
                      <a:cubicBezTo>
                        <a:pt x="3259" y="3808"/>
                        <a:pt x="2434" y="3651"/>
                        <a:pt x="1649" y="3416"/>
                      </a:cubicBezTo>
                      <a:cubicBezTo>
                        <a:pt x="1453" y="3337"/>
                        <a:pt x="1257" y="3220"/>
                        <a:pt x="1060" y="3141"/>
                      </a:cubicBezTo>
                      <a:cubicBezTo>
                        <a:pt x="943" y="3063"/>
                        <a:pt x="864" y="2945"/>
                        <a:pt x="786" y="2866"/>
                      </a:cubicBezTo>
                      <a:cubicBezTo>
                        <a:pt x="707" y="2788"/>
                        <a:pt x="629" y="2670"/>
                        <a:pt x="589" y="2591"/>
                      </a:cubicBezTo>
                      <a:cubicBezTo>
                        <a:pt x="550" y="2513"/>
                        <a:pt x="511" y="2395"/>
                        <a:pt x="511" y="2317"/>
                      </a:cubicBezTo>
                      <a:lnTo>
                        <a:pt x="511" y="2160"/>
                      </a:lnTo>
                      <a:cubicBezTo>
                        <a:pt x="511" y="2081"/>
                        <a:pt x="511" y="2042"/>
                        <a:pt x="550" y="1963"/>
                      </a:cubicBezTo>
                      <a:cubicBezTo>
                        <a:pt x="589" y="1885"/>
                        <a:pt x="589" y="1846"/>
                        <a:pt x="629" y="1806"/>
                      </a:cubicBezTo>
                      <a:cubicBezTo>
                        <a:pt x="707" y="1689"/>
                        <a:pt x="786" y="1610"/>
                        <a:pt x="864" y="1532"/>
                      </a:cubicBezTo>
                      <a:cubicBezTo>
                        <a:pt x="1060" y="1374"/>
                        <a:pt x="1257" y="1257"/>
                        <a:pt x="1453" y="1178"/>
                      </a:cubicBezTo>
                      <a:cubicBezTo>
                        <a:pt x="1963" y="943"/>
                        <a:pt x="2513" y="786"/>
                        <a:pt x="3062" y="668"/>
                      </a:cubicBezTo>
                      <a:cubicBezTo>
                        <a:pt x="3664" y="563"/>
                        <a:pt x="4284" y="511"/>
                        <a:pt x="4909" y="511"/>
                      </a:cubicBezTo>
                      <a:cubicBezTo>
                        <a:pt x="5222" y="511"/>
                        <a:pt x="5536" y="524"/>
                        <a:pt x="5850" y="550"/>
                      </a:cubicBezTo>
                      <a:lnTo>
                        <a:pt x="5771" y="550"/>
                      </a:lnTo>
                      <a:cubicBezTo>
                        <a:pt x="6831" y="629"/>
                        <a:pt x="7891" y="864"/>
                        <a:pt x="8912" y="1217"/>
                      </a:cubicBezTo>
                      <a:lnTo>
                        <a:pt x="8872" y="1217"/>
                      </a:lnTo>
                      <a:cubicBezTo>
                        <a:pt x="9618" y="1453"/>
                        <a:pt x="10325" y="1806"/>
                        <a:pt x="10992" y="2277"/>
                      </a:cubicBezTo>
                      <a:cubicBezTo>
                        <a:pt x="11110" y="2356"/>
                        <a:pt x="11228" y="2434"/>
                        <a:pt x="11346" y="2513"/>
                      </a:cubicBezTo>
                      <a:cubicBezTo>
                        <a:pt x="11385" y="2572"/>
                        <a:pt x="11444" y="2601"/>
                        <a:pt x="11507" y="2601"/>
                      </a:cubicBezTo>
                      <a:cubicBezTo>
                        <a:pt x="11571" y="2601"/>
                        <a:pt x="11640" y="2572"/>
                        <a:pt x="11699" y="2513"/>
                      </a:cubicBezTo>
                      <a:cubicBezTo>
                        <a:pt x="11777" y="2434"/>
                        <a:pt x="11777" y="2277"/>
                        <a:pt x="11699" y="2160"/>
                      </a:cubicBezTo>
                      <a:cubicBezTo>
                        <a:pt x="11228" y="1806"/>
                        <a:pt x="10717" y="1453"/>
                        <a:pt x="10207" y="1217"/>
                      </a:cubicBezTo>
                      <a:cubicBezTo>
                        <a:pt x="9657" y="943"/>
                        <a:pt x="9108" y="707"/>
                        <a:pt x="8558" y="550"/>
                      </a:cubicBezTo>
                      <a:cubicBezTo>
                        <a:pt x="7381" y="197"/>
                        <a:pt x="6124" y="1"/>
                        <a:pt x="490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4782;p88">
                  <a:extLst>
                    <a:ext uri="{FF2B5EF4-FFF2-40B4-BE49-F238E27FC236}">
                      <a16:creationId xmlns:a16="http://schemas.microsoft.com/office/drawing/2014/main" id="{7FA4F888-A734-2444-473D-044053E44AAA}"/>
                    </a:ext>
                  </a:extLst>
                </p:cNvPr>
                <p:cNvSpPr/>
                <p:nvPr/>
              </p:nvSpPr>
              <p:spPr>
                <a:xfrm>
                  <a:off x="3500350" y="713125"/>
                  <a:ext cx="298375" cy="18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35" h="7567" extrusionOk="0">
                      <a:moveTo>
                        <a:pt x="3180" y="1610"/>
                      </a:moveTo>
                      <a:lnTo>
                        <a:pt x="3416" y="1688"/>
                      </a:lnTo>
                      <a:lnTo>
                        <a:pt x="3612" y="1767"/>
                      </a:lnTo>
                      <a:lnTo>
                        <a:pt x="3769" y="1884"/>
                      </a:lnTo>
                      <a:lnTo>
                        <a:pt x="3769" y="1884"/>
                      </a:lnTo>
                      <a:lnTo>
                        <a:pt x="3416" y="1767"/>
                      </a:lnTo>
                      <a:lnTo>
                        <a:pt x="3298" y="1688"/>
                      </a:lnTo>
                      <a:lnTo>
                        <a:pt x="3180" y="1610"/>
                      </a:lnTo>
                      <a:close/>
                      <a:moveTo>
                        <a:pt x="1257" y="0"/>
                      </a:moveTo>
                      <a:cubicBezTo>
                        <a:pt x="1100" y="0"/>
                        <a:pt x="982" y="0"/>
                        <a:pt x="825" y="39"/>
                      </a:cubicBezTo>
                      <a:cubicBezTo>
                        <a:pt x="707" y="79"/>
                        <a:pt x="590" y="157"/>
                        <a:pt x="511" y="236"/>
                      </a:cubicBezTo>
                      <a:lnTo>
                        <a:pt x="472" y="236"/>
                      </a:lnTo>
                      <a:cubicBezTo>
                        <a:pt x="433" y="275"/>
                        <a:pt x="393" y="275"/>
                        <a:pt x="354" y="314"/>
                      </a:cubicBezTo>
                      <a:cubicBezTo>
                        <a:pt x="275" y="353"/>
                        <a:pt x="197" y="432"/>
                        <a:pt x="158" y="550"/>
                      </a:cubicBezTo>
                      <a:cubicBezTo>
                        <a:pt x="118" y="589"/>
                        <a:pt x="118" y="667"/>
                        <a:pt x="79" y="707"/>
                      </a:cubicBezTo>
                      <a:cubicBezTo>
                        <a:pt x="79" y="746"/>
                        <a:pt x="79" y="785"/>
                        <a:pt x="40" y="824"/>
                      </a:cubicBezTo>
                      <a:cubicBezTo>
                        <a:pt x="40" y="903"/>
                        <a:pt x="1" y="1021"/>
                        <a:pt x="1" y="1099"/>
                      </a:cubicBezTo>
                      <a:cubicBezTo>
                        <a:pt x="1" y="1178"/>
                        <a:pt x="1" y="1217"/>
                        <a:pt x="1" y="1295"/>
                      </a:cubicBezTo>
                      <a:lnTo>
                        <a:pt x="1" y="1374"/>
                      </a:lnTo>
                      <a:cubicBezTo>
                        <a:pt x="1" y="1570"/>
                        <a:pt x="40" y="1727"/>
                        <a:pt x="79" y="1884"/>
                      </a:cubicBezTo>
                      <a:cubicBezTo>
                        <a:pt x="79" y="1963"/>
                        <a:pt x="79" y="2041"/>
                        <a:pt x="158" y="2120"/>
                      </a:cubicBezTo>
                      <a:cubicBezTo>
                        <a:pt x="197" y="2159"/>
                        <a:pt x="236" y="2198"/>
                        <a:pt x="315" y="2238"/>
                      </a:cubicBezTo>
                      <a:cubicBezTo>
                        <a:pt x="354" y="2277"/>
                        <a:pt x="393" y="2277"/>
                        <a:pt x="472" y="2316"/>
                      </a:cubicBezTo>
                      <a:lnTo>
                        <a:pt x="511" y="2316"/>
                      </a:lnTo>
                      <a:cubicBezTo>
                        <a:pt x="590" y="2395"/>
                        <a:pt x="668" y="2512"/>
                        <a:pt x="747" y="2591"/>
                      </a:cubicBezTo>
                      <a:cubicBezTo>
                        <a:pt x="825" y="2709"/>
                        <a:pt x="904" y="2787"/>
                        <a:pt x="1021" y="2866"/>
                      </a:cubicBezTo>
                      <a:cubicBezTo>
                        <a:pt x="1100" y="2905"/>
                        <a:pt x="1139" y="2944"/>
                        <a:pt x="1218" y="2944"/>
                      </a:cubicBezTo>
                      <a:cubicBezTo>
                        <a:pt x="1257" y="2944"/>
                        <a:pt x="1335" y="2905"/>
                        <a:pt x="1375" y="2866"/>
                      </a:cubicBezTo>
                      <a:cubicBezTo>
                        <a:pt x="1414" y="2787"/>
                        <a:pt x="1453" y="2748"/>
                        <a:pt x="1453" y="2669"/>
                      </a:cubicBezTo>
                      <a:cubicBezTo>
                        <a:pt x="1453" y="2630"/>
                        <a:pt x="1414" y="2552"/>
                        <a:pt x="1375" y="2512"/>
                      </a:cubicBezTo>
                      <a:cubicBezTo>
                        <a:pt x="1414" y="2512"/>
                        <a:pt x="1492" y="2552"/>
                        <a:pt x="1532" y="2552"/>
                      </a:cubicBezTo>
                      <a:cubicBezTo>
                        <a:pt x="1728" y="2591"/>
                        <a:pt x="1924" y="2630"/>
                        <a:pt x="2121" y="2630"/>
                      </a:cubicBezTo>
                      <a:cubicBezTo>
                        <a:pt x="2199" y="2591"/>
                        <a:pt x="2317" y="2591"/>
                        <a:pt x="2395" y="2591"/>
                      </a:cubicBezTo>
                      <a:cubicBezTo>
                        <a:pt x="2474" y="2552"/>
                        <a:pt x="2592" y="2512"/>
                        <a:pt x="2670" y="2473"/>
                      </a:cubicBezTo>
                      <a:cubicBezTo>
                        <a:pt x="2670" y="2473"/>
                        <a:pt x="2709" y="2434"/>
                        <a:pt x="2709" y="2434"/>
                      </a:cubicBezTo>
                      <a:lnTo>
                        <a:pt x="3023" y="2512"/>
                      </a:lnTo>
                      <a:cubicBezTo>
                        <a:pt x="3966" y="2944"/>
                        <a:pt x="4947" y="3376"/>
                        <a:pt x="5928" y="3769"/>
                      </a:cubicBezTo>
                      <a:cubicBezTo>
                        <a:pt x="7224" y="4397"/>
                        <a:pt x="8480" y="5143"/>
                        <a:pt x="9736" y="5928"/>
                      </a:cubicBezTo>
                      <a:cubicBezTo>
                        <a:pt x="9769" y="5944"/>
                        <a:pt x="9808" y="5954"/>
                        <a:pt x="9848" y="5954"/>
                      </a:cubicBezTo>
                      <a:cubicBezTo>
                        <a:pt x="9906" y="5954"/>
                        <a:pt x="9965" y="5934"/>
                        <a:pt x="10011" y="5888"/>
                      </a:cubicBezTo>
                      <a:cubicBezTo>
                        <a:pt x="10325" y="6242"/>
                        <a:pt x="10639" y="6595"/>
                        <a:pt x="10953" y="6948"/>
                      </a:cubicBezTo>
                      <a:cubicBezTo>
                        <a:pt x="10999" y="6994"/>
                        <a:pt x="11059" y="7013"/>
                        <a:pt x="11116" y="7013"/>
                      </a:cubicBezTo>
                      <a:cubicBezTo>
                        <a:pt x="11156" y="7013"/>
                        <a:pt x="11195" y="7004"/>
                        <a:pt x="11228" y="6988"/>
                      </a:cubicBezTo>
                      <a:lnTo>
                        <a:pt x="11346" y="7223"/>
                      </a:lnTo>
                      <a:lnTo>
                        <a:pt x="11424" y="7419"/>
                      </a:lnTo>
                      <a:cubicBezTo>
                        <a:pt x="11463" y="7459"/>
                        <a:pt x="11503" y="7498"/>
                        <a:pt x="11542" y="7537"/>
                      </a:cubicBezTo>
                      <a:cubicBezTo>
                        <a:pt x="11581" y="7557"/>
                        <a:pt x="11621" y="7567"/>
                        <a:pt x="11655" y="7567"/>
                      </a:cubicBezTo>
                      <a:cubicBezTo>
                        <a:pt x="11689" y="7567"/>
                        <a:pt x="11719" y="7557"/>
                        <a:pt x="11738" y="7537"/>
                      </a:cubicBezTo>
                      <a:cubicBezTo>
                        <a:pt x="11856" y="7498"/>
                        <a:pt x="11935" y="7380"/>
                        <a:pt x="11895" y="7223"/>
                      </a:cubicBezTo>
                      <a:cubicBezTo>
                        <a:pt x="11778" y="6948"/>
                        <a:pt x="11621" y="6674"/>
                        <a:pt x="11463" y="6399"/>
                      </a:cubicBezTo>
                      <a:cubicBezTo>
                        <a:pt x="11306" y="6124"/>
                        <a:pt x="11110" y="5888"/>
                        <a:pt x="10914" y="5614"/>
                      </a:cubicBezTo>
                      <a:cubicBezTo>
                        <a:pt x="10639" y="5260"/>
                        <a:pt x="10286" y="4868"/>
                        <a:pt x="9932" y="4554"/>
                      </a:cubicBezTo>
                      <a:cubicBezTo>
                        <a:pt x="9893" y="4515"/>
                        <a:pt x="9893" y="4436"/>
                        <a:pt x="9854" y="4397"/>
                      </a:cubicBezTo>
                      <a:cubicBezTo>
                        <a:pt x="9579" y="4161"/>
                        <a:pt x="9304" y="3886"/>
                        <a:pt x="8990" y="3612"/>
                      </a:cubicBezTo>
                      <a:cubicBezTo>
                        <a:pt x="8716" y="3376"/>
                        <a:pt x="8559" y="3180"/>
                        <a:pt x="8362" y="2984"/>
                      </a:cubicBezTo>
                      <a:cubicBezTo>
                        <a:pt x="7734" y="2434"/>
                        <a:pt x="7067" y="1924"/>
                        <a:pt x="6399" y="1492"/>
                      </a:cubicBezTo>
                      <a:cubicBezTo>
                        <a:pt x="5732" y="1060"/>
                        <a:pt x="5025" y="707"/>
                        <a:pt x="4240" y="471"/>
                      </a:cubicBezTo>
                      <a:lnTo>
                        <a:pt x="4201" y="471"/>
                      </a:lnTo>
                      <a:cubicBezTo>
                        <a:pt x="3848" y="353"/>
                        <a:pt x="3455" y="236"/>
                        <a:pt x="3102" y="157"/>
                      </a:cubicBezTo>
                      <a:cubicBezTo>
                        <a:pt x="3072" y="147"/>
                        <a:pt x="3043" y="142"/>
                        <a:pt x="3015" y="142"/>
                      </a:cubicBezTo>
                      <a:cubicBezTo>
                        <a:pt x="2930" y="142"/>
                        <a:pt x="2857" y="187"/>
                        <a:pt x="2827" y="275"/>
                      </a:cubicBezTo>
                      <a:cubicBezTo>
                        <a:pt x="2827" y="314"/>
                        <a:pt x="2827" y="314"/>
                        <a:pt x="2827" y="353"/>
                      </a:cubicBezTo>
                      <a:lnTo>
                        <a:pt x="2749" y="353"/>
                      </a:lnTo>
                      <a:lnTo>
                        <a:pt x="2670" y="314"/>
                      </a:lnTo>
                      <a:cubicBezTo>
                        <a:pt x="2592" y="236"/>
                        <a:pt x="2474" y="196"/>
                        <a:pt x="2356" y="157"/>
                      </a:cubicBezTo>
                      <a:cubicBezTo>
                        <a:pt x="2238" y="118"/>
                        <a:pt x="2121" y="79"/>
                        <a:pt x="2003" y="79"/>
                      </a:cubicBezTo>
                      <a:cubicBezTo>
                        <a:pt x="1885" y="79"/>
                        <a:pt x="1767" y="39"/>
                        <a:pt x="1689" y="39"/>
                      </a:cubicBezTo>
                      <a:cubicBezTo>
                        <a:pt x="1532" y="0"/>
                        <a:pt x="1414" y="0"/>
                        <a:pt x="125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4783;p88">
                  <a:extLst>
                    <a:ext uri="{FF2B5EF4-FFF2-40B4-BE49-F238E27FC236}">
                      <a16:creationId xmlns:a16="http://schemas.microsoft.com/office/drawing/2014/main" id="{B62FA25C-00D4-F560-90D4-925681FEE49D}"/>
                    </a:ext>
                  </a:extLst>
                </p:cNvPr>
                <p:cNvSpPr/>
                <p:nvPr/>
              </p:nvSpPr>
              <p:spPr>
                <a:xfrm>
                  <a:off x="3541575" y="716050"/>
                  <a:ext cx="83450" cy="6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8" h="2425" extrusionOk="0">
                      <a:moveTo>
                        <a:pt x="943" y="1"/>
                      </a:moveTo>
                      <a:cubicBezTo>
                        <a:pt x="825" y="1"/>
                        <a:pt x="746" y="40"/>
                        <a:pt x="707" y="119"/>
                      </a:cubicBezTo>
                      <a:lnTo>
                        <a:pt x="354" y="119"/>
                      </a:lnTo>
                      <a:cubicBezTo>
                        <a:pt x="334" y="99"/>
                        <a:pt x="314" y="89"/>
                        <a:pt x="295" y="89"/>
                      </a:cubicBezTo>
                      <a:cubicBezTo>
                        <a:pt x="275" y="89"/>
                        <a:pt x="256" y="99"/>
                        <a:pt x="236" y="119"/>
                      </a:cubicBezTo>
                      <a:cubicBezTo>
                        <a:pt x="0" y="158"/>
                        <a:pt x="0" y="472"/>
                        <a:pt x="197" y="550"/>
                      </a:cubicBezTo>
                      <a:cubicBezTo>
                        <a:pt x="275" y="590"/>
                        <a:pt x="354" y="629"/>
                        <a:pt x="432" y="668"/>
                      </a:cubicBezTo>
                      <a:cubicBezTo>
                        <a:pt x="354" y="707"/>
                        <a:pt x="314" y="747"/>
                        <a:pt x="275" y="786"/>
                      </a:cubicBezTo>
                      <a:cubicBezTo>
                        <a:pt x="236" y="825"/>
                        <a:pt x="236" y="864"/>
                        <a:pt x="236" y="904"/>
                      </a:cubicBezTo>
                      <a:cubicBezTo>
                        <a:pt x="236" y="982"/>
                        <a:pt x="275" y="1061"/>
                        <a:pt x="314" y="1100"/>
                      </a:cubicBezTo>
                      <a:cubicBezTo>
                        <a:pt x="550" y="1375"/>
                        <a:pt x="864" y="1610"/>
                        <a:pt x="1178" y="1807"/>
                      </a:cubicBezTo>
                      <a:cubicBezTo>
                        <a:pt x="1531" y="2003"/>
                        <a:pt x="1885" y="2160"/>
                        <a:pt x="2277" y="2238"/>
                      </a:cubicBezTo>
                      <a:cubicBezTo>
                        <a:pt x="2395" y="2238"/>
                        <a:pt x="2474" y="2199"/>
                        <a:pt x="2552" y="2121"/>
                      </a:cubicBezTo>
                      <a:lnTo>
                        <a:pt x="2984" y="2395"/>
                      </a:lnTo>
                      <a:cubicBezTo>
                        <a:pt x="3004" y="2415"/>
                        <a:pt x="3033" y="2425"/>
                        <a:pt x="3062" y="2425"/>
                      </a:cubicBezTo>
                      <a:cubicBezTo>
                        <a:pt x="3092" y="2425"/>
                        <a:pt x="3121" y="2415"/>
                        <a:pt x="3141" y="2395"/>
                      </a:cubicBezTo>
                      <a:cubicBezTo>
                        <a:pt x="3298" y="2356"/>
                        <a:pt x="3337" y="2238"/>
                        <a:pt x="3298" y="2121"/>
                      </a:cubicBezTo>
                      <a:cubicBezTo>
                        <a:pt x="3298" y="2042"/>
                        <a:pt x="3259" y="2003"/>
                        <a:pt x="3180" y="1964"/>
                      </a:cubicBezTo>
                      <a:cubicBezTo>
                        <a:pt x="2827" y="1728"/>
                        <a:pt x="2474" y="1453"/>
                        <a:pt x="2081" y="1296"/>
                      </a:cubicBezTo>
                      <a:cubicBezTo>
                        <a:pt x="2120" y="1218"/>
                        <a:pt x="2120" y="1139"/>
                        <a:pt x="2081" y="1061"/>
                      </a:cubicBezTo>
                      <a:cubicBezTo>
                        <a:pt x="2042" y="943"/>
                        <a:pt x="1963" y="864"/>
                        <a:pt x="1885" y="786"/>
                      </a:cubicBezTo>
                      <a:cubicBezTo>
                        <a:pt x="1924" y="747"/>
                        <a:pt x="1963" y="707"/>
                        <a:pt x="1963" y="668"/>
                      </a:cubicBezTo>
                      <a:cubicBezTo>
                        <a:pt x="2003" y="629"/>
                        <a:pt x="2003" y="550"/>
                        <a:pt x="1963" y="472"/>
                      </a:cubicBezTo>
                      <a:cubicBezTo>
                        <a:pt x="1963" y="433"/>
                        <a:pt x="1924" y="433"/>
                        <a:pt x="1924" y="393"/>
                      </a:cubicBezTo>
                      <a:cubicBezTo>
                        <a:pt x="1885" y="315"/>
                        <a:pt x="1845" y="276"/>
                        <a:pt x="1767" y="236"/>
                      </a:cubicBezTo>
                      <a:cubicBezTo>
                        <a:pt x="1531" y="119"/>
                        <a:pt x="1257" y="40"/>
                        <a:pt x="98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784;p88">
                  <a:extLst>
                    <a:ext uri="{FF2B5EF4-FFF2-40B4-BE49-F238E27FC236}">
                      <a16:creationId xmlns:a16="http://schemas.microsoft.com/office/drawing/2014/main" id="{D6647C68-7B1D-AC76-7F12-F4E3E113F16A}"/>
                    </a:ext>
                  </a:extLst>
                </p:cNvPr>
                <p:cNvSpPr/>
                <p:nvPr/>
              </p:nvSpPr>
              <p:spPr>
                <a:xfrm rot="155182">
                  <a:off x="3236359" y="716916"/>
                  <a:ext cx="269447" cy="86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26" h="3023" extrusionOk="0">
                      <a:moveTo>
                        <a:pt x="4908" y="0"/>
                      </a:moveTo>
                      <a:cubicBezTo>
                        <a:pt x="4319" y="39"/>
                        <a:pt x="3730" y="118"/>
                        <a:pt x="3141" y="236"/>
                      </a:cubicBezTo>
                      <a:cubicBezTo>
                        <a:pt x="2670" y="314"/>
                        <a:pt x="2199" y="471"/>
                        <a:pt x="1767" y="707"/>
                      </a:cubicBezTo>
                      <a:cubicBezTo>
                        <a:pt x="1669" y="687"/>
                        <a:pt x="1561" y="677"/>
                        <a:pt x="1453" y="677"/>
                      </a:cubicBezTo>
                      <a:cubicBezTo>
                        <a:pt x="1345" y="677"/>
                        <a:pt x="1237" y="687"/>
                        <a:pt x="1139" y="707"/>
                      </a:cubicBezTo>
                      <a:cubicBezTo>
                        <a:pt x="982" y="746"/>
                        <a:pt x="864" y="785"/>
                        <a:pt x="747" y="864"/>
                      </a:cubicBezTo>
                      <a:cubicBezTo>
                        <a:pt x="629" y="942"/>
                        <a:pt x="511" y="1060"/>
                        <a:pt x="433" y="1178"/>
                      </a:cubicBezTo>
                      <a:cubicBezTo>
                        <a:pt x="393" y="1217"/>
                        <a:pt x="354" y="1296"/>
                        <a:pt x="354" y="1374"/>
                      </a:cubicBezTo>
                      <a:lnTo>
                        <a:pt x="236" y="1453"/>
                      </a:lnTo>
                      <a:cubicBezTo>
                        <a:pt x="158" y="1492"/>
                        <a:pt x="119" y="1570"/>
                        <a:pt x="79" y="1688"/>
                      </a:cubicBezTo>
                      <a:cubicBezTo>
                        <a:pt x="40" y="1806"/>
                        <a:pt x="1" y="1924"/>
                        <a:pt x="1" y="2041"/>
                      </a:cubicBezTo>
                      <a:cubicBezTo>
                        <a:pt x="1" y="2120"/>
                        <a:pt x="1" y="2159"/>
                        <a:pt x="40" y="2238"/>
                      </a:cubicBezTo>
                      <a:cubicBezTo>
                        <a:pt x="40" y="2277"/>
                        <a:pt x="79" y="2316"/>
                        <a:pt x="119" y="2395"/>
                      </a:cubicBezTo>
                      <a:cubicBezTo>
                        <a:pt x="197" y="2473"/>
                        <a:pt x="276" y="2552"/>
                        <a:pt x="393" y="2591"/>
                      </a:cubicBezTo>
                      <a:cubicBezTo>
                        <a:pt x="433" y="2630"/>
                        <a:pt x="472" y="2630"/>
                        <a:pt x="550" y="2669"/>
                      </a:cubicBezTo>
                      <a:cubicBezTo>
                        <a:pt x="668" y="2748"/>
                        <a:pt x="825" y="2866"/>
                        <a:pt x="1021" y="2905"/>
                      </a:cubicBezTo>
                      <a:cubicBezTo>
                        <a:pt x="1178" y="2944"/>
                        <a:pt x="1375" y="2984"/>
                        <a:pt x="1571" y="3023"/>
                      </a:cubicBezTo>
                      <a:cubicBezTo>
                        <a:pt x="1610" y="3023"/>
                        <a:pt x="1689" y="3023"/>
                        <a:pt x="1728" y="2984"/>
                      </a:cubicBezTo>
                      <a:cubicBezTo>
                        <a:pt x="1807" y="2944"/>
                        <a:pt x="1846" y="2866"/>
                        <a:pt x="1846" y="2827"/>
                      </a:cubicBezTo>
                      <a:cubicBezTo>
                        <a:pt x="2160" y="2787"/>
                        <a:pt x="2474" y="2748"/>
                        <a:pt x="2749" y="2669"/>
                      </a:cubicBezTo>
                      <a:cubicBezTo>
                        <a:pt x="2906" y="2630"/>
                        <a:pt x="2984" y="2591"/>
                        <a:pt x="3102" y="2552"/>
                      </a:cubicBezTo>
                      <a:lnTo>
                        <a:pt x="3338" y="2552"/>
                      </a:lnTo>
                      <a:cubicBezTo>
                        <a:pt x="4083" y="2512"/>
                        <a:pt x="4790" y="2434"/>
                        <a:pt x="5536" y="2277"/>
                      </a:cubicBezTo>
                      <a:cubicBezTo>
                        <a:pt x="5575" y="2277"/>
                        <a:pt x="5614" y="2238"/>
                        <a:pt x="5654" y="2238"/>
                      </a:cubicBezTo>
                      <a:lnTo>
                        <a:pt x="5693" y="2159"/>
                      </a:lnTo>
                      <a:cubicBezTo>
                        <a:pt x="6046" y="2120"/>
                        <a:pt x="6439" y="2041"/>
                        <a:pt x="6831" y="2002"/>
                      </a:cubicBezTo>
                      <a:cubicBezTo>
                        <a:pt x="6871" y="2002"/>
                        <a:pt x="6910" y="2002"/>
                        <a:pt x="6949" y="1963"/>
                      </a:cubicBezTo>
                      <a:cubicBezTo>
                        <a:pt x="6949" y="1963"/>
                        <a:pt x="6988" y="1924"/>
                        <a:pt x="7028" y="1884"/>
                      </a:cubicBezTo>
                      <a:cubicBezTo>
                        <a:pt x="7165" y="1892"/>
                        <a:pt x="7303" y="1895"/>
                        <a:pt x="7442" y="1895"/>
                      </a:cubicBezTo>
                      <a:cubicBezTo>
                        <a:pt x="8062" y="1895"/>
                        <a:pt x="8703" y="1831"/>
                        <a:pt x="9344" y="1767"/>
                      </a:cubicBezTo>
                      <a:lnTo>
                        <a:pt x="9540" y="1845"/>
                      </a:lnTo>
                      <a:lnTo>
                        <a:pt x="9501" y="1845"/>
                      </a:lnTo>
                      <a:cubicBezTo>
                        <a:pt x="9619" y="1884"/>
                        <a:pt x="9776" y="1924"/>
                        <a:pt x="9933" y="2002"/>
                      </a:cubicBezTo>
                      <a:cubicBezTo>
                        <a:pt x="9965" y="2024"/>
                        <a:pt x="10001" y="2034"/>
                        <a:pt x="10038" y="2034"/>
                      </a:cubicBezTo>
                      <a:cubicBezTo>
                        <a:pt x="10132" y="2034"/>
                        <a:pt x="10229" y="1969"/>
                        <a:pt x="10286" y="1884"/>
                      </a:cubicBezTo>
                      <a:cubicBezTo>
                        <a:pt x="10325" y="1767"/>
                        <a:pt x="10286" y="1649"/>
                        <a:pt x="10168" y="1570"/>
                      </a:cubicBezTo>
                      <a:lnTo>
                        <a:pt x="9815" y="1413"/>
                      </a:lnTo>
                      <a:cubicBezTo>
                        <a:pt x="9776" y="1374"/>
                        <a:pt x="9736" y="1296"/>
                        <a:pt x="9658" y="1256"/>
                      </a:cubicBezTo>
                      <a:cubicBezTo>
                        <a:pt x="9147" y="1021"/>
                        <a:pt x="8637" y="864"/>
                        <a:pt x="8088" y="707"/>
                      </a:cubicBezTo>
                      <a:lnTo>
                        <a:pt x="7813" y="628"/>
                      </a:lnTo>
                      <a:cubicBezTo>
                        <a:pt x="7459" y="393"/>
                        <a:pt x="7067" y="236"/>
                        <a:pt x="6635" y="157"/>
                      </a:cubicBezTo>
                      <a:cubicBezTo>
                        <a:pt x="6360" y="118"/>
                        <a:pt x="6125" y="79"/>
                        <a:pt x="5850" y="39"/>
                      </a:cubicBezTo>
                      <a:lnTo>
                        <a:pt x="4908" y="39"/>
                      </a:lnTo>
                      <a:lnTo>
                        <a:pt x="490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785;p88">
                  <a:extLst>
                    <a:ext uri="{FF2B5EF4-FFF2-40B4-BE49-F238E27FC236}">
                      <a16:creationId xmlns:a16="http://schemas.microsoft.com/office/drawing/2014/main" id="{6D412003-36CB-3456-DE52-CAA2396F6D6A}"/>
                    </a:ext>
                  </a:extLst>
                </p:cNvPr>
                <p:cNvSpPr/>
                <p:nvPr/>
              </p:nvSpPr>
              <p:spPr>
                <a:xfrm>
                  <a:off x="2803054" y="788334"/>
                  <a:ext cx="430875" cy="38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35" h="15247" extrusionOk="0">
                      <a:moveTo>
                        <a:pt x="15899" y="0"/>
                      </a:moveTo>
                      <a:cubicBezTo>
                        <a:pt x="15114" y="0"/>
                        <a:pt x="14329" y="79"/>
                        <a:pt x="13544" y="236"/>
                      </a:cubicBezTo>
                      <a:lnTo>
                        <a:pt x="13465" y="236"/>
                      </a:lnTo>
                      <a:cubicBezTo>
                        <a:pt x="12327" y="471"/>
                        <a:pt x="11189" y="824"/>
                        <a:pt x="10089" y="1295"/>
                      </a:cubicBezTo>
                      <a:cubicBezTo>
                        <a:pt x="8990" y="1806"/>
                        <a:pt x="7930" y="2395"/>
                        <a:pt x="6949" y="3141"/>
                      </a:cubicBezTo>
                      <a:cubicBezTo>
                        <a:pt x="5928" y="3847"/>
                        <a:pt x="5025" y="4672"/>
                        <a:pt x="4201" y="5574"/>
                      </a:cubicBezTo>
                      <a:cubicBezTo>
                        <a:pt x="3337" y="6438"/>
                        <a:pt x="2591" y="7419"/>
                        <a:pt x="1963" y="8440"/>
                      </a:cubicBezTo>
                      <a:cubicBezTo>
                        <a:pt x="1335" y="9422"/>
                        <a:pt x="825" y="10481"/>
                        <a:pt x="472" y="11581"/>
                      </a:cubicBezTo>
                      <a:cubicBezTo>
                        <a:pt x="275" y="12012"/>
                        <a:pt x="158" y="12483"/>
                        <a:pt x="79" y="12994"/>
                      </a:cubicBezTo>
                      <a:cubicBezTo>
                        <a:pt x="1" y="13386"/>
                        <a:pt x="1" y="13818"/>
                        <a:pt x="79" y="14211"/>
                      </a:cubicBezTo>
                      <a:cubicBezTo>
                        <a:pt x="118" y="14564"/>
                        <a:pt x="315" y="14878"/>
                        <a:pt x="589" y="15114"/>
                      </a:cubicBezTo>
                      <a:cubicBezTo>
                        <a:pt x="707" y="15192"/>
                        <a:pt x="864" y="15231"/>
                        <a:pt x="1021" y="15231"/>
                      </a:cubicBezTo>
                      <a:cubicBezTo>
                        <a:pt x="1074" y="15242"/>
                        <a:pt x="1129" y="15247"/>
                        <a:pt x="1186" y="15247"/>
                      </a:cubicBezTo>
                      <a:cubicBezTo>
                        <a:pt x="1341" y="15247"/>
                        <a:pt x="1506" y="15210"/>
                        <a:pt x="1649" y="15153"/>
                      </a:cubicBezTo>
                      <a:cubicBezTo>
                        <a:pt x="1924" y="15035"/>
                        <a:pt x="2160" y="14878"/>
                        <a:pt x="2434" y="14721"/>
                      </a:cubicBezTo>
                      <a:cubicBezTo>
                        <a:pt x="2513" y="14643"/>
                        <a:pt x="2552" y="14486"/>
                        <a:pt x="2474" y="14368"/>
                      </a:cubicBezTo>
                      <a:cubicBezTo>
                        <a:pt x="2434" y="14329"/>
                        <a:pt x="2356" y="14289"/>
                        <a:pt x="2277" y="14289"/>
                      </a:cubicBezTo>
                      <a:cubicBezTo>
                        <a:pt x="2238" y="14289"/>
                        <a:pt x="2160" y="14289"/>
                        <a:pt x="2120" y="14329"/>
                      </a:cubicBezTo>
                      <a:lnTo>
                        <a:pt x="1885" y="14486"/>
                      </a:lnTo>
                      <a:cubicBezTo>
                        <a:pt x="1728" y="14564"/>
                        <a:pt x="1532" y="14643"/>
                        <a:pt x="1335" y="14721"/>
                      </a:cubicBezTo>
                      <a:cubicBezTo>
                        <a:pt x="1257" y="14760"/>
                        <a:pt x="1178" y="14760"/>
                        <a:pt x="1100" y="14760"/>
                      </a:cubicBezTo>
                      <a:lnTo>
                        <a:pt x="982" y="14760"/>
                      </a:lnTo>
                      <a:lnTo>
                        <a:pt x="864" y="14721"/>
                      </a:lnTo>
                      <a:cubicBezTo>
                        <a:pt x="864" y="14721"/>
                        <a:pt x="825" y="14682"/>
                        <a:pt x="786" y="14682"/>
                      </a:cubicBezTo>
                      <a:lnTo>
                        <a:pt x="707" y="14564"/>
                      </a:lnTo>
                      <a:cubicBezTo>
                        <a:pt x="668" y="14486"/>
                        <a:pt x="629" y="14368"/>
                        <a:pt x="589" y="14289"/>
                      </a:cubicBezTo>
                      <a:cubicBezTo>
                        <a:pt x="550" y="14093"/>
                        <a:pt x="550" y="13936"/>
                        <a:pt x="550" y="13740"/>
                      </a:cubicBezTo>
                      <a:cubicBezTo>
                        <a:pt x="550" y="13308"/>
                        <a:pt x="589" y="12915"/>
                        <a:pt x="707" y="12523"/>
                      </a:cubicBezTo>
                      <a:lnTo>
                        <a:pt x="707" y="12483"/>
                      </a:lnTo>
                      <a:cubicBezTo>
                        <a:pt x="825" y="11973"/>
                        <a:pt x="982" y="11463"/>
                        <a:pt x="1218" y="10992"/>
                      </a:cubicBezTo>
                      <a:cubicBezTo>
                        <a:pt x="1414" y="10442"/>
                        <a:pt x="1689" y="9893"/>
                        <a:pt x="1963" y="9422"/>
                      </a:cubicBezTo>
                      <a:cubicBezTo>
                        <a:pt x="1963" y="9422"/>
                        <a:pt x="1963" y="9461"/>
                        <a:pt x="1963" y="9461"/>
                      </a:cubicBezTo>
                      <a:cubicBezTo>
                        <a:pt x="2709" y="8126"/>
                        <a:pt x="3612" y="6909"/>
                        <a:pt x="4672" y="5810"/>
                      </a:cubicBezTo>
                      <a:cubicBezTo>
                        <a:pt x="5810" y="4593"/>
                        <a:pt x="7106" y="3572"/>
                        <a:pt x="8519" y="2709"/>
                      </a:cubicBezTo>
                      <a:cubicBezTo>
                        <a:pt x="9775" y="1963"/>
                        <a:pt x="11110" y="1374"/>
                        <a:pt x="12484" y="981"/>
                      </a:cubicBezTo>
                      <a:lnTo>
                        <a:pt x="12406" y="981"/>
                      </a:lnTo>
                      <a:cubicBezTo>
                        <a:pt x="13544" y="667"/>
                        <a:pt x="14682" y="510"/>
                        <a:pt x="15820" y="471"/>
                      </a:cubicBezTo>
                      <a:lnTo>
                        <a:pt x="15820" y="471"/>
                      </a:lnTo>
                      <a:cubicBezTo>
                        <a:pt x="16222" y="471"/>
                        <a:pt x="16590" y="476"/>
                        <a:pt x="16959" y="550"/>
                      </a:cubicBezTo>
                      <a:cubicBezTo>
                        <a:pt x="17077" y="550"/>
                        <a:pt x="17195" y="471"/>
                        <a:pt x="17234" y="314"/>
                      </a:cubicBezTo>
                      <a:cubicBezTo>
                        <a:pt x="17234" y="196"/>
                        <a:pt x="17116" y="79"/>
                        <a:pt x="16998" y="39"/>
                      </a:cubicBezTo>
                      <a:cubicBezTo>
                        <a:pt x="16645" y="39"/>
                        <a:pt x="16253" y="0"/>
                        <a:pt x="1589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786;p88">
                  <a:extLst>
                    <a:ext uri="{FF2B5EF4-FFF2-40B4-BE49-F238E27FC236}">
                      <a16:creationId xmlns:a16="http://schemas.microsoft.com/office/drawing/2014/main" id="{A609812F-FBB1-14DE-5F1B-DFD7348A2E7D}"/>
                    </a:ext>
                  </a:extLst>
                </p:cNvPr>
                <p:cNvSpPr/>
                <p:nvPr/>
              </p:nvSpPr>
              <p:spPr>
                <a:xfrm>
                  <a:off x="2813375" y="790650"/>
                  <a:ext cx="403375" cy="36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35" h="14690" extrusionOk="0">
                      <a:moveTo>
                        <a:pt x="15742" y="0"/>
                      </a:moveTo>
                      <a:cubicBezTo>
                        <a:pt x="15114" y="40"/>
                        <a:pt x="14486" y="118"/>
                        <a:pt x="13858" y="236"/>
                      </a:cubicBezTo>
                      <a:cubicBezTo>
                        <a:pt x="13230" y="354"/>
                        <a:pt x="12641" y="550"/>
                        <a:pt x="12052" y="746"/>
                      </a:cubicBezTo>
                      <a:cubicBezTo>
                        <a:pt x="11502" y="903"/>
                        <a:pt x="10992" y="1099"/>
                        <a:pt x="10482" y="1335"/>
                      </a:cubicBezTo>
                      <a:lnTo>
                        <a:pt x="10325" y="1374"/>
                      </a:lnTo>
                      <a:lnTo>
                        <a:pt x="10285" y="1374"/>
                      </a:lnTo>
                      <a:cubicBezTo>
                        <a:pt x="8754" y="1688"/>
                        <a:pt x="7381" y="2434"/>
                        <a:pt x="6281" y="3494"/>
                      </a:cubicBezTo>
                      <a:cubicBezTo>
                        <a:pt x="5928" y="3808"/>
                        <a:pt x="5575" y="4161"/>
                        <a:pt x="5221" y="4515"/>
                      </a:cubicBezTo>
                      <a:cubicBezTo>
                        <a:pt x="4907" y="4868"/>
                        <a:pt x="4633" y="5104"/>
                        <a:pt x="4358" y="5378"/>
                      </a:cubicBezTo>
                      <a:cubicBezTo>
                        <a:pt x="3926" y="5889"/>
                        <a:pt x="3494" y="6399"/>
                        <a:pt x="3102" y="6909"/>
                      </a:cubicBezTo>
                      <a:cubicBezTo>
                        <a:pt x="2709" y="7263"/>
                        <a:pt x="2395" y="7616"/>
                        <a:pt x="2120" y="8009"/>
                      </a:cubicBezTo>
                      <a:cubicBezTo>
                        <a:pt x="1728" y="8597"/>
                        <a:pt x="1374" y="9226"/>
                        <a:pt x="1139" y="9893"/>
                      </a:cubicBezTo>
                      <a:cubicBezTo>
                        <a:pt x="1100" y="9971"/>
                        <a:pt x="1060" y="10050"/>
                        <a:pt x="1021" y="10128"/>
                      </a:cubicBezTo>
                      <a:cubicBezTo>
                        <a:pt x="785" y="10599"/>
                        <a:pt x="589" y="11110"/>
                        <a:pt x="432" y="11581"/>
                      </a:cubicBezTo>
                      <a:cubicBezTo>
                        <a:pt x="236" y="12130"/>
                        <a:pt x="118" y="12719"/>
                        <a:pt x="79" y="13269"/>
                      </a:cubicBezTo>
                      <a:cubicBezTo>
                        <a:pt x="79" y="13308"/>
                        <a:pt x="79" y="13347"/>
                        <a:pt x="79" y="13387"/>
                      </a:cubicBezTo>
                      <a:cubicBezTo>
                        <a:pt x="79" y="13583"/>
                        <a:pt x="40" y="13779"/>
                        <a:pt x="0" y="13936"/>
                      </a:cubicBezTo>
                      <a:cubicBezTo>
                        <a:pt x="0" y="14054"/>
                        <a:pt x="79" y="14172"/>
                        <a:pt x="157" y="14211"/>
                      </a:cubicBezTo>
                      <a:lnTo>
                        <a:pt x="354" y="14211"/>
                      </a:lnTo>
                      <a:lnTo>
                        <a:pt x="354" y="14486"/>
                      </a:lnTo>
                      <a:cubicBezTo>
                        <a:pt x="354" y="14588"/>
                        <a:pt x="471" y="14690"/>
                        <a:pt x="579" y="14690"/>
                      </a:cubicBezTo>
                      <a:cubicBezTo>
                        <a:pt x="596" y="14690"/>
                        <a:pt x="613" y="14687"/>
                        <a:pt x="628" y="14682"/>
                      </a:cubicBezTo>
                      <a:cubicBezTo>
                        <a:pt x="746" y="14682"/>
                        <a:pt x="864" y="14564"/>
                        <a:pt x="825" y="14407"/>
                      </a:cubicBezTo>
                      <a:lnTo>
                        <a:pt x="825" y="14015"/>
                      </a:lnTo>
                      <a:cubicBezTo>
                        <a:pt x="825" y="13818"/>
                        <a:pt x="825" y="13583"/>
                        <a:pt x="864" y="13387"/>
                      </a:cubicBezTo>
                      <a:cubicBezTo>
                        <a:pt x="943" y="13269"/>
                        <a:pt x="982" y="13190"/>
                        <a:pt x="1021" y="13073"/>
                      </a:cubicBezTo>
                      <a:cubicBezTo>
                        <a:pt x="1296" y="12602"/>
                        <a:pt x="1531" y="12170"/>
                        <a:pt x="1806" y="11699"/>
                      </a:cubicBezTo>
                      <a:cubicBezTo>
                        <a:pt x="1845" y="11699"/>
                        <a:pt x="1885" y="11659"/>
                        <a:pt x="1924" y="11620"/>
                      </a:cubicBezTo>
                      <a:cubicBezTo>
                        <a:pt x="3180" y="9893"/>
                        <a:pt x="4515" y="8244"/>
                        <a:pt x="5732" y="6517"/>
                      </a:cubicBezTo>
                      <a:cubicBezTo>
                        <a:pt x="6988" y="5457"/>
                        <a:pt x="8205" y="4358"/>
                        <a:pt x="9540" y="3416"/>
                      </a:cubicBezTo>
                      <a:cubicBezTo>
                        <a:pt x="11267" y="2434"/>
                        <a:pt x="13112" y="1610"/>
                        <a:pt x="14996" y="1021"/>
                      </a:cubicBezTo>
                      <a:cubicBezTo>
                        <a:pt x="15075" y="982"/>
                        <a:pt x="15114" y="903"/>
                        <a:pt x="15153" y="785"/>
                      </a:cubicBezTo>
                      <a:lnTo>
                        <a:pt x="15271" y="746"/>
                      </a:lnTo>
                      <a:cubicBezTo>
                        <a:pt x="15350" y="746"/>
                        <a:pt x="15428" y="707"/>
                        <a:pt x="15467" y="668"/>
                      </a:cubicBezTo>
                      <a:cubicBezTo>
                        <a:pt x="15467" y="628"/>
                        <a:pt x="15507" y="589"/>
                        <a:pt x="15507" y="550"/>
                      </a:cubicBezTo>
                      <a:lnTo>
                        <a:pt x="15821" y="550"/>
                      </a:lnTo>
                      <a:cubicBezTo>
                        <a:pt x="16135" y="511"/>
                        <a:pt x="16095" y="40"/>
                        <a:pt x="15781" y="40"/>
                      </a:cubicBezTo>
                      <a:lnTo>
                        <a:pt x="15742" y="40"/>
                      </a:lnTo>
                      <a:lnTo>
                        <a:pt x="15742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787;p88">
                  <a:extLst>
                    <a:ext uri="{FF2B5EF4-FFF2-40B4-BE49-F238E27FC236}">
                      <a16:creationId xmlns:a16="http://schemas.microsoft.com/office/drawing/2014/main" id="{16E1A083-385C-4BF6-ECA9-B9C301914C2F}"/>
                    </a:ext>
                  </a:extLst>
                </p:cNvPr>
                <p:cNvSpPr/>
                <p:nvPr/>
              </p:nvSpPr>
              <p:spPr>
                <a:xfrm>
                  <a:off x="3711350" y="1243875"/>
                  <a:ext cx="142325" cy="9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3" h="3745" extrusionOk="0">
                      <a:moveTo>
                        <a:pt x="1087" y="0"/>
                      </a:moveTo>
                      <a:cubicBezTo>
                        <a:pt x="788" y="0"/>
                        <a:pt x="526" y="121"/>
                        <a:pt x="354" y="361"/>
                      </a:cubicBezTo>
                      <a:cubicBezTo>
                        <a:pt x="1" y="989"/>
                        <a:pt x="904" y="2167"/>
                        <a:pt x="2317" y="2991"/>
                      </a:cubicBezTo>
                      <a:cubicBezTo>
                        <a:pt x="3063" y="3423"/>
                        <a:pt x="3887" y="3698"/>
                        <a:pt x="4712" y="3737"/>
                      </a:cubicBezTo>
                      <a:cubicBezTo>
                        <a:pt x="4756" y="3742"/>
                        <a:pt x="4799" y="3744"/>
                        <a:pt x="4842" y="3744"/>
                      </a:cubicBezTo>
                      <a:cubicBezTo>
                        <a:pt x="5141" y="3744"/>
                        <a:pt x="5403" y="3624"/>
                        <a:pt x="5575" y="3384"/>
                      </a:cubicBezTo>
                      <a:cubicBezTo>
                        <a:pt x="5693" y="3227"/>
                        <a:pt x="5693" y="3030"/>
                        <a:pt x="5614" y="2834"/>
                      </a:cubicBezTo>
                      <a:cubicBezTo>
                        <a:pt x="5457" y="2206"/>
                        <a:pt x="4633" y="1382"/>
                        <a:pt x="3612" y="793"/>
                      </a:cubicBezTo>
                      <a:cubicBezTo>
                        <a:pt x="2866" y="322"/>
                        <a:pt x="2042" y="86"/>
                        <a:pt x="1218" y="8"/>
                      </a:cubicBezTo>
                      <a:cubicBezTo>
                        <a:pt x="1174" y="3"/>
                        <a:pt x="1130" y="0"/>
                        <a:pt x="108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788;p88">
                  <a:extLst>
                    <a:ext uri="{FF2B5EF4-FFF2-40B4-BE49-F238E27FC236}">
                      <a16:creationId xmlns:a16="http://schemas.microsoft.com/office/drawing/2014/main" id="{9831A218-7407-955A-828E-B9AD515BFEA4}"/>
                    </a:ext>
                  </a:extLst>
                </p:cNvPr>
                <p:cNvSpPr/>
                <p:nvPr/>
              </p:nvSpPr>
              <p:spPr>
                <a:xfrm>
                  <a:off x="3308000" y="1196950"/>
                  <a:ext cx="157050" cy="6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2" h="2749" extrusionOk="0">
                      <a:moveTo>
                        <a:pt x="4044" y="0"/>
                      </a:moveTo>
                      <a:cubicBezTo>
                        <a:pt x="3651" y="0"/>
                        <a:pt x="3259" y="40"/>
                        <a:pt x="2905" y="118"/>
                      </a:cubicBezTo>
                      <a:cubicBezTo>
                        <a:pt x="2160" y="197"/>
                        <a:pt x="1453" y="471"/>
                        <a:pt x="786" y="825"/>
                      </a:cubicBezTo>
                      <a:cubicBezTo>
                        <a:pt x="275" y="1178"/>
                        <a:pt x="0" y="1571"/>
                        <a:pt x="40" y="1885"/>
                      </a:cubicBezTo>
                      <a:cubicBezTo>
                        <a:pt x="158" y="2434"/>
                        <a:pt x="982" y="2748"/>
                        <a:pt x="2160" y="2748"/>
                      </a:cubicBezTo>
                      <a:cubicBezTo>
                        <a:pt x="2552" y="2748"/>
                        <a:pt x="2945" y="2748"/>
                        <a:pt x="3337" y="2670"/>
                      </a:cubicBezTo>
                      <a:cubicBezTo>
                        <a:pt x="4986" y="2395"/>
                        <a:pt x="6281" y="1571"/>
                        <a:pt x="6164" y="864"/>
                      </a:cubicBezTo>
                      <a:cubicBezTo>
                        <a:pt x="6046" y="354"/>
                        <a:pt x="5222" y="0"/>
                        <a:pt x="404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789;p88">
                  <a:extLst>
                    <a:ext uri="{FF2B5EF4-FFF2-40B4-BE49-F238E27FC236}">
                      <a16:creationId xmlns:a16="http://schemas.microsoft.com/office/drawing/2014/main" id="{9B22A306-8890-441D-A127-D050958B6B0D}"/>
                    </a:ext>
                  </a:extLst>
                </p:cNvPr>
                <p:cNvSpPr/>
                <p:nvPr/>
              </p:nvSpPr>
              <p:spPr>
                <a:xfrm>
                  <a:off x="3537650" y="1351025"/>
                  <a:ext cx="76575" cy="20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3" h="8323" extrusionOk="0">
                      <a:moveTo>
                        <a:pt x="1374" y="1"/>
                      </a:moveTo>
                      <a:cubicBezTo>
                        <a:pt x="1335" y="1"/>
                        <a:pt x="1257" y="40"/>
                        <a:pt x="1257" y="118"/>
                      </a:cubicBezTo>
                      <a:cubicBezTo>
                        <a:pt x="1139" y="707"/>
                        <a:pt x="982" y="1335"/>
                        <a:pt x="825" y="1924"/>
                      </a:cubicBezTo>
                      <a:lnTo>
                        <a:pt x="668" y="2552"/>
                      </a:lnTo>
                      <a:cubicBezTo>
                        <a:pt x="589" y="2945"/>
                        <a:pt x="471" y="3377"/>
                        <a:pt x="393" y="3769"/>
                      </a:cubicBezTo>
                      <a:cubicBezTo>
                        <a:pt x="354" y="4005"/>
                        <a:pt x="314" y="4201"/>
                        <a:pt x="275" y="4437"/>
                      </a:cubicBezTo>
                      <a:cubicBezTo>
                        <a:pt x="275" y="4554"/>
                        <a:pt x="236" y="4633"/>
                        <a:pt x="197" y="4751"/>
                      </a:cubicBezTo>
                      <a:lnTo>
                        <a:pt x="197" y="4868"/>
                      </a:lnTo>
                      <a:lnTo>
                        <a:pt x="157" y="5065"/>
                      </a:lnTo>
                      <a:cubicBezTo>
                        <a:pt x="118" y="5143"/>
                        <a:pt x="157" y="5222"/>
                        <a:pt x="197" y="5261"/>
                      </a:cubicBezTo>
                      <a:cubicBezTo>
                        <a:pt x="236" y="5300"/>
                        <a:pt x="314" y="5339"/>
                        <a:pt x="354" y="5339"/>
                      </a:cubicBezTo>
                      <a:lnTo>
                        <a:pt x="393" y="5339"/>
                      </a:lnTo>
                      <a:cubicBezTo>
                        <a:pt x="668" y="5261"/>
                        <a:pt x="943" y="5182"/>
                        <a:pt x="1257" y="5104"/>
                      </a:cubicBezTo>
                      <a:lnTo>
                        <a:pt x="1728" y="5104"/>
                      </a:lnTo>
                      <a:cubicBezTo>
                        <a:pt x="1845" y="5143"/>
                        <a:pt x="1924" y="5143"/>
                        <a:pt x="2002" y="5182"/>
                      </a:cubicBezTo>
                      <a:cubicBezTo>
                        <a:pt x="2081" y="5222"/>
                        <a:pt x="2120" y="5261"/>
                        <a:pt x="2199" y="5300"/>
                      </a:cubicBezTo>
                      <a:cubicBezTo>
                        <a:pt x="2238" y="5339"/>
                        <a:pt x="2277" y="5379"/>
                        <a:pt x="2317" y="5418"/>
                      </a:cubicBezTo>
                      <a:cubicBezTo>
                        <a:pt x="2356" y="5457"/>
                        <a:pt x="2395" y="5536"/>
                        <a:pt x="2434" y="5575"/>
                      </a:cubicBezTo>
                      <a:cubicBezTo>
                        <a:pt x="2434" y="5654"/>
                        <a:pt x="2474" y="5732"/>
                        <a:pt x="2474" y="5811"/>
                      </a:cubicBezTo>
                      <a:cubicBezTo>
                        <a:pt x="2474" y="5928"/>
                        <a:pt x="2474" y="6046"/>
                        <a:pt x="2474" y="6164"/>
                      </a:cubicBezTo>
                      <a:cubicBezTo>
                        <a:pt x="2434" y="6282"/>
                        <a:pt x="2395" y="6439"/>
                        <a:pt x="2356" y="6556"/>
                      </a:cubicBezTo>
                      <a:cubicBezTo>
                        <a:pt x="2277" y="6713"/>
                        <a:pt x="2199" y="6870"/>
                        <a:pt x="2120" y="7027"/>
                      </a:cubicBezTo>
                      <a:cubicBezTo>
                        <a:pt x="2002" y="7145"/>
                        <a:pt x="1885" y="7224"/>
                        <a:pt x="1767" y="7342"/>
                      </a:cubicBezTo>
                      <a:cubicBezTo>
                        <a:pt x="1649" y="7420"/>
                        <a:pt x="1531" y="7499"/>
                        <a:pt x="1414" y="7538"/>
                      </a:cubicBezTo>
                      <a:cubicBezTo>
                        <a:pt x="1217" y="7616"/>
                        <a:pt x="1021" y="7656"/>
                        <a:pt x="786" y="7656"/>
                      </a:cubicBezTo>
                      <a:cubicBezTo>
                        <a:pt x="746" y="7675"/>
                        <a:pt x="707" y="7685"/>
                        <a:pt x="663" y="7685"/>
                      </a:cubicBezTo>
                      <a:cubicBezTo>
                        <a:pt x="619" y="7685"/>
                        <a:pt x="570" y="7675"/>
                        <a:pt x="511" y="7656"/>
                      </a:cubicBezTo>
                      <a:lnTo>
                        <a:pt x="314" y="7656"/>
                      </a:lnTo>
                      <a:cubicBezTo>
                        <a:pt x="236" y="7656"/>
                        <a:pt x="197" y="7695"/>
                        <a:pt x="157" y="7695"/>
                      </a:cubicBezTo>
                      <a:cubicBezTo>
                        <a:pt x="79" y="7734"/>
                        <a:pt x="40" y="7813"/>
                        <a:pt x="40" y="7891"/>
                      </a:cubicBezTo>
                      <a:cubicBezTo>
                        <a:pt x="0" y="7970"/>
                        <a:pt x="0" y="8048"/>
                        <a:pt x="40" y="8127"/>
                      </a:cubicBezTo>
                      <a:cubicBezTo>
                        <a:pt x="79" y="8205"/>
                        <a:pt x="157" y="8244"/>
                        <a:pt x="236" y="8244"/>
                      </a:cubicBezTo>
                      <a:cubicBezTo>
                        <a:pt x="393" y="8284"/>
                        <a:pt x="589" y="8323"/>
                        <a:pt x="786" y="8323"/>
                      </a:cubicBezTo>
                      <a:cubicBezTo>
                        <a:pt x="982" y="8323"/>
                        <a:pt x="1139" y="8284"/>
                        <a:pt x="1335" y="8244"/>
                      </a:cubicBezTo>
                      <a:cubicBezTo>
                        <a:pt x="1649" y="8166"/>
                        <a:pt x="1963" y="8009"/>
                        <a:pt x="2238" y="7813"/>
                      </a:cubicBezTo>
                      <a:cubicBezTo>
                        <a:pt x="2317" y="7734"/>
                        <a:pt x="2434" y="7616"/>
                        <a:pt x="2513" y="7538"/>
                      </a:cubicBezTo>
                      <a:cubicBezTo>
                        <a:pt x="2631" y="7381"/>
                        <a:pt x="2709" y="7263"/>
                        <a:pt x="2788" y="7106"/>
                      </a:cubicBezTo>
                      <a:cubicBezTo>
                        <a:pt x="2866" y="6988"/>
                        <a:pt x="2905" y="6870"/>
                        <a:pt x="2984" y="6713"/>
                      </a:cubicBezTo>
                      <a:cubicBezTo>
                        <a:pt x="3023" y="6556"/>
                        <a:pt x="3062" y="6399"/>
                        <a:pt x="3062" y="6282"/>
                      </a:cubicBezTo>
                      <a:cubicBezTo>
                        <a:pt x="3062" y="6125"/>
                        <a:pt x="3062" y="6007"/>
                        <a:pt x="3062" y="5889"/>
                      </a:cubicBezTo>
                      <a:cubicBezTo>
                        <a:pt x="3062" y="5771"/>
                        <a:pt x="3023" y="5614"/>
                        <a:pt x="2984" y="5496"/>
                      </a:cubicBezTo>
                      <a:cubicBezTo>
                        <a:pt x="2905" y="5379"/>
                        <a:pt x="2827" y="5261"/>
                        <a:pt x="2748" y="5143"/>
                      </a:cubicBezTo>
                      <a:cubicBezTo>
                        <a:pt x="2670" y="5025"/>
                        <a:pt x="2552" y="4947"/>
                        <a:pt x="2474" y="4868"/>
                      </a:cubicBezTo>
                      <a:cubicBezTo>
                        <a:pt x="2356" y="4790"/>
                        <a:pt x="2199" y="4751"/>
                        <a:pt x="2081" y="4711"/>
                      </a:cubicBezTo>
                      <a:cubicBezTo>
                        <a:pt x="1924" y="4672"/>
                        <a:pt x="1806" y="4672"/>
                        <a:pt x="1649" y="4672"/>
                      </a:cubicBezTo>
                      <a:lnTo>
                        <a:pt x="1571" y="4672"/>
                      </a:lnTo>
                      <a:cubicBezTo>
                        <a:pt x="1217" y="4672"/>
                        <a:pt x="903" y="4751"/>
                        <a:pt x="589" y="4908"/>
                      </a:cubicBezTo>
                      <a:cubicBezTo>
                        <a:pt x="746" y="3808"/>
                        <a:pt x="982" y="2670"/>
                        <a:pt x="1217" y="1689"/>
                      </a:cubicBezTo>
                      <a:lnTo>
                        <a:pt x="1217" y="1610"/>
                      </a:lnTo>
                      <a:cubicBezTo>
                        <a:pt x="1296" y="1178"/>
                        <a:pt x="1414" y="707"/>
                        <a:pt x="1492" y="275"/>
                      </a:cubicBezTo>
                      <a:cubicBezTo>
                        <a:pt x="1531" y="197"/>
                        <a:pt x="1492" y="118"/>
                        <a:pt x="1414" y="79"/>
                      </a:cubicBezTo>
                      <a:lnTo>
                        <a:pt x="1374" y="79"/>
                      </a:lnTo>
                      <a:lnTo>
                        <a:pt x="137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790;p88">
                  <a:extLst>
                    <a:ext uri="{FF2B5EF4-FFF2-40B4-BE49-F238E27FC236}">
                      <a16:creationId xmlns:a16="http://schemas.microsoft.com/office/drawing/2014/main" id="{3C18FC6B-57A8-FE69-21F6-37D5CAD09EDD}"/>
                    </a:ext>
                  </a:extLst>
                </p:cNvPr>
                <p:cNvSpPr/>
                <p:nvPr/>
              </p:nvSpPr>
              <p:spPr>
                <a:xfrm>
                  <a:off x="3433625" y="1551225"/>
                  <a:ext cx="105025" cy="8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1" h="3220" extrusionOk="0">
                      <a:moveTo>
                        <a:pt x="197" y="1"/>
                      </a:moveTo>
                      <a:lnTo>
                        <a:pt x="157" y="40"/>
                      </a:lnTo>
                      <a:cubicBezTo>
                        <a:pt x="157" y="40"/>
                        <a:pt x="118" y="79"/>
                        <a:pt x="118" y="119"/>
                      </a:cubicBezTo>
                      <a:cubicBezTo>
                        <a:pt x="40" y="433"/>
                        <a:pt x="0" y="747"/>
                        <a:pt x="0" y="1061"/>
                      </a:cubicBezTo>
                      <a:cubicBezTo>
                        <a:pt x="0" y="1218"/>
                        <a:pt x="40" y="1375"/>
                        <a:pt x="79" y="1532"/>
                      </a:cubicBezTo>
                      <a:cubicBezTo>
                        <a:pt x="118" y="1650"/>
                        <a:pt x="157" y="1807"/>
                        <a:pt x="236" y="1924"/>
                      </a:cubicBezTo>
                      <a:cubicBezTo>
                        <a:pt x="354" y="2199"/>
                        <a:pt x="511" y="2435"/>
                        <a:pt x="707" y="2631"/>
                      </a:cubicBezTo>
                      <a:cubicBezTo>
                        <a:pt x="903" y="2788"/>
                        <a:pt x="1139" y="2945"/>
                        <a:pt x="1413" y="3063"/>
                      </a:cubicBezTo>
                      <a:cubicBezTo>
                        <a:pt x="1649" y="3141"/>
                        <a:pt x="1924" y="3220"/>
                        <a:pt x="2238" y="3220"/>
                      </a:cubicBezTo>
                      <a:cubicBezTo>
                        <a:pt x="2473" y="3220"/>
                        <a:pt x="2748" y="3181"/>
                        <a:pt x="2984" y="3063"/>
                      </a:cubicBezTo>
                      <a:cubicBezTo>
                        <a:pt x="3259" y="2945"/>
                        <a:pt x="3494" y="2788"/>
                        <a:pt x="3690" y="2592"/>
                      </a:cubicBezTo>
                      <a:cubicBezTo>
                        <a:pt x="3887" y="2317"/>
                        <a:pt x="4083" y="2003"/>
                        <a:pt x="4201" y="1689"/>
                      </a:cubicBezTo>
                      <a:lnTo>
                        <a:pt x="4201" y="1610"/>
                      </a:lnTo>
                      <a:cubicBezTo>
                        <a:pt x="3612" y="1414"/>
                        <a:pt x="3062" y="1218"/>
                        <a:pt x="2513" y="1022"/>
                      </a:cubicBezTo>
                      <a:cubicBezTo>
                        <a:pt x="1728" y="708"/>
                        <a:pt x="942" y="354"/>
                        <a:pt x="1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91;p88">
                  <a:extLst>
                    <a:ext uri="{FF2B5EF4-FFF2-40B4-BE49-F238E27FC236}">
                      <a16:creationId xmlns:a16="http://schemas.microsoft.com/office/drawing/2014/main" id="{2A0FFAF5-7AB4-72EB-5A1D-AE3FF2B173DA}"/>
                    </a:ext>
                  </a:extLst>
                </p:cNvPr>
                <p:cNvSpPr/>
                <p:nvPr/>
              </p:nvSpPr>
              <p:spPr>
                <a:xfrm>
                  <a:off x="3384550" y="1369675"/>
                  <a:ext cx="25550" cy="10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2" h="4201" extrusionOk="0">
                      <a:moveTo>
                        <a:pt x="589" y="0"/>
                      </a:moveTo>
                      <a:cubicBezTo>
                        <a:pt x="354" y="0"/>
                        <a:pt x="157" y="786"/>
                        <a:pt x="79" y="1885"/>
                      </a:cubicBezTo>
                      <a:cubicBezTo>
                        <a:pt x="0" y="3023"/>
                        <a:pt x="118" y="4083"/>
                        <a:pt x="354" y="4201"/>
                      </a:cubicBezTo>
                      <a:lnTo>
                        <a:pt x="393" y="4201"/>
                      </a:lnTo>
                      <a:cubicBezTo>
                        <a:pt x="629" y="4201"/>
                        <a:pt x="864" y="3416"/>
                        <a:pt x="943" y="2317"/>
                      </a:cubicBezTo>
                      <a:cubicBezTo>
                        <a:pt x="1021" y="1178"/>
                        <a:pt x="903" y="118"/>
                        <a:pt x="6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792;p88">
                  <a:extLst>
                    <a:ext uri="{FF2B5EF4-FFF2-40B4-BE49-F238E27FC236}">
                      <a16:creationId xmlns:a16="http://schemas.microsoft.com/office/drawing/2014/main" id="{D6CA4ACF-1D4F-3186-4D74-CC86A142C4E1}"/>
                    </a:ext>
                  </a:extLst>
                </p:cNvPr>
                <p:cNvSpPr/>
                <p:nvPr/>
              </p:nvSpPr>
              <p:spPr>
                <a:xfrm>
                  <a:off x="3721175" y="1400075"/>
                  <a:ext cx="27500" cy="10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0" h="4085" extrusionOk="0">
                      <a:moveTo>
                        <a:pt x="808" y="0"/>
                      </a:moveTo>
                      <a:cubicBezTo>
                        <a:pt x="574" y="0"/>
                        <a:pt x="271" y="773"/>
                        <a:pt x="118" y="1807"/>
                      </a:cubicBezTo>
                      <a:cubicBezTo>
                        <a:pt x="40" y="2318"/>
                        <a:pt x="0" y="2828"/>
                        <a:pt x="0" y="3338"/>
                      </a:cubicBezTo>
                      <a:cubicBezTo>
                        <a:pt x="0" y="3770"/>
                        <a:pt x="79" y="4045"/>
                        <a:pt x="197" y="4084"/>
                      </a:cubicBezTo>
                      <a:lnTo>
                        <a:pt x="236" y="4084"/>
                      </a:lnTo>
                      <a:cubicBezTo>
                        <a:pt x="432" y="4084"/>
                        <a:pt x="746" y="3338"/>
                        <a:pt x="903" y="2278"/>
                      </a:cubicBezTo>
                      <a:cubicBezTo>
                        <a:pt x="1099" y="1179"/>
                        <a:pt x="1060" y="119"/>
                        <a:pt x="864" y="1"/>
                      </a:cubicBezTo>
                      <a:lnTo>
                        <a:pt x="825" y="1"/>
                      </a:lnTo>
                      <a:cubicBezTo>
                        <a:pt x="819" y="0"/>
                        <a:pt x="813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793;p88">
                  <a:extLst>
                    <a:ext uri="{FF2B5EF4-FFF2-40B4-BE49-F238E27FC236}">
                      <a16:creationId xmlns:a16="http://schemas.microsoft.com/office/drawing/2014/main" id="{DE91C356-A373-7CAB-12F6-9C387154BE69}"/>
                    </a:ext>
                  </a:extLst>
                </p:cNvPr>
                <p:cNvSpPr/>
                <p:nvPr/>
              </p:nvSpPr>
              <p:spPr>
                <a:xfrm>
                  <a:off x="2943900" y="23677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F1D7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4794;p88">
                  <a:extLst>
                    <a:ext uri="{FF2B5EF4-FFF2-40B4-BE49-F238E27FC236}">
                      <a16:creationId xmlns:a16="http://schemas.microsoft.com/office/drawing/2014/main" id="{977F6F80-1DC0-7400-113B-C2231CC37365}"/>
                    </a:ext>
                  </a:extLst>
                </p:cNvPr>
                <p:cNvSpPr/>
                <p:nvPr/>
              </p:nvSpPr>
              <p:spPr>
                <a:xfrm>
                  <a:off x="2933100" y="2016425"/>
                  <a:ext cx="1079575" cy="104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83" h="41770" extrusionOk="0">
                      <a:moveTo>
                        <a:pt x="33604" y="0"/>
                      </a:moveTo>
                      <a:lnTo>
                        <a:pt x="33604" y="40"/>
                      </a:lnTo>
                      <a:cubicBezTo>
                        <a:pt x="33584" y="20"/>
                        <a:pt x="33565" y="10"/>
                        <a:pt x="33545" y="10"/>
                      </a:cubicBezTo>
                      <a:cubicBezTo>
                        <a:pt x="33525" y="10"/>
                        <a:pt x="33506" y="20"/>
                        <a:pt x="33486" y="40"/>
                      </a:cubicBezTo>
                      <a:lnTo>
                        <a:pt x="33329" y="40"/>
                      </a:lnTo>
                      <a:cubicBezTo>
                        <a:pt x="33251" y="40"/>
                        <a:pt x="33172" y="79"/>
                        <a:pt x="33094" y="157"/>
                      </a:cubicBezTo>
                      <a:lnTo>
                        <a:pt x="33015" y="275"/>
                      </a:lnTo>
                      <a:cubicBezTo>
                        <a:pt x="31798" y="1649"/>
                        <a:pt x="30385" y="2827"/>
                        <a:pt x="28854" y="3887"/>
                      </a:cubicBezTo>
                      <a:lnTo>
                        <a:pt x="28815" y="3887"/>
                      </a:lnTo>
                      <a:cubicBezTo>
                        <a:pt x="27009" y="5064"/>
                        <a:pt x="25085" y="6007"/>
                        <a:pt x="23083" y="6713"/>
                      </a:cubicBezTo>
                      <a:cubicBezTo>
                        <a:pt x="21160" y="7341"/>
                        <a:pt x="19158" y="7734"/>
                        <a:pt x="17116" y="7891"/>
                      </a:cubicBezTo>
                      <a:cubicBezTo>
                        <a:pt x="16684" y="7891"/>
                        <a:pt x="16253" y="7930"/>
                        <a:pt x="15782" y="7930"/>
                      </a:cubicBezTo>
                      <a:cubicBezTo>
                        <a:pt x="14408" y="7930"/>
                        <a:pt x="12994" y="7773"/>
                        <a:pt x="11620" y="7498"/>
                      </a:cubicBezTo>
                      <a:lnTo>
                        <a:pt x="11542" y="7498"/>
                      </a:lnTo>
                      <a:cubicBezTo>
                        <a:pt x="10089" y="7184"/>
                        <a:pt x="8676" y="6674"/>
                        <a:pt x="7342" y="6046"/>
                      </a:cubicBezTo>
                      <a:cubicBezTo>
                        <a:pt x="6282" y="5457"/>
                        <a:pt x="5300" y="4790"/>
                        <a:pt x="4397" y="4005"/>
                      </a:cubicBezTo>
                      <a:lnTo>
                        <a:pt x="4397" y="4005"/>
                      </a:lnTo>
                      <a:lnTo>
                        <a:pt x="4437" y="4044"/>
                      </a:lnTo>
                      <a:cubicBezTo>
                        <a:pt x="3730" y="3416"/>
                        <a:pt x="3102" y="2709"/>
                        <a:pt x="2513" y="1963"/>
                      </a:cubicBezTo>
                      <a:cubicBezTo>
                        <a:pt x="2474" y="1845"/>
                        <a:pt x="2356" y="1806"/>
                        <a:pt x="2277" y="1806"/>
                      </a:cubicBezTo>
                      <a:cubicBezTo>
                        <a:pt x="2160" y="1806"/>
                        <a:pt x="2081" y="1845"/>
                        <a:pt x="2003" y="1924"/>
                      </a:cubicBezTo>
                      <a:cubicBezTo>
                        <a:pt x="1963" y="1963"/>
                        <a:pt x="1924" y="2002"/>
                        <a:pt x="1885" y="2042"/>
                      </a:cubicBezTo>
                      <a:cubicBezTo>
                        <a:pt x="1806" y="2120"/>
                        <a:pt x="1689" y="2199"/>
                        <a:pt x="1610" y="2316"/>
                      </a:cubicBezTo>
                      <a:cubicBezTo>
                        <a:pt x="1492" y="2395"/>
                        <a:pt x="1414" y="2513"/>
                        <a:pt x="1296" y="2670"/>
                      </a:cubicBezTo>
                      <a:cubicBezTo>
                        <a:pt x="1100" y="2905"/>
                        <a:pt x="943" y="3180"/>
                        <a:pt x="825" y="3494"/>
                      </a:cubicBezTo>
                      <a:cubicBezTo>
                        <a:pt x="746" y="3769"/>
                        <a:pt x="668" y="4044"/>
                        <a:pt x="629" y="4319"/>
                      </a:cubicBezTo>
                      <a:cubicBezTo>
                        <a:pt x="589" y="4633"/>
                        <a:pt x="589" y="4986"/>
                        <a:pt x="589" y="5300"/>
                      </a:cubicBezTo>
                      <a:cubicBezTo>
                        <a:pt x="629" y="5928"/>
                        <a:pt x="786" y="6556"/>
                        <a:pt x="1061" y="7106"/>
                      </a:cubicBezTo>
                      <a:cubicBezTo>
                        <a:pt x="1178" y="7381"/>
                        <a:pt x="1375" y="7655"/>
                        <a:pt x="1571" y="7891"/>
                      </a:cubicBezTo>
                      <a:cubicBezTo>
                        <a:pt x="1649" y="8009"/>
                        <a:pt x="1767" y="8126"/>
                        <a:pt x="1885" y="8244"/>
                      </a:cubicBezTo>
                      <a:cubicBezTo>
                        <a:pt x="2003" y="8362"/>
                        <a:pt x="2081" y="8480"/>
                        <a:pt x="2199" y="8597"/>
                      </a:cubicBezTo>
                      <a:cubicBezTo>
                        <a:pt x="2238" y="8676"/>
                        <a:pt x="2317" y="8755"/>
                        <a:pt x="2356" y="8872"/>
                      </a:cubicBezTo>
                      <a:cubicBezTo>
                        <a:pt x="2395" y="8951"/>
                        <a:pt x="2435" y="9069"/>
                        <a:pt x="2435" y="9186"/>
                      </a:cubicBezTo>
                      <a:cubicBezTo>
                        <a:pt x="2435" y="9304"/>
                        <a:pt x="2435" y="9461"/>
                        <a:pt x="2435" y="9579"/>
                      </a:cubicBezTo>
                      <a:cubicBezTo>
                        <a:pt x="2395" y="9854"/>
                        <a:pt x="2317" y="10128"/>
                        <a:pt x="2199" y="10403"/>
                      </a:cubicBezTo>
                      <a:cubicBezTo>
                        <a:pt x="2081" y="10678"/>
                        <a:pt x="1924" y="10953"/>
                        <a:pt x="1767" y="11228"/>
                      </a:cubicBezTo>
                      <a:cubicBezTo>
                        <a:pt x="1649" y="11542"/>
                        <a:pt x="1492" y="11817"/>
                        <a:pt x="1375" y="12091"/>
                      </a:cubicBezTo>
                      <a:cubicBezTo>
                        <a:pt x="1100" y="12759"/>
                        <a:pt x="825" y="13426"/>
                        <a:pt x="589" y="14133"/>
                      </a:cubicBezTo>
                      <a:cubicBezTo>
                        <a:pt x="236" y="15389"/>
                        <a:pt x="40" y="16684"/>
                        <a:pt x="1" y="17980"/>
                      </a:cubicBezTo>
                      <a:cubicBezTo>
                        <a:pt x="40" y="19275"/>
                        <a:pt x="275" y="20531"/>
                        <a:pt x="668" y="21709"/>
                      </a:cubicBezTo>
                      <a:cubicBezTo>
                        <a:pt x="1139" y="23044"/>
                        <a:pt x="1806" y="24300"/>
                        <a:pt x="2552" y="25478"/>
                      </a:cubicBezTo>
                      <a:cubicBezTo>
                        <a:pt x="3063" y="26263"/>
                        <a:pt x="3651" y="27205"/>
                        <a:pt x="4201" y="28186"/>
                      </a:cubicBezTo>
                      <a:cubicBezTo>
                        <a:pt x="4751" y="29089"/>
                        <a:pt x="5182" y="30031"/>
                        <a:pt x="5614" y="30974"/>
                      </a:cubicBezTo>
                      <a:cubicBezTo>
                        <a:pt x="6203" y="32387"/>
                        <a:pt x="6596" y="33839"/>
                        <a:pt x="6831" y="35370"/>
                      </a:cubicBezTo>
                      <a:lnTo>
                        <a:pt x="6831" y="35410"/>
                      </a:lnTo>
                      <a:cubicBezTo>
                        <a:pt x="6988" y="36666"/>
                        <a:pt x="6988" y="37883"/>
                        <a:pt x="6831" y="39139"/>
                      </a:cubicBezTo>
                      <a:cubicBezTo>
                        <a:pt x="6792" y="39571"/>
                        <a:pt x="6713" y="40042"/>
                        <a:pt x="6596" y="40474"/>
                      </a:cubicBezTo>
                      <a:cubicBezTo>
                        <a:pt x="6556" y="40670"/>
                        <a:pt x="6674" y="40866"/>
                        <a:pt x="6831" y="40945"/>
                      </a:cubicBezTo>
                      <a:cubicBezTo>
                        <a:pt x="6910" y="40984"/>
                        <a:pt x="6988" y="41023"/>
                        <a:pt x="7067" y="41023"/>
                      </a:cubicBezTo>
                      <a:cubicBezTo>
                        <a:pt x="8912" y="41376"/>
                        <a:pt x="10835" y="41573"/>
                        <a:pt x="12759" y="41612"/>
                      </a:cubicBezTo>
                      <a:lnTo>
                        <a:pt x="19001" y="41612"/>
                      </a:lnTo>
                      <a:cubicBezTo>
                        <a:pt x="20335" y="41612"/>
                        <a:pt x="21670" y="41612"/>
                        <a:pt x="22965" y="41651"/>
                      </a:cubicBezTo>
                      <a:lnTo>
                        <a:pt x="23162" y="41651"/>
                      </a:lnTo>
                      <a:cubicBezTo>
                        <a:pt x="24771" y="41691"/>
                        <a:pt x="26381" y="41730"/>
                        <a:pt x="28030" y="41769"/>
                      </a:cubicBezTo>
                      <a:lnTo>
                        <a:pt x="41887" y="41769"/>
                      </a:lnTo>
                      <a:cubicBezTo>
                        <a:pt x="42005" y="41769"/>
                        <a:pt x="42083" y="41730"/>
                        <a:pt x="42162" y="41691"/>
                      </a:cubicBezTo>
                      <a:cubicBezTo>
                        <a:pt x="42240" y="41612"/>
                        <a:pt x="42319" y="41534"/>
                        <a:pt x="42319" y="41416"/>
                      </a:cubicBezTo>
                      <a:cubicBezTo>
                        <a:pt x="42319" y="41376"/>
                        <a:pt x="42358" y="41337"/>
                        <a:pt x="42358" y="41298"/>
                      </a:cubicBezTo>
                      <a:cubicBezTo>
                        <a:pt x="42672" y="39767"/>
                        <a:pt x="42868" y="38197"/>
                        <a:pt x="42986" y="36666"/>
                      </a:cubicBezTo>
                      <a:cubicBezTo>
                        <a:pt x="43143" y="35174"/>
                        <a:pt x="43182" y="33564"/>
                        <a:pt x="43182" y="31955"/>
                      </a:cubicBezTo>
                      <a:cubicBezTo>
                        <a:pt x="43143" y="28814"/>
                        <a:pt x="42868" y="25674"/>
                        <a:pt x="42358" y="22612"/>
                      </a:cubicBezTo>
                      <a:cubicBezTo>
                        <a:pt x="42122" y="21120"/>
                        <a:pt x="41887" y="19589"/>
                        <a:pt x="41494" y="17940"/>
                      </a:cubicBezTo>
                      <a:cubicBezTo>
                        <a:pt x="41337" y="17077"/>
                        <a:pt x="41102" y="16174"/>
                        <a:pt x="40906" y="15310"/>
                      </a:cubicBezTo>
                      <a:lnTo>
                        <a:pt x="40749" y="14486"/>
                      </a:lnTo>
                      <a:cubicBezTo>
                        <a:pt x="40277" y="12248"/>
                        <a:pt x="39689" y="10050"/>
                        <a:pt x="38943" y="7891"/>
                      </a:cubicBezTo>
                      <a:cubicBezTo>
                        <a:pt x="38432" y="6321"/>
                        <a:pt x="37726" y="4868"/>
                        <a:pt x="36901" y="3494"/>
                      </a:cubicBezTo>
                      <a:cubicBezTo>
                        <a:pt x="36470" y="2827"/>
                        <a:pt x="35999" y="2199"/>
                        <a:pt x="35488" y="1610"/>
                      </a:cubicBezTo>
                      <a:cubicBezTo>
                        <a:pt x="34978" y="1021"/>
                        <a:pt x="34389" y="511"/>
                        <a:pt x="33761" y="40"/>
                      </a:cubicBezTo>
                      <a:cubicBezTo>
                        <a:pt x="33722" y="40"/>
                        <a:pt x="33643" y="0"/>
                        <a:pt x="3360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4795;p88">
                  <a:extLst>
                    <a:ext uri="{FF2B5EF4-FFF2-40B4-BE49-F238E27FC236}">
                      <a16:creationId xmlns:a16="http://schemas.microsoft.com/office/drawing/2014/main" id="{E60C6287-7ADB-5924-13FA-E543A05B062E}"/>
                    </a:ext>
                  </a:extLst>
                </p:cNvPr>
                <p:cNvSpPr/>
                <p:nvPr/>
              </p:nvSpPr>
              <p:spPr>
                <a:xfrm>
                  <a:off x="3597525" y="2054700"/>
                  <a:ext cx="417100" cy="100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84" h="40278" extrusionOk="0">
                      <a:moveTo>
                        <a:pt x="8872" y="0"/>
                      </a:moveTo>
                      <a:cubicBezTo>
                        <a:pt x="8362" y="471"/>
                        <a:pt x="7930" y="982"/>
                        <a:pt x="7498" y="1531"/>
                      </a:cubicBezTo>
                      <a:lnTo>
                        <a:pt x="7537" y="1531"/>
                      </a:lnTo>
                      <a:cubicBezTo>
                        <a:pt x="6517" y="2866"/>
                        <a:pt x="5653" y="4319"/>
                        <a:pt x="5025" y="5889"/>
                      </a:cubicBezTo>
                      <a:cubicBezTo>
                        <a:pt x="4436" y="7263"/>
                        <a:pt x="4004" y="8676"/>
                        <a:pt x="3808" y="10168"/>
                      </a:cubicBezTo>
                      <a:cubicBezTo>
                        <a:pt x="3690" y="10874"/>
                        <a:pt x="3690" y="11581"/>
                        <a:pt x="3690" y="12327"/>
                      </a:cubicBezTo>
                      <a:cubicBezTo>
                        <a:pt x="3690" y="13073"/>
                        <a:pt x="3769" y="13819"/>
                        <a:pt x="3886" y="14564"/>
                      </a:cubicBezTo>
                      <a:cubicBezTo>
                        <a:pt x="3886" y="14525"/>
                        <a:pt x="3886" y="14525"/>
                        <a:pt x="3886" y="14525"/>
                      </a:cubicBezTo>
                      <a:cubicBezTo>
                        <a:pt x="4043" y="15703"/>
                        <a:pt x="4279" y="16841"/>
                        <a:pt x="4554" y="17940"/>
                      </a:cubicBezTo>
                      <a:cubicBezTo>
                        <a:pt x="4829" y="19079"/>
                        <a:pt x="5103" y="20178"/>
                        <a:pt x="5339" y="21277"/>
                      </a:cubicBezTo>
                      <a:cubicBezTo>
                        <a:pt x="5496" y="22023"/>
                        <a:pt x="5653" y="22769"/>
                        <a:pt x="5810" y="23476"/>
                      </a:cubicBezTo>
                      <a:cubicBezTo>
                        <a:pt x="5928" y="24221"/>
                        <a:pt x="6045" y="24889"/>
                        <a:pt x="6124" y="25595"/>
                      </a:cubicBezTo>
                      <a:cubicBezTo>
                        <a:pt x="6203" y="26302"/>
                        <a:pt x="6320" y="27009"/>
                        <a:pt x="6320" y="27715"/>
                      </a:cubicBezTo>
                      <a:cubicBezTo>
                        <a:pt x="6399" y="28461"/>
                        <a:pt x="6399" y="29168"/>
                        <a:pt x="6320" y="29914"/>
                      </a:cubicBezTo>
                      <a:cubicBezTo>
                        <a:pt x="6281" y="30581"/>
                        <a:pt x="6163" y="31288"/>
                        <a:pt x="6006" y="31955"/>
                      </a:cubicBezTo>
                      <a:cubicBezTo>
                        <a:pt x="5810" y="32544"/>
                        <a:pt x="5614" y="33133"/>
                        <a:pt x="5378" y="33682"/>
                      </a:cubicBezTo>
                      <a:cubicBezTo>
                        <a:pt x="4436" y="35763"/>
                        <a:pt x="3101" y="37647"/>
                        <a:pt x="1374" y="39139"/>
                      </a:cubicBezTo>
                      <a:cubicBezTo>
                        <a:pt x="942" y="39531"/>
                        <a:pt x="471" y="39924"/>
                        <a:pt x="0" y="40238"/>
                      </a:cubicBezTo>
                      <a:lnTo>
                        <a:pt x="1492" y="40277"/>
                      </a:lnTo>
                      <a:lnTo>
                        <a:pt x="15310" y="40277"/>
                      </a:lnTo>
                      <a:cubicBezTo>
                        <a:pt x="15428" y="40277"/>
                        <a:pt x="15545" y="40277"/>
                        <a:pt x="15624" y="40199"/>
                      </a:cubicBezTo>
                      <a:cubicBezTo>
                        <a:pt x="15703" y="40120"/>
                        <a:pt x="15781" y="40042"/>
                        <a:pt x="15781" y="39924"/>
                      </a:cubicBezTo>
                      <a:cubicBezTo>
                        <a:pt x="15820" y="39845"/>
                        <a:pt x="15820" y="39845"/>
                        <a:pt x="15820" y="39806"/>
                      </a:cubicBezTo>
                      <a:cubicBezTo>
                        <a:pt x="16134" y="38275"/>
                        <a:pt x="16331" y="36705"/>
                        <a:pt x="16488" y="35174"/>
                      </a:cubicBezTo>
                      <a:cubicBezTo>
                        <a:pt x="16645" y="33604"/>
                        <a:pt x="16684" y="32073"/>
                        <a:pt x="16645" y="30463"/>
                      </a:cubicBezTo>
                      <a:cubicBezTo>
                        <a:pt x="16605" y="27283"/>
                        <a:pt x="16331" y="24182"/>
                        <a:pt x="15820" y="21081"/>
                      </a:cubicBezTo>
                      <a:cubicBezTo>
                        <a:pt x="15585" y="19550"/>
                        <a:pt x="15271" y="18019"/>
                        <a:pt x="14957" y="16409"/>
                      </a:cubicBezTo>
                      <a:cubicBezTo>
                        <a:pt x="14800" y="15742"/>
                        <a:pt x="14643" y="15075"/>
                        <a:pt x="14486" y="14368"/>
                      </a:cubicBezTo>
                      <a:lnTo>
                        <a:pt x="14407" y="14054"/>
                      </a:lnTo>
                      <a:lnTo>
                        <a:pt x="14368" y="13779"/>
                      </a:lnTo>
                      <a:lnTo>
                        <a:pt x="14172" y="12955"/>
                      </a:lnTo>
                      <a:cubicBezTo>
                        <a:pt x="13700" y="10717"/>
                        <a:pt x="13112" y="8519"/>
                        <a:pt x="12366" y="6360"/>
                      </a:cubicBezTo>
                      <a:cubicBezTo>
                        <a:pt x="11855" y="4790"/>
                        <a:pt x="11149" y="3337"/>
                        <a:pt x="10324" y="1963"/>
                      </a:cubicBezTo>
                      <a:cubicBezTo>
                        <a:pt x="9893" y="1296"/>
                        <a:pt x="9422" y="668"/>
                        <a:pt x="8911" y="79"/>
                      </a:cubicBezTo>
                      <a:lnTo>
                        <a:pt x="887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4796;p88">
                  <a:extLst>
                    <a:ext uri="{FF2B5EF4-FFF2-40B4-BE49-F238E27FC236}">
                      <a16:creationId xmlns:a16="http://schemas.microsoft.com/office/drawing/2014/main" id="{D3BBBCDA-6FBB-8FFC-5B7F-68F2D31FA122}"/>
                    </a:ext>
                  </a:extLst>
                </p:cNvPr>
                <p:cNvSpPr/>
                <p:nvPr/>
              </p:nvSpPr>
              <p:spPr>
                <a:xfrm>
                  <a:off x="1608200" y="1054650"/>
                  <a:ext cx="415175" cy="85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7" h="34271" extrusionOk="0">
                      <a:moveTo>
                        <a:pt x="10718" y="0"/>
                      </a:moveTo>
                      <a:cubicBezTo>
                        <a:pt x="10364" y="0"/>
                        <a:pt x="9972" y="39"/>
                        <a:pt x="9619" y="118"/>
                      </a:cubicBezTo>
                      <a:cubicBezTo>
                        <a:pt x="9030" y="197"/>
                        <a:pt x="8480" y="393"/>
                        <a:pt x="7931" y="628"/>
                      </a:cubicBezTo>
                      <a:cubicBezTo>
                        <a:pt x="6910" y="1099"/>
                        <a:pt x="5968" y="1767"/>
                        <a:pt x="5183" y="2591"/>
                      </a:cubicBezTo>
                      <a:cubicBezTo>
                        <a:pt x="4790" y="3023"/>
                        <a:pt x="4437" y="3455"/>
                        <a:pt x="4123" y="3926"/>
                      </a:cubicBezTo>
                      <a:cubicBezTo>
                        <a:pt x="3809" y="4358"/>
                        <a:pt x="3495" y="4868"/>
                        <a:pt x="3220" y="5339"/>
                      </a:cubicBezTo>
                      <a:cubicBezTo>
                        <a:pt x="2670" y="6360"/>
                        <a:pt x="2238" y="7420"/>
                        <a:pt x="1846" y="8519"/>
                      </a:cubicBezTo>
                      <a:cubicBezTo>
                        <a:pt x="1453" y="9657"/>
                        <a:pt x="1100" y="10796"/>
                        <a:pt x="825" y="12013"/>
                      </a:cubicBezTo>
                      <a:cubicBezTo>
                        <a:pt x="629" y="12759"/>
                        <a:pt x="511" y="13544"/>
                        <a:pt x="393" y="14329"/>
                      </a:cubicBezTo>
                      <a:cubicBezTo>
                        <a:pt x="276" y="14996"/>
                        <a:pt x="197" y="15703"/>
                        <a:pt x="158" y="16566"/>
                      </a:cubicBezTo>
                      <a:cubicBezTo>
                        <a:pt x="1" y="19511"/>
                        <a:pt x="197" y="22494"/>
                        <a:pt x="786" y="25399"/>
                      </a:cubicBezTo>
                      <a:cubicBezTo>
                        <a:pt x="1178" y="27597"/>
                        <a:pt x="1728" y="29796"/>
                        <a:pt x="2238" y="31916"/>
                      </a:cubicBezTo>
                      <a:cubicBezTo>
                        <a:pt x="2395" y="32465"/>
                        <a:pt x="2513" y="33054"/>
                        <a:pt x="2670" y="33604"/>
                      </a:cubicBezTo>
                      <a:lnTo>
                        <a:pt x="2631" y="33682"/>
                      </a:lnTo>
                      <a:lnTo>
                        <a:pt x="2552" y="33918"/>
                      </a:lnTo>
                      <a:cubicBezTo>
                        <a:pt x="2513" y="33996"/>
                        <a:pt x="2513" y="34035"/>
                        <a:pt x="2552" y="34114"/>
                      </a:cubicBezTo>
                      <a:cubicBezTo>
                        <a:pt x="2592" y="34192"/>
                        <a:pt x="2670" y="34232"/>
                        <a:pt x="2709" y="34271"/>
                      </a:cubicBezTo>
                      <a:lnTo>
                        <a:pt x="2788" y="34271"/>
                      </a:lnTo>
                      <a:cubicBezTo>
                        <a:pt x="2906" y="34271"/>
                        <a:pt x="3024" y="34153"/>
                        <a:pt x="3063" y="34035"/>
                      </a:cubicBezTo>
                      <a:cubicBezTo>
                        <a:pt x="3141" y="33761"/>
                        <a:pt x="3259" y="33486"/>
                        <a:pt x="3377" y="33211"/>
                      </a:cubicBezTo>
                      <a:cubicBezTo>
                        <a:pt x="3573" y="32740"/>
                        <a:pt x="3809" y="32308"/>
                        <a:pt x="4044" y="31916"/>
                      </a:cubicBezTo>
                      <a:cubicBezTo>
                        <a:pt x="4240" y="31523"/>
                        <a:pt x="4515" y="31052"/>
                        <a:pt x="4790" y="30620"/>
                      </a:cubicBezTo>
                      <a:cubicBezTo>
                        <a:pt x="5379" y="29639"/>
                        <a:pt x="6007" y="28775"/>
                        <a:pt x="6557" y="28029"/>
                      </a:cubicBezTo>
                      <a:cubicBezTo>
                        <a:pt x="7263" y="27048"/>
                        <a:pt x="8009" y="26027"/>
                        <a:pt x="8716" y="25046"/>
                      </a:cubicBezTo>
                      <a:cubicBezTo>
                        <a:pt x="9305" y="24221"/>
                        <a:pt x="9933" y="23397"/>
                        <a:pt x="10521" y="22573"/>
                      </a:cubicBezTo>
                      <a:cubicBezTo>
                        <a:pt x="11856" y="20728"/>
                        <a:pt x="13073" y="18843"/>
                        <a:pt x="14172" y="16841"/>
                      </a:cubicBezTo>
                      <a:cubicBezTo>
                        <a:pt x="14683" y="15860"/>
                        <a:pt x="15154" y="14878"/>
                        <a:pt x="15546" y="13858"/>
                      </a:cubicBezTo>
                      <a:cubicBezTo>
                        <a:pt x="15900" y="12876"/>
                        <a:pt x="16174" y="11856"/>
                        <a:pt x="16371" y="10835"/>
                      </a:cubicBezTo>
                      <a:cubicBezTo>
                        <a:pt x="16567" y="9775"/>
                        <a:pt x="16606" y="8715"/>
                        <a:pt x="16567" y="7655"/>
                      </a:cubicBezTo>
                      <a:cubicBezTo>
                        <a:pt x="16488" y="6556"/>
                        <a:pt x="16292" y="5496"/>
                        <a:pt x="15978" y="4475"/>
                      </a:cubicBezTo>
                      <a:cubicBezTo>
                        <a:pt x="15782" y="3887"/>
                        <a:pt x="15546" y="3376"/>
                        <a:pt x="15311" y="2827"/>
                      </a:cubicBezTo>
                      <a:cubicBezTo>
                        <a:pt x="15036" y="2316"/>
                        <a:pt x="14683" y="1806"/>
                        <a:pt x="14251" y="1413"/>
                      </a:cubicBezTo>
                      <a:cubicBezTo>
                        <a:pt x="13858" y="1021"/>
                        <a:pt x="13426" y="707"/>
                        <a:pt x="12916" y="471"/>
                      </a:cubicBezTo>
                      <a:cubicBezTo>
                        <a:pt x="12681" y="354"/>
                        <a:pt x="12406" y="275"/>
                        <a:pt x="12131" y="236"/>
                      </a:cubicBezTo>
                      <a:cubicBezTo>
                        <a:pt x="11856" y="157"/>
                        <a:pt x="11581" y="79"/>
                        <a:pt x="11307" y="79"/>
                      </a:cubicBezTo>
                      <a:cubicBezTo>
                        <a:pt x="11110" y="39"/>
                        <a:pt x="10914" y="39"/>
                        <a:pt x="10718" y="39"/>
                      </a:cubicBezTo>
                      <a:lnTo>
                        <a:pt x="1071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4797;p88">
                  <a:extLst>
                    <a:ext uri="{FF2B5EF4-FFF2-40B4-BE49-F238E27FC236}">
                      <a16:creationId xmlns:a16="http://schemas.microsoft.com/office/drawing/2014/main" id="{172D14E7-EB88-F43A-9170-CEEBFE0FC379}"/>
                    </a:ext>
                  </a:extLst>
                </p:cNvPr>
                <p:cNvSpPr/>
                <p:nvPr/>
              </p:nvSpPr>
              <p:spPr>
                <a:xfrm>
                  <a:off x="1318700" y="1707275"/>
                  <a:ext cx="326825" cy="65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73" h="26043" extrusionOk="0">
                      <a:moveTo>
                        <a:pt x="4632" y="1"/>
                      </a:moveTo>
                      <a:cubicBezTo>
                        <a:pt x="3769" y="1"/>
                        <a:pt x="2944" y="315"/>
                        <a:pt x="2277" y="825"/>
                      </a:cubicBezTo>
                      <a:cubicBezTo>
                        <a:pt x="1845" y="1139"/>
                        <a:pt x="1492" y="1492"/>
                        <a:pt x="1217" y="1885"/>
                      </a:cubicBezTo>
                      <a:cubicBezTo>
                        <a:pt x="903" y="2317"/>
                        <a:pt x="668" y="2788"/>
                        <a:pt x="471" y="3298"/>
                      </a:cubicBezTo>
                      <a:cubicBezTo>
                        <a:pt x="275" y="3809"/>
                        <a:pt x="118" y="4358"/>
                        <a:pt x="79" y="4947"/>
                      </a:cubicBezTo>
                      <a:cubicBezTo>
                        <a:pt x="0" y="5497"/>
                        <a:pt x="0" y="6046"/>
                        <a:pt x="0" y="6596"/>
                      </a:cubicBezTo>
                      <a:cubicBezTo>
                        <a:pt x="79" y="7695"/>
                        <a:pt x="236" y="8794"/>
                        <a:pt x="511" y="9854"/>
                      </a:cubicBezTo>
                      <a:cubicBezTo>
                        <a:pt x="825" y="10992"/>
                        <a:pt x="1178" y="12092"/>
                        <a:pt x="1688" y="13191"/>
                      </a:cubicBezTo>
                      <a:cubicBezTo>
                        <a:pt x="2670" y="15468"/>
                        <a:pt x="3965" y="17627"/>
                        <a:pt x="5496" y="19590"/>
                      </a:cubicBezTo>
                      <a:cubicBezTo>
                        <a:pt x="6949" y="21474"/>
                        <a:pt x="8637" y="23201"/>
                        <a:pt x="10560" y="24654"/>
                      </a:cubicBezTo>
                      <a:cubicBezTo>
                        <a:pt x="11188" y="25164"/>
                        <a:pt x="11895" y="25596"/>
                        <a:pt x="12601" y="26028"/>
                      </a:cubicBezTo>
                      <a:cubicBezTo>
                        <a:pt x="12622" y="26038"/>
                        <a:pt x="12644" y="26043"/>
                        <a:pt x="12665" y="26043"/>
                      </a:cubicBezTo>
                      <a:cubicBezTo>
                        <a:pt x="12722" y="26043"/>
                        <a:pt x="12780" y="26007"/>
                        <a:pt x="12837" y="25949"/>
                      </a:cubicBezTo>
                      <a:cubicBezTo>
                        <a:pt x="12837" y="25910"/>
                        <a:pt x="12837" y="25871"/>
                        <a:pt x="12837" y="25831"/>
                      </a:cubicBezTo>
                      <a:cubicBezTo>
                        <a:pt x="12798" y="25792"/>
                        <a:pt x="12798" y="25753"/>
                        <a:pt x="12758" y="25753"/>
                      </a:cubicBezTo>
                      <a:lnTo>
                        <a:pt x="12837" y="25753"/>
                      </a:lnTo>
                      <a:cubicBezTo>
                        <a:pt x="12876" y="25753"/>
                        <a:pt x="12955" y="25714"/>
                        <a:pt x="12994" y="25674"/>
                      </a:cubicBezTo>
                      <a:cubicBezTo>
                        <a:pt x="13033" y="25635"/>
                        <a:pt x="13073" y="25556"/>
                        <a:pt x="13073" y="25517"/>
                      </a:cubicBezTo>
                      <a:cubicBezTo>
                        <a:pt x="12955" y="23908"/>
                        <a:pt x="12955" y="22298"/>
                        <a:pt x="12916" y="20728"/>
                      </a:cubicBezTo>
                      <a:lnTo>
                        <a:pt x="12916" y="20571"/>
                      </a:lnTo>
                      <a:cubicBezTo>
                        <a:pt x="12876" y="19079"/>
                        <a:pt x="12876" y="17509"/>
                        <a:pt x="12798" y="15978"/>
                      </a:cubicBezTo>
                      <a:cubicBezTo>
                        <a:pt x="12719" y="14368"/>
                        <a:pt x="12523" y="12798"/>
                        <a:pt x="12248" y="11267"/>
                      </a:cubicBezTo>
                      <a:cubicBezTo>
                        <a:pt x="12130" y="10600"/>
                        <a:pt x="12013" y="9972"/>
                        <a:pt x="11895" y="9383"/>
                      </a:cubicBezTo>
                      <a:cubicBezTo>
                        <a:pt x="11738" y="8833"/>
                        <a:pt x="11620" y="8205"/>
                        <a:pt x="11463" y="7656"/>
                      </a:cubicBezTo>
                      <a:cubicBezTo>
                        <a:pt x="11149" y="6517"/>
                        <a:pt x="10717" y="5379"/>
                        <a:pt x="10168" y="4319"/>
                      </a:cubicBezTo>
                      <a:cubicBezTo>
                        <a:pt x="9657" y="3259"/>
                        <a:pt x="8951" y="2317"/>
                        <a:pt x="8087" y="1492"/>
                      </a:cubicBezTo>
                      <a:cubicBezTo>
                        <a:pt x="7655" y="1100"/>
                        <a:pt x="7106" y="747"/>
                        <a:pt x="6556" y="472"/>
                      </a:cubicBezTo>
                      <a:cubicBezTo>
                        <a:pt x="6085" y="236"/>
                        <a:pt x="5535" y="79"/>
                        <a:pt x="5025" y="40"/>
                      </a:cubicBezTo>
                      <a:lnTo>
                        <a:pt x="4632" y="40"/>
                      </a:lnTo>
                      <a:lnTo>
                        <a:pt x="463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4798;p88">
                  <a:extLst>
                    <a:ext uri="{FF2B5EF4-FFF2-40B4-BE49-F238E27FC236}">
                      <a16:creationId xmlns:a16="http://schemas.microsoft.com/office/drawing/2014/main" id="{4544436A-D10A-13B3-460F-6818E3298701}"/>
                    </a:ext>
                  </a:extLst>
                </p:cNvPr>
                <p:cNvSpPr/>
                <p:nvPr/>
              </p:nvSpPr>
              <p:spPr>
                <a:xfrm>
                  <a:off x="1723025" y="1600300"/>
                  <a:ext cx="499575" cy="76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83" h="30543" extrusionOk="0">
                      <a:moveTo>
                        <a:pt x="14565" y="1"/>
                      </a:moveTo>
                      <a:cubicBezTo>
                        <a:pt x="14015" y="40"/>
                        <a:pt x="13466" y="158"/>
                        <a:pt x="12916" y="354"/>
                      </a:cubicBezTo>
                      <a:cubicBezTo>
                        <a:pt x="12720" y="433"/>
                        <a:pt x="12484" y="511"/>
                        <a:pt x="12288" y="629"/>
                      </a:cubicBezTo>
                      <a:cubicBezTo>
                        <a:pt x="12052" y="707"/>
                        <a:pt x="11856" y="825"/>
                        <a:pt x="11621" y="943"/>
                      </a:cubicBezTo>
                      <a:cubicBezTo>
                        <a:pt x="10835" y="1335"/>
                        <a:pt x="10050" y="1846"/>
                        <a:pt x="9344" y="2395"/>
                      </a:cubicBezTo>
                      <a:cubicBezTo>
                        <a:pt x="7852" y="3573"/>
                        <a:pt x="6557" y="4986"/>
                        <a:pt x="5497" y="6557"/>
                      </a:cubicBezTo>
                      <a:cubicBezTo>
                        <a:pt x="4358" y="8245"/>
                        <a:pt x="3416" y="10011"/>
                        <a:pt x="2670" y="11895"/>
                      </a:cubicBezTo>
                      <a:cubicBezTo>
                        <a:pt x="1885" y="13819"/>
                        <a:pt x="1296" y="15821"/>
                        <a:pt x="864" y="17862"/>
                      </a:cubicBezTo>
                      <a:cubicBezTo>
                        <a:pt x="472" y="19825"/>
                        <a:pt x="197" y="21827"/>
                        <a:pt x="119" y="23829"/>
                      </a:cubicBezTo>
                      <a:cubicBezTo>
                        <a:pt x="1" y="25988"/>
                        <a:pt x="119" y="28187"/>
                        <a:pt x="511" y="30307"/>
                      </a:cubicBezTo>
                      <a:cubicBezTo>
                        <a:pt x="550" y="30385"/>
                        <a:pt x="590" y="30424"/>
                        <a:pt x="668" y="30424"/>
                      </a:cubicBezTo>
                      <a:cubicBezTo>
                        <a:pt x="668" y="30464"/>
                        <a:pt x="707" y="30503"/>
                        <a:pt x="747" y="30503"/>
                      </a:cubicBezTo>
                      <a:cubicBezTo>
                        <a:pt x="825" y="30542"/>
                        <a:pt x="864" y="30542"/>
                        <a:pt x="904" y="30542"/>
                      </a:cubicBezTo>
                      <a:cubicBezTo>
                        <a:pt x="1021" y="30542"/>
                        <a:pt x="1100" y="30503"/>
                        <a:pt x="1178" y="30424"/>
                      </a:cubicBezTo>
                      <a:cubicBezTo>
                        <a:pt x="1571" y="29796"/>
                        <a:pt x="2003" y="29129"/>
                        <a:pt x="2592" y="28383"/>
                      </a:cubicBezTo>
                      <a:cubicBezTo>
                        <a:pt x="4515" y="25988"/>
                        <a:pt x="6596" y="23751"/>
                        <a:pt x="8833" y="21670"/>
                      </a:cubicBezTo>
                      <a:cubicBezTo>
                        <a:pt x="10443" y="20061"/>
                        <a:pt x="12131" y="18373"/>
                        <a:pt x="13662" y="16606"/>
                      </a:cubicBezTo>
                      <a:cubicBezTo>
                        <a:pt x="14133" y="16057"/>
                        <a:pt x="14565" y="15546"/>
                        <a:pt x="14957" y="15036"/>
                      </a:cubicBezTo>
                      <a:cubicBezTo>
                        <a:pt x="15154" y="14761"/>
                        <a:pt x="15389" y="14486"/>
                        <a:pt x="15585" y="14211"/>
                      </a:cubicBezTo>
                      <a:lnTo>
                        <a:pt x="16057" y="13544"/>
                      </a:lnTo>
                      <a:lnTo>
                        <a:pt x="16135" y="13466"/>
                      </a:lnTo>
                      <a:cubicBezTo>
                        <a:pt x="16881" y="12484"/>
                        <a:pt x="17666" y="11503"/>
                        <a:pt x="18333" y="10404"/>
                      </a:cubicBezTo>
                      <a:cubicBezTo>
                        <a:pt x="19001" y="9344"/>
                        <a:pt x="19511" y="8166"/>
                        <a:pt x="19786" y="6949"/>
                      </a:cubicBezTo>
                      <a:cubicBezTo>
                        <a:pt x="19943" y="6321"/>
                        <a:pt x="19982" y="5732"/>
                        <a:pt x="19943" y="5104"/>
                      </a:cubicBezTo>
                      <a:cubicBezTo>
                        <a:pt x="19864" y="4515"/>
                        <a:pt x="19747" y="3926"/>
                        <a:pt x="19511" y="3377"/>
                      </a:cubicBezTo>
                      <a:cubicBezTo>
                        <a:pt x="19433" y="3102"/>
                        <a:pt x="19315" y="2866"/>
                        <a:pt x="19158" y="2631"/>
                      </a:cubicBezTo>
                      <a:cubicBezTo>
                        <a:pt x="19040" y="2395"/>
                        <a:pt x="18883" y="2160"/>
                        <a:pt x="18726" y="1964"/>
                      </a:cubicBezTo>
                      <a:cubicBezTo>
                        <a:pt x="18412" y="1532"/>
                        <a:pt x="18019" y="1178"/>
                        <a:pt x="17588" y="864"/>
                      </a:cubicBezTo>
                      <a:cubicBezTo>
                        <a:pt x="16763" y="315"/>
                        <a:pt x="15782" y="40"/>
                        <a:pt x="14800" y="40"/>
                      </a:cubicBezTo>
                      <a:lnTo>
                        <a:pt x="1476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4799;p88">
                  <a:extLst>
                    <a:ext uri="{FF2B5EF4-FFF2-40B4-BE49-F238E27FC236}">
                      <a16:creationId xmlns:a16="http://schemas.microsoft.com/office/drawing/2014/main" id="{1F0B56FB-B281-06AA-2E27-90A91E4193E9}"/>
                    </a:ext>
                  </a:extLst>
                </p:cNvPr>
                <p:cNvSpPr/>
                <p:nvPr/>
              </p:nvSpPr>
              <p:spPr>
                <a:xfrm>
                  <a:off x="1664150" y="1113525"/>
                  <a:ext cx="217900" cy="150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16" h="60285" extrusionOk="0">
                      <a:moveTo>
                        <a:pt x="8597" y="1"/>
                      </a:moveTo>
                      <a:cubicBezTo>
                        <a:pt x="8558" y="1"/>
                        <a:pt x="8519" y="1"/>
                        <a:pt x="8480" y="40"/>
                      </a:cubicBezTo>
                      <a:cubicBezTo>
                        <a:pt x="6988" y="3180"/>
                        <a:pt x="5653" y="6439"/>
                        <a:pt x="4554" y="9736"/>
                      </a:cubicBezTo>
                      <a:cubicBezTo>
                        <a:pt x="4240" y="10600"/>
                        <a:pt x="3965" y="11424"/>
                        <a:pt x="3730" y="12288"/>
                      </a:cubicBezTo>
                      <a:cubicBezTo>
                        <a:pt x="3455" y="13151"/>
                        <a:pt x="3219" y="14015"/>
                        <a:pt x="2984" y="14879"/>
                      </a:cubicBezTo>
                      <a:cubicBezTo>
                        <a:pt x="2748" y="15742"/>
                        <a:pt x="2552" y="16606"/>
                        <a:pt x="2317" y="17470"/>
                      </a:cubicBezTo>
                      <a:cubicBezTo>
                        <a:pt x="2120" y="18373"/>
                        <a:pt x="1924" y="19236"/>
                        <a:pt x="1728" y="20100"/>
                      </a:cubicBezTo>
                      <a:cubicBezTo>
                        <a:pt x="1374" y="21827"/>
                        <a:pt x="1060" y="23594"/>
                        <a:pt x="825" y="25360"/>
                      </a:cubicBezTo>
                      <a:cubicBezTo>
                        <a:pt x="550" y="27127"/>
                        <a:pt x="354" y="28854"/>
                        <a:pt x="236" y="30620"/>
                      </a:cubicBezTo>
                      <a:cubicBezTo>
                        <a:pt x="79" y="32426"/>
                        <a:pt x="40" y="34271"/>
                        <a:pt x="0" y="36116"/>
                      </a:cubicBezTo>
                      <a:cubicBezTo>
                        <a:pt x="0" y="37961"/>
                        <a:pt x="40" y="39885"/>
                        <a:pt x="157" y="41769"/>
                      </a:cubicBezTo>
                      <a:cubicBezTo>
                        <a:pt x="314" y="44831"/>
                        <a:pt x="668" y="47893"/>
                        <a:pt x="1217" y="50916"/>
                      </a:cubicBezTo>
                      <a:cubicBezTo>
                        <a:pt x="1492" y="52408"/>
                        <a:pt x="1845" y="53899"/>
                        <a:pt x="2199" y="55391"/>
                      </a:cubicBezTo>
                      <a:cubicBezTo>
                        <a:pt x="2591" y="56883"/>
                        <a:pt x="3062" y="58453"/>
                        <a:pt x="3612" y="59945"/>
                      </a:cubicBezTo>
                      <a:cubicBezTo>
                        <a:pt x="3651" y="60063"/>
                        <a:pt x="3730" y="60141"/>
                        <a:pt x="3848" y="60220"/>
                      </a:cubicBezTo>
                      <a:cubicBezTo>
                        <a:pt x="3916" y="60266"/>
                        <a:pt x="3985" y="60285"/>
                        <a:pt x="4054" y="60285"/>
                      </a:cubicBezTo>
                      <a:cubicBezTo>
                        <a:pt x="4103" y="60285"/>
                        <a:pt x="4152" y="60275"/>
                        <a:pt x="4201" y="60259"/>
                      </a:cubicBezTo>
                      <a:cubicBezTo>
                        <a:pt x="4476" y="60180"/>
                        <a:pt x="4633" y="59945"/>
                        <a:pt x="4554" y="59670"/>
                      </a:cubicBezTo>
                      <a:cubicBezTo>
                        <a:pt x="4240" y="58610"/>
                        <a:pt x="3926" y="57590"/>
                        <a:pt x="3651" y="56530"/>
                      </a:cubicBezTo>
                      <a:cubicBezTo>
                        <a:pt x="3337" y="55470"/>
                        <a:pt x="3062" y="54410"/>
                        <a:pt x="2827" y="53350"/>
                      </a:cubicBezTo>
                      <a:cubicBezTo>
                        <a:pt x="2356" y="51191"/>
                        <a:pt x="1963" y="49032"/>
                        <a:pt x="1649" y="46873"/>
                      </a:cubicBezTo>
                      <a:cubicBezTo>
                        <a:pt x="1178" y="43222"/>
                        <a:pt x="943" y="39492"/>
                        <a:pt x="982" y="35802"/>
                      </a:cubicBezTo>
                      <a:cubicBezTo>
                        <a:pt x="982" y="33957"/>
                        <a:pt x="1060" y="32112"/>
                        <a:pt x="1217" y="30306"/>
                      </a:cubicBezTo>
                      <a:cubicBezTo>
                        <a:pt x="1296" y="28540"/>
                        <a:pt x="1453" y="26773"/>
                        <a:pt x="1688" y="25046"/>
                      </a:cubicBezTo>
                      <a:cubicBezTo>
                        <a:pt x="1728" y="24654"/>
                        <a:pt x="1767" y="24261"/>
                        <a:pt x="1845" y="23868"/>
                      </a:cubicBezTo>
                      <a:lnTo>
                        <a:pt x="1845" y="23790"/>
                      </a:lnTo>
                      <a:cubicBezTo>
                        <a:pt x="2081" y="22063"/>
                        <a:pt x="2356" y="20296"/>
                        <a:pt x="2709" y="18569"/>
                      </a:cubicBezTo>
                      <a:cubicBezTo>
                        <a:pt x="2866" y="17705"/>
                        <a:pt x="3062" y="16842"/>
                        <a:pt x="3259" y="15939"/>
                      </a:cubicBezTo>
                      <a:cubicBezTo>
                        <a:pt x="3455" y="15075"/>
                        <a:pt x="3690" y="14211"/>
                        <a:pt x="3926" y="13348"/>
                      </a:cubicBezTo>
                      <a:cubicBezTo>
                        <a:pt x="4790" y="9893"/>
                        <a:pt x="5928" y="6556"/>
                        <a:pt x="7302" y="3259"/>
                      </a:cubicBezTo>
                      <a:cubicBezTo>
                        <a:pt x="7302" y="3220"/>
                        <a:pt x="7341" y="3141"/>
                        <a:pt x="7381" y="3102"/>
                      </a:cubicBezTo>
                      <a:cubicBezTo>
                        <a:pt x="7812" y="2120"/>
                        <a:pt x="8244" y="1139"/>
                        <a:pt x="8715" y="158"/>
                      </a:cubicBezTo>
                      <a:cubicBezTo>
                        <a:pt x="8715" y="79"/>
                        <a:pt x="8715" y="40"/>
                        <a:pt x="8676" y="1"/>
                      </a:cubicBezTo>
                      <a:close/>
                    </a:path>
                  </a:pathLst>
                </a:custGeom>
                <a:solidFill>
                  <a:srgbClr val="59AA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4800;p88">
                  <a:extLst>
                    <a:ext uri="{FF2B5EF4-FFF2-40B4-BE49-F238E27FC236}">
                      <a16:creationId xmlns:a16="http://schemas.microsoft.com/office/drawing/2014/main" id="{8007AA7C-15FB-9BC6-13F9-505A63875FAC}"/>
                    </a:ext>
                  </a:extLst>
                </p:cNvPr>
                <p:cNvSpPr/>
                <p:nvPr/>
              </p:nvSpPr>
              <p:spPr>
                <a:xfrm>
                  <a:off x="1719100" y="1665075"/>
                  <a:ext cx="391600" cy="83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64" h="33497" extrusionOk="0">
                      <a:moveTo>
                        <a:pt x="15468" y="1"/>
                      </a:moveTo>
                      <a:cubicBezTo>
                        <a:pt x="13662" y="2081"/>
                        <a:pt x="11974" y="4201"/>
                        <a:pt x="10404" y="6439"/>
                      </a:cubicBezTo>
                      <a:cubicBezTo>
                        <a:pt x="8755" y="8755"/>
                        <a:pt x="7263" y="11189"/>
                        <a:pt x="5928" y="13701"/>
                      </a:cubicBezTo>
                      <a:cubicBezTo>
                        <a:pt x="4554" y="16213"/>
                        <a:pt x="3377" y="18844"/>
                        <a:pt x="2395" y="21513"/>
                      </a:cubicBezTo>
                      <a:cubicBezTo>
                        <a:pt x="1375" y="24104"/>
                        <a:pt x="668" y="26813"/>
                        <a:pt x="276" y="29521"/>
                      </a:cubicBezTo>
                      <a:cubicBezTo>
                        <a:pt x="197" y="30071"/>
                        <a:pt x="119" y="30621"/>
                        <a:pt x="79" y="31170"/>
                      </a:cubicBezTo>
                      <a:cubicBezTo>
                        <a:pt x="1" y="31759"/>
                        <a:pt x="40" y="32387"/>
                        <a:pt x="119" y="32976"/>
                      </a:cubicBezTo>
                      <a:lnTo>
                        <a:pt x="119" y="33054"/>
                      </a:lnTo>
                      <a:cubicBezTo>
                        <a:pt x="119" y="33349"/>
                        <a:pt x="334" y="33496"/>
                        <a:pt x="550" y="33496"/>
                      </a:cubicBezTo>
                      <a:cubicBezTo>
                        <a:pt x="766" y="33496"/>
                        <a:pt x="982" y="33349"/>
                        <a:pt x="982" y="33054"/>
                      </a:cubicBezTo>
                      <a:lnTo>
                        <a:pt x="982" y="33015"/>
                      </a:lnTo>
                      <a:cubicBezTo>
                        <a:pt x="1021" y="32505"/>
                        <a:pt x="1021" y="32034"/>
                        <a:pt x="1021" y="31523"/>
                      </a:cubicBezTo>
                      <a:cubicBezTo>
                        <a:pt x="1061" y="31052"/>
                        <a:pt x="1100" y="30621"/>
                        <a:pt x="1139" y="30149"/>
                      </a:cubicBezTo>
                      <a:lnTo>
                        <a:pt x="1139" y="30189"/>
                      </a:lnTo>
                      <a:cubicBezTo>
                        <a:pt x="1375" y="28344"/>
                        <a:pt x="1689" y="26499"/>
                        <a:pt x="2121" y="24693"/>
                      </a:cubicBezTo>
                      <a:cubicBezTo>
                        <a:pt x="2592" y="22769"/>
                        <a:pt x="3220" y="20924"/>
                        <a:pt x="3926" y="19118"/>
                      </a:cubicBezTo>
                      <a:lnTo>
                        <a:pt x="3926" y="19118"/>
                      </a:lnTo>
                      <a:lnTo>
                        <a:pt x="3887" y="19197"/>
                      </a:lnTo>
                      <a:cubicBezTo>
                        <a:pt x="4437" y="17862"/>
                        <a:pt x="4986" y="16528"/>
                        <a:pt x="5614" y="15271"/>
                      </a:cubicBezTo>
                      <a:cubicBezTo>
                        <a:pt x="6242" y="13976"/>
                        <a:pt x="6949" y="12720"/>
                        <a:pt x="7656" y="11463"/>
                      </a:cubicBezTo>
                      <a:cubicBezTo>
                        <a:pt x="8362" y="10207"/>
                        <a:pt x="9147" y="8990"/>
                        <a:pt x="9893" y="7813"/>
                      </a:cubicBezTo>
                      <a:cubicBezTo>
                        <a:pt x="10678" y="6635"/>
                        <a:pt x="11464" y="5497"/>
                        <a:pt x="12288" y="4397"/>
                      </a:cubicBezTo>
                      <a:lnTo>
                        <a:pt x="12641" y="3926"/>
                      </a:lnTo>
                      <a:cubicBezTo>
                        <a:pt x="13583" y="2670"/>
                        <a:pt x="14565" y="1453"/>
                        <a:pt x="15625" y="236"/>
                      </a:cubicBezTo>
                      <a:cubicBezTo>
                        <a:pt x="15664" y="197"/>
                        <a:pt x="15664" y="118"/>
                        <a:pt x="15625" y="79"/>
                      </a:cubicBezTo>
                      <a:cubicBezTo>
                        <a:pt x="15585" y="40"/>
                        <a:pt x="15546" y="40"/>
                        <a:pt x="15507" y="40"/>
                      </a:cubicBezTo>
                      <a:cubicBezTo>
                        <a:pt x="15507" y="40"/>
                        <a:pt x="15468" y="40"/>
                        <a:pt x="15428" y="79"/>
                      </a:cubicBezTo>
                      <a:lnTo>
                        <a:pt x="15468" y="1"/>
                      </a:lnTo>
                      <a:close/>
                    </a:path>
                  </a:pathLst>
                </a:custGeom>
                <a:solidFill>
                  <a:srgbClr val="59AA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4801;p88">
                  <a:extLst>
                    <a:ext uri="{FF2B5EF4-FFF2-40B4-BE49-F238E27FC236}">
                      <a16:creationId xmlns:a16="http://schemas.microsoft.com/office/drawing/2014/main" id="{03E5EF49-4820-2661-1514-F2F9A4248A3A}"/>
                    </a:ext>
                  </a:extLst>
                </p:cNvPr>
                <p:cNvSpPr/>
                <p:nvPr/>
              </p:nvSpPr>
              <p:spPr>
                <a:xfrm>
                  <a:off x="1407025" y="1781600"/>
                  <a:ext cx="330750" cy="6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30" h="27601" extrusionOk="0">
                      <a:moveTo>
                        <a:pt x="180" y="0"/>
                      </a:moveTo>
                      <a:cubicBezTo>
                        <a:pt x="172" y="0"/>
                        <a:pt x="165" y="4"/>
                        <a:pt x="157" y="11"/>
                      </a:cubicBezTo>
                      <a:cubicBezTo>
                        <a:pt x="143" y="4"/>
                        <a:pt x="128" y="1"/>
                        <a:pt x="115" y="1"/>
                      </a:cubicBezTo>
                      <a:cubicBezTo>
                        <a:pt x="53" y="1"/>
                        <a:pt x="0" y="65"/>
                        <a:pt x="0" y="129"/>
                      </a:cubicBezTo>
                      <a:cubicBezTo>
                        <a:pt x="471" y="2602"/>
                        <a:pt x="1021" y="5036"/>
                        <a:pt x="1767" y="7470"/>
                      </a:cubicBezTo>
                      <a:cubicBezTo>
                        <a:pt x="2513" y="9982"/>
                        <a:pt x="3376" y="12455"/>
                        <a:pt x="4397" y="14889"/>
                      </a:cubicBezTo>
                      <a:cubicBezTo>
                        <a:pt x="4672" y="15439"/>
                        <a:pt x="4907" y="16028"/>
                        <a:pt x="5182" y="16617"/>
                      </a:cubicBezTo>
                      <a:cubicBezTo>
                        <a:pt x="5457" y="17205"/>
                        <a:pt x="5732" y="17755"/>
                        <a:pt x="6006" y="18305"/>
                      </a:cubicBezTo>
                      <a:cubicBezTo>
                        <a:pt x="6281" y="18893"/>
                        <a:pt x="6595" y="19443"/>
                        <a:pt x="6909" y="19993"/>
                      </a:cubicBezTo>
                      <a:cubicBezTo>
                        <a:pt x="7184" y="20542"/>
                        <a:pt x="7537" y="21131"/>
                        <a:pt x="7891" y="21681"/>
                      </a:cubicBezTo>
                      <a:cubicBezTo>
                        <a:pt x="8519" y="22701"/>
                        <a:pt x="9186" y="23722"/>
                        <a:pt x="9932" y="24703"/>
                      </a:cubicBezTo>
                      <a:cubicBezTo>
                        <a:pt x="10325" y="25214"/>
                        <a:pt x="10678" y="25645"/>
                        <a:pt x="11071" y="26117"/>
                      </a:cubicBezTo>
                      <a:cubicBezTo>
                        <a:pt x="11267" y="26313"/>
                        <a:pt x="11502" y="26548"/>
                        <a:pt x="11699" y="26745"/>
                      </a:cubicBezTo>
                      <a:cubicBezTo>
                        <a:pt x="11816" y="26862"/>
                        <a:pt x="11934" y="26980"/>
                        <a:pt x="12052" y="27098"/>
                      </a:cubicBezTo>
                      <a:lnTo>
                        <a:pt x="12287" y="27294"/>
                      </a:lnTo>
                      <a:cubicBezTo>
                        <a:pt x="12366" y="27373"/>
                        <a:pt x="12484" y="27451"/>
                        <a:pt x="12562" y="27530"/>
                      </a:cubicBezTo>
                      <a:cubicBezTo>
                        <a:pt x="12628" y="27579"/>
                        <a:pt x="12701" y="27601"/>
                        <a:pt x="12774" y="27601"/>
                      </a:cubicBezTo>
                      <a:cubicBezTo>
                        <a:pt x="12877" y="27601"/>
                        <a:pt x="12981" y="27559"/>
                        <a:pt x="13073" y="27491"/>
                      </a:cubicBezTo>
                      <a:cubicBezTo>
                        <a:pt x="13230" y="27373"/>
                        <a:pt x="13230" y="27137"/>
                        <a:pt x="13112" y="26980"/>
                      </a:cubicBezTo>
                      <a:cubicBezTo>
                        <a:pt x="13033" y="26902"/>
                        <a:pt x="12994" y="26823"/>
                        <a:pt x="12916" y="26745"/>
                      </a:cubicBezTo>
                      <a:cubicBezTo>
                        <a:pt x="12876" y="26666"/>
                        <a:pt x="12798" y="26588"/>
                        <a:pt x="12759" y="26548"/>
                      </a:cubicBezTo>
                      <a:cubicBezTo>
                        <a:pt x="12680" y="26470"/>
                        <a:pt x="12523" y="26274"/>
                        <a:pt x="12405" y="26156"/>
                      </a:cubicBezTo>
                      <a:lnTo>
                        <a:pt x="11738" y="25410"/>
                      </a:lnTo>
                      <a:cubicBezTo>
                        <a:pt x="11306" y="24939"/>
                        <a:pt x="10913" y="24429"/>
                        <a:pt x="10482" y="23957"/>
                      </a:cubicBezTo>
                      <a:cubicBezTo>
                        <a:pt x="9697" y="22937"/>
                        <a:pt x="8911" y="21916"/>
                        <a:pt x="8244" y="20817"/>
                      </a:cubicBezTo>
                      <a:cubicBezTo>
                        <a:pt x="7616" y="19836"/>
                        <a:pt x="6988" y="18854"/>
                        <a:pt x="6438" y="17833"/>
                      </a:cubicBezTo>
                      <a:cubicBezTo>
                        <a:pt x="6163" y="17362"/>
                        <a:pt x="5889" y="16813"/>
                        <a:pt x="5614" y="16302"/>
                      </a:cubicBezTo>
                      <a:cubicBezTo>
                        <a:pt x="5339" y="15792"/>
                        <a:pt x="5064" y="15243"/>
                        <a:pt x="4829" y="14693"/>
                      </a:cubicBezTo>
                      <a:cubicBezTo>
                        <a:pt x="4318" y="13633"/>
                        <a:pt x="3847" y="12534"/>
                        <a:pt x="3455" y="11474"/>
                      </a:cubicBezTo>
                      <a:cubicBezTo>
                        <a:pt x="3023" y="10375"/>
                        <a:pt x="2591" y="9236"/>
                        <a:pt x="2238" y="8137"/>
                      </a:cubicBezTo>
                      <a:cubicBezTo>
                        <a:pt x="2238" y="8137"/>
                        <a:pt x="2238" y="8137"/>
                        <a:pt x="2238" y="8176"/>
                      </a:cubicBezTo>
                      <a:cubicBezTo>
                        <a:pt x="1414" y="5507"/>
                        <a:pt x="746" y="2838"/>
                        <a:pt x="275" y="90"/>
                      </a:cubicBezTo>
                      <a:cubicBezTo>
                        <a:pt x="243" y="58"/>
                        <a:pt x="212" y="0"/>
                        <a:pt x="180" y="0"/>
                      </a:cubicBezTo>
                      <a:close/>
                    </a:path>
                  </a:pathLst>
                </a:custGeom>
                <a:solidFill>
                  <a:srgbClr val="59AA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4802;p88">
                  <a:extLst>
                    <a:ext uri="{FF2B5EF4-FFF2-40B4-BE49-F238E27FC236}">
                      <a16:creationId xmlns:a16="http://schemas.microsoft.com/office/drawing/2014/main" id="{15D912FC-4835-1B1C-BBD8-1E348E642D4E}"/>
                    </a:ext>
                  </a:extLst>
                </p:cNvPr>
                <p:cNvSpPr/>
                <p:nvPr/>
              </p:nvSpPr>
              <p:spPr>
                <a:xfrm>
                  <a:off x="1799575" y="1118425"/>
                  <a:ext cx="19650" cy="14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6" h="5851" extrusionOk="0">
                      <a:moveTo>
                        <a:pt x="354" y="1"/>
                      </a:moveTo>
                      <a:cubicBezTo>
                        <a:pt x="276" y="1"/>
                        <a:pt x="236" y="40"/>
                        <a:pt x="236" y="119"/>
                      </a:cubicBezTo>
                      <a:lnTo>
                        <a:pt x="197" y="119"/>
                      </a:lnTo>
                      <a:cubicBezTo>
                        <a:pt x="40" y="1022"/>
                        <a:pt x="1" y="1964"/>
                        <a:pt x="79" y="2906"/>
                      </a:cubicBezTo>
                      <a:cubicBezTo>
                        <a:pt x="119" y="3848"/>
                        <a:pt x="276" y="4790"/>
                        <a:pt x="511" y="5732"/>
                      </a:cubicBezTo>
                      <a:cubicBezTo>
                        <a:pt x="550" y="5811"/>
                        <a:pt x="590" y="5850"/>
                        <a:pt x="668" y="5850"/>
                      </a:cubicBezTo>
                      <a:cubicBezTo>
                        <a:pt x="747" y="5811"/>
                        <a:pt x="786" y="5772"/>
                        <a:pt x="786" y="5693"/>
                      </a:cubicBezTo>
                      <a:cubicBezTo>
                        <a:pt x="472" y="4555"/>
                        <a:pt x="315" y="3416"/>
                        <a:pt x="276" y="2278"/>
                      </a:cubicBezTo>
                      <a:cubicBezTo>
                        <a:pt x="276" y="1571"/>
                        <a:pt x="315" y="865"/>
                        <a:pt x="472" y="158"/>
                      </a:cubicBezTo>
                      <a:cubicBezTo>
                        <a:pt x="472" y="79"/>
                        <a:pt x="393" y="1"/>
                        <a:pt x="354" y="1"/>
                      </a:cubicBezTo>
                      <a:close/>
                    </a:path>
                  </a:pathLst>
                </a:custGeom>
                <a:solidFill>
                  <a:srgbClr val="59AA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4803;p88">
                  <a:extLst>
                    <a:ext uri="{FF2B5EF4-FFF2-40B4-BE49-F238E27FC236}">
                      <a16:creationId xmlns:a16="http://schemas.microsoft.com/office/drawing/2014/main" id="{8DA80BE8-A9BC-8524-B2A8-B35B6545D9E0}"/>
                    </a:ext>
                  </a:extLst>
                </p:cNvPr>
                <p:cNvSpPr/>
                <p:nvPr/>
              </p:nvSpPr>
              <p:spPr>
                <a:xfrm>
                  <a:off x="1701450" y="1255825"/>
                  <a:ext cx="50725" cy="22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9" h="8969" extrusionOk="0">
                      <a:moveTo>
                        <a:pt x="157" y="1"/>
                      </a:moveTo>
                      <a:lnTo>
                        <a:pt x="118" y="40"/>
                      </a:lnTo>
                      <a:cubicBezTo>
                        <a:pt x="79" y="40"/>
                        <a:pt x="0" y="79"/>
                        <a:pt x="39" y="158"/>
                      </a:cubicBezTo>
                      <a:cubicBezTo>
                        <a:pt x="157" y="1650"/>
                        <a:pt x="314" y="3102"/>
                        <a:pt x="550" y="4594"/>
                      </a:cubicBezTo>
                      <a:cubicBezTo>
                        <a:pt x="667" y="5340"/>
                        <a:pt x="825" y="6046"/>
                        <a:pt x="1060" y="6792"/>
                      </a:cubicBezTo>
                      <a:cubicBezTo>
                        <a:pt x="1217" y="7499"/>
                        <a:pt x="1453" y="8205"/>
                        <a:pt x="1767" y="8912"/>
                      </a:cubicBezTo>
                      <a:cubicBezTo>
                        <a:pt x="1793" y="8951"/>
                        <a:pt x="1832" y="8969"/>
                        <a:pt x="1871" y="8969"/>
                      </a:cubicBezTo>
                      <a:cubicBezTo>
                        <a:pt x="1950" y="8969"/>
                        <a:pt x="2028" y="8899"/>
                        <a:pt x="2002" y="8794"/>
                      </a:cubicBezTo>
                      <a:cubicBezTo>
                        <a:pt x="1767" y="8166"/>
                        <a:pt x="1531" y="7538"/>
                        <a:pt x="1374" y="6910"/>
                      </a:cubicBezTo>
                      <a:cubicBezTo>
                        <a:pt x="1060" y="5811"/>
                        <a:pt x="825" y="4672"/>
                        <a:pt x="667" y="3534"/>
                      </a:cubicBezTo>
                      <a:cubicBezTo>
                        <a:pt x="510" y="2395"/>
                        <a:pt x="393" y="1257"/>
                        <a:pt x="275" y="119"/>
                      </a:cubicBezTo>
                      <a:cubicBezTo>
                        <a:pt x="275" y="40"/>
                        <a:pt x="236" y="1"/>
                        <a:pt x="157" y="1"/>
                      </a:cubicBezTo>
                      <a:close/>
                    </a:path>
                  </a:pathLst>
                </a:custGeom>
                <a:solidFill>
                  <a:srgbClr val="59AA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4804;p88">
                  <a:extLst>
                    <a:ext uri="{FF2B5EF4-FFF2-40B4-BE49-F238E27FC236}">
                      <a16:creationId xmlns:a16="http://schemas.microsoft.com/office/drawing/2014/main" id="{897BC8B6-E3D7-F2CC-AB54-C638BD8D7815}"/>
                    </a:ext>
                  </a:extLst>
                </p:cNvPr>
                <p:cNvSpPr/>
                <p:nvPr/>
              </p:nvSpPr>
              <p:spPr>
                <a:xfrm>
                  <a:off x="1650400" y="1465850"/>
                  <a:ext cx="59900" cy="20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6" h="8127" extrusionOk="0">
                      <a:moveTo>
                        <a:pt x="119" y="1"/>
                      </a:moveTo>
                      <a:lnTo>
                        <a:pt x="119" y="40"/>
                      </a:lnTo>
                      <a:cubicBezTo>
                        <a:pt x="40" y="40"/>
                        <a:pt x="1" y="79"/>
                        <a:pt x="1" y="158"/>
                      </a:cubicBezTo>
                      <a:cubicBezTo>
                        <a:pt x="236" y="1532"/>
                        <a:pt x="511" y="2866"/>
                        <a:pt x="864" y="4201"/>
                      </a:cubicBezTo>
                      <a:cubicBezTo>
                        <a:pt x="1218" y="5496"/>
                        <a:pt x="1650" y="6792"/>
                        <a:pt x="2160" y="8048"/>
                      </a:cubicBezTo>
                      <a:cubicBezTo>
                        <a:pt x="2160" y="8087"/>
                        <a:pt x="2238" y="8127"/>
                        <a:pt x="2317" y="8127"/>
                      </a:cubicBezTo>
                      <a:cubicBezTo>
                        <a:pt x="2356" y="8087"/>
                        <a:pt x="2395" y="8009"/>
                        <a:pt x="2356" y="7930"/>
                      </a:cubicBezTo>
                      <a:cubicBezTo>
                        <a:pt x="1964" y="6988"/>
                        <a:pt x="1650" y="6007"/>
                        <a:pt x="1336" y="4986"/>
                      </a:cubicBezTo>
                      <a:cubicBezTo>
                        <a:pt x="904" y="3377"/>
                        <a:pt x="550" y="1767"/>
                        <a:pt x="236" y="79"/>
                      </a:cubicBezTo>
                      <a:cubicBezTo>
                        <a:pt x="236" y="40"/>
                        <a:pt x="158" y="1"/>
                        <a:pt x="119" y="1"/>
                      </a:cubicBezTo>
                      <a:close/>
                    </a:path>
                  </a:pathLst>
                </a:custGeom>
                <a:solidFill>
                  <a:srgbClr val="59AA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4805;p88">
                  <a:extLst>
                    <a:ext uri="{FF2B5EF4-FFF2-40B4-BE49-F238E27FC236}">
                      <a16:creationId xmlns:a16="http://schemas.microsoft.com/office/drawing/2014/main" id="{5BD06CAE-C20F-25BA-C28C-45CABE95A48D}"/>
                    </a:ext>
                  </a:extLst>
                </p:cNvPr>
                <p:cNvSpPr/>
                <p:nvPr/>
              </p:nvSpPr>
              <p:spPr>
                <a:xfrm>
                  <a:off x="1778000" y="1232275"/>
                  <a:ext cx="159975" cy="13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9" h="5448" extrusionOk="0">
                      <a:moveTo>
                        <a:pt x="6281" y="1"/>
                      </a:moveTo>
                      <a:cubicBezTo>
                        <a:pt x="6242" y="1"/>
                        <a:pt x="6242" y="1"/>
                        <a:pt x="6203" y="40"/>
                      </a:cubicBezTo>
                      <a:cubicBezTo>
                        <a:pt x="6203" y="40"/>
                        <a:pt x="6163" y="79"/>
                        <a:pt x="6163" y="79"/>
                      </a:cubicBezTo>
                      <a:cubicBezTo>
                        <a:pt x="5300" y="1061"/>
                        <a:pt x="4318" y="1963"/>
                        <a:pt x="3298" y="2788"/>
                      </a:cubicBezTo>
                      <a:cubicBezTo>
                        <a:pt x="2787" y="3180"/>
                        <a:pt x="2238" y="3573"/>
                        <a:pt x="1688" y="3965"/>
                      </a:cubicBezTo>
                      <a:cubicBezTo>
                        <a:pt x="1178" y="4358"/>
                        <a:pt x="589" y="4751"/>
                        <a:pt x="79" y="5143"/>
                      </a:cubicBezTo>
                      <a:cubicBezTo>
                        <a:pt x="0" y="5182"/>
                        <a:pt x="0" y="5261"/>
                        <a:pt x="39" y="5339"/>
                      </a:cubicBezTo>
                      <a:cubicBezTo>
                        <a:pt x="39" y="5379"/>
                        <a:pt x="79" y="5418"/>
                        <a:pt x="118" y="5418"/>
                      </a:cubicBezTo>
                      <a:cubicBezTo>
                        <a:pt x="138" y="5438"/>
                        <a:pt x="157" y="5447"/>
                        <a:pt x="177" y="5447"/>
                      </a:cubicBezTo>
                      <a:cubicBezTo>
                        <a:pt x="196" y="5447"/>
                        <a:pt x="216" y="5438"/>
                        <a:pt x="236" y="5418"/>
                      </a:cubicBezTo>
                      <a:cubicBezTo>
                        <a:pt x="785" y="5065"/>
                        <a:pt x="1335" y="4711"/>
                        <a:pt x="1884" y="4319"/>
                      </a:cubicBezTo>
                      <a:cubicBezTo>
                        <a:pt x="2395" y="3926"/>
                        <a:pt x="2984" y="3455"/>
                        <a:pt x="3494" y="2984"/>
                      </a:cubicBezTo>
                      <a:cubicBezTo>
                        <a:pt x="4043" y="2552"/>
                        <a:pt x="4515" y="2120"/>
                        <a:pt x="4986" y="1649"/>
                      </a:cubicBezTo>
                      <a:cubicBezTo>
                        <a:pt x="5457" y="1178"/>
                        <a:pt x="5967" y="668"/>
                        <a:pt x="6399" y="197"/>
                      </a:cubicBezTo>
                      <a:cubicBezTo>
                        <a:pt x="6399" y="158"/>
                        <a:pt x="6399" y="118"/>
                        <a:pt x="6399" y="79"/>
                      </a:cubicBezTo>
                      <a:cubicBezTo>
                        <a:pt x="6399" y="79"/>
                        <a:pt x="6360" y="40"/>
                        <a:pt x="6320" y="1"/>
                      </a:cubicBezTo>
                      <a:close/>
                    </a:path>
                  </a:pathLst>
                </a:custGeom>
                <a:solidFill>
                  <a:srgbClr val="59AA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4806;p88">
                  <a:extLst>
                    <a:ext uri="{FF2B5EF4-FFF2-40B4-BE49-F238E27FC236}">
                      <a16:creationId xmlns:a16="http://schemas.microsoft.com/office/drawing/2014/main" id="{148A5DDE-6DD0-0E8A-6CF1-4E47F2AD6D2F}"/>
                    </a:ext>
                  </a:extLst>
                </p:cNvPr>
                <p:cNvSpPr/>
                <p:nvPr/>
              </p:nvSpPr>
              <p:spPr>
                <a:xfrm>
                  <a:off x="1718125" y="1442300"/>
                  <a:ext cx="196300" cy="15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2" h="6203" extrusionOk="0">
                      <a:moveTo>
                        <a:pt x="7734" y="0"/>
                      </a:moveTo>
                      <a:cubicBezTo>
                        <a:pt x="7695" y="0"/>
                        <a:pt x="7655" y="0"/>
                        <a:pt x="7655" y="40"/>
                      </a:cubicBezTo>
                      <a:lnTo>
                        <a:pt x="7695" y="40"/>
                      </a:lnTo>
                      <a:cubicBezTo>
                        <a:pt x="6517" y="1100"/>
                        <a:pt x="5300" y="2120"/>
                        <a:pt x="4044" y="3062"/>
                      </a:cubicBezTo>
                      <a:cubicBezTo>
                        <a:pt x="3416" y="3573"/>
                        <a:pt x="2788" y="4044"/>
                        <a:pt x="2081" y="4476"/>
                      </a:cubicBezTo>
                      <a:lnTo>
                        <a:pt x="1139" y="5143"/>
                      </a:lnTo>
                      <a:cubicBezTo>
                        <a:pt x="786" y="5379"/>
                        <a:pt x="432" y="5653"/>
                        <a:pt x="118" y="5850"/>
                      </a:cubicBezTo>
                      <a:cubicBezTo>
                        <a:pt x="0" y="5967"/>
                        <a:pt x="40" y="6164"/>
                        <a:pt x="158" y="6203"/>
                      </a:cubicBezTo>
                      <a:lnTo>
                        <a:pt x="315" y="6203"/>
                      </a:lnTo>
                      <a:cubicBezTo>
                        <a:pt x="982" y="5771"/>
                        <a:pt x="1649" y="5300"/>
                        <a:pt x="2277" y="4829"/>
                      </a:cubicBezTo>
                      <a:cubicBezTo>
                        <a:pt x="2945" y="4358"/>
                        <a:pt x="3534" y="3848"/>
                        <a:pt x="4162" y="3376"/>
                      </a:cubicBezTo>
                      <a:cubicBezTo>
                        <a:pt x="4790" y="2866"/>
                        <a:pt x="5418" y="2395"/>
                        <a:pt x="6007" y="1845"/>
                      </a:cubicBezTo>
                      <a:cubicBezTo>
                        <a:pt x="6596" y="1296"/>
                        <a:pt x="7224" y="786"/>
                        <a:pt x="7812" y="236"/>
                      </a:cubicBezTo>
                      <a:cubicBezTo>
                        <a:pt x="7852" y="157"/>
                        <a:pt x="7852" y="79"/>
                        <a:pt x="7812" y="40"/>
                      </a:cubicBezTo>
                      <a:cubicBezTo>
                        <a:pt x="7812" y="0"/>
                        <a:pt x="7773" y="0"/>
                        <a:pt x="7734" y="0"/>
                      </a:cubicBezTo>
                      <a:close/>
                    </a:path>
                  </a:pathLst>
                </a:custGeom>
                <a:solidFill>
                  <a:srgbClr val="59AA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4807;p88">
                  <a:extLst>
                    <a:ext uri="{FF2B5EF4-FFF2-40B4-BE49-F238E27FC236}">
                      <a16:creationId xmlns:a16="http://schemas.microsoft.com/office/drawing/2014/main" id="{67C2EF91-1587-7DA5-18A4-A074E1D42A43}"/>
                    </a:ext>
                  </a:extLst>
                </p:cNvPr>
                <p:cNvSpPr/>
                <p:nvPr/>
              </p:nvSpPr>
              <p:spPr>
                <a:xfrm>
                  <a:off x="1699475" y="1652325"/>
                  <a:ext cx="86400" cy="7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6" h="2814" extrusionOk="0">
                      <a:moveTo>
                        <a:pt x="3337" y="0"/>
                      </a:moveTo>
                      <a:cubicBezTo>
                        <a:pt x="3298" y="40"/>
                        <a:pt x="3259" y="40"/>
                        <a:pt x="3259" y="40"/>
                      </a:cubicBezTo>
                      <a:cubicBezTo>
                        <a:pt x="2513" y="864"/>
                        <a:pt x="1649" y="1571"/>
                        <a:pt x="746" y="2199"/>
                      </a:cubicBezTo>
                      <a:cubicBezTo>
                        <a:pt x="511" y="2356"/>
                        <a:pt x="315" y="2473"/>
                        <a:pt x="79" y="2591"/>
                      </a:cubicBezTo>
                      <a:cubicBezTo>
                        <a:pt x="40" y="2630"/>
                        <a:pt x="1" y="2670"/>
                        <a:pt x="40" y="2748"/>
                      </a:cubicBezTo>
                      <a:cubicBezTo>
                        <a:pt x="63" y="2794"/>
                        <a:pt x="99" y="2813"/>
                        <a:pt x="133" y="2813"/>
                      </a:cubicBezTo>
                      <a:cubicBezTo>
                        <a:pt x="158" y="2813"/>
                        <a:pt x="181" y="2804"/>
                        <a:pt x="197" y="2787"/>
                      </a:cubicBezTo>
                      <a:cubicBezTo>
                        <a:pt x="1414" y="2120"/>
                        <a:pt x="2474" y="1256"/>
                        <a:pt x="3416" y="236"/>
                      </a:cubicBezTo>
                      <a:cubicBezTo>
                        <a:pt x="3455" y="197"/>
                        <a:pt x="3455" y="197"/>
                        <a:pt x="3455" y="157"/>
                      </a:cubicBezTo>
                      <a:cubicBezTo>
                        <a:pt x="3455" y="118"/>
                        <a:pt x="3455" y="79"/>
                        <a:pt x="3416" y="79"/>
                      </a:cubicBezTo>
                      <a:cubicBezTo>
                        <a:pt x="3416" y="40"/>
                        <a:pt x="3377" y="0"/>
                        <a:pt x="3337" y="0"/>
                      </a:cubicBezTo>
                      <a:close/>
                    </a:path>
                  </a:pathLst>
                </a:custGeom>
                <a:solidFill>
                  <a:srgbClr val="59AA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6" name="Google Shape;4808;p88">
                  <a:extLst>
                    <a:ext uri="{FF2B5EF4-FFF2-40B4-BE49-F238E27FC236}">
                      <a16:creationId xmlns:a16="http://schemas.microsoft.com/office/drawing/2014/main" id="{DC938367-C9DA-9B21-9A42-A9B901FE0355}"/>
                    </a:ext>
                  </a:extLst>
                </p:cNvPr>
                <p:cNvSpPr/>
                <p:nvPr/>
              </p:nvSpPr>
              <p:spPr>
                <a:xfrm>
                  <a:off x="1444325" y="2145975"/>
                  <a:ext cx="121700" cy="9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8" h="3769" extrusionOk="0">
                      <a:moveTo>
                        <a:pt x="79" y="0"/>
                      </a:moveTo>
                      <a:lnTo>
                        <a:pt x="79" y="39"/>
                      </a:lnTo>
                      <a:cubicBezTo>
                        <a:pt x="0" y="79"/>
                        <a:pt x="0" y="157"/>
                        <a:pt x="39" y="236"/>
                      </a:cubicBezTo>
                      <a:cubicBezTo>
                        <a:pt x="157" y="393"/>
                        <a:pt x="314" y="550"/>
                        <a:pt x="432" y="707"/>
                      </a:cubicBezTo>
                      <a:cubicBezTo>
                        <a:pt x="589" y="864"/>
                        <a:pt x="746" y="1060"/>
                        <a:pt x="942" y="1217"/>
                      </a:cubicBezTo>
                      <a:cubicBezTo>
                        <a:pt x="1295" y="1570"/>
                        <a:pt x="1649" y="1885"/>
                        <a:pt x="2041" y="2199"/>
                      </a:cubicBezTo>
                      <a:cubicBezTo>
                        <a:pt x="2473" y="2513"/>
                        <a:pt x="2905" y="2787"/>
                        <a:pt x="3337" y="3023"/>
                      </a:cubicBezTo>
                      <a:cubicBezTo>
                        <a:pt x="3769" y="3298"/>
                        <a:pt x="4200" y="3533"/>
                        <a:pt x="4671" y="3769"/>
                      </a:cubicBezTo>
                      <a:cubicBezTo>
                        <a:pt x="4711" y="3769"/>
                        <a:pt x="4789" y="3769"/>
                        <a:pt x="4829" y="3690"/>
                      </a:cubicBezTo>
                      <a:cubicBezTo>
                        <a:pt x="4868" y="3651"/>
                        <a:pt x="4868" y="3573"/>
                        <a:pt x="4789" y="3533"/>
                      </a:cubicBezTo>
                      <a:cubicBezTo>
                        <a:pt x="4318" y="3258"/>
                        <a:pt x="3808" y="3023"/>
                        <a:pt x="3337" y="2748"/>
                      </a:cubicBezTo>
                      <a:cubicBezTo>
                        <a:pt x="2826" y="2434"/>
                        <a:pt x="2355" y="2120"/>
                        <a:pt x="1924" y="1767"/>
                      </a:cubicBezTo>
                      <a:cubicBezTo>
                        <a:pt x="1649" y="1570"/>
                        <a:pt x="1335" y="1296"/>
                        <a:pt x="1099" y="1060"/>
                      </a:cubicBezTo>
                      <a:cubicBezTo>
                        <a:pt x="824" y="785"/>
                        <a:pt x="589" y="511"/>
                        <a:pt x="353" y="236"/>
                      </a:cubicBezTo>
                      <a:lnTo>
                        <a:pt x="236" y="79"/>
                      </a:lnTo>
                      <a:cubicBezTo>
                        <a:pt x="236" y="39"/>
                        <a:pt x="196" y="39"/>
                        <a:pt x="157" y="0"/>
                      </a:cubicBezTo>
                      <a:close/>
                    </a:path>
                  </a:pathLst>
                </a:custGeom>
                <a:solidFill>
                  <a:srgbClr val="59AA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7" name="Google Shape;4809;p88">
                  <a:extLst>
                    <a:ext uri="{FF2B5EF4-FFF2-40B4-BE49-F238E27FC236}">
                      <a16:creationId xmlns:a16="http://schemas.microsoft.com/office/drawing/2014/main" id="{E30FC2E4-D401-9792-37CA-B077C5D3253E}"/>
                    </a:ext>
                  </a:extLst>
                </p:cNvPr>
                <p:cNvSpPr/>
                <p:nvPr/>
              </p:nvSpPr>
              <p:spPr>
                <a:xfrm>
                  <a:off x="1376600" y="1984025"/>
                  <a:ext cx="122700" cy="10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8" h="4320" extrusionOk="0">
                      <a:moveTo>
                        <a:pt x="79" y="1"/>
                      </a:moveTo>
                      <a:lnTo>
                        <a:pt x="79" y="79"/>
                      </a:lnTo>
                      <a:cubicBezTo>
                        <a:pt x="40" y="79"/>
                        <a:pt x="0" y="158"/>
                        <a:pt x="40" y="236"/>
                      </a:cubicBezTo>
                      <a:cubicBezTo>
                        <a:pt x="668" y="1061"/>
                        <a:pt x="1335" y="1846"/>
                        <a:pt x="2081" y="2553"/>
                      </a:cubicBezTo>
                      <a:cubicBezTo>
                        <a:pt x="2473" y="2906"/>
                        <a:pt x="2905" y="3259"/>
                        <a:pt x="3337" y="3534"/>
                      </a:cubicBezTo>
                      <a:cubicBezTo>
                        <a:pt x="3769" y="3848"/>
                        <a:pt x="4240" y="4123"/>
                        <a:pt x="4711" y="4319"/>
                      </a:cubicBezTo>
                      <a:lnTo>
                        <a:pt x="4829" y="4319"/>
                      </a:lnTo>
                      <a:cubicBezTo>
                        <a:pt x="4829" y="4319"/>
                        <a:pt x="4868" y="4280"/>
                        <a:pt x="4868" y="4280"/>
                      </a:cubicBezTo>
                      <a:cubicBezTo>
                        <a:pt x="4907" y="4201"/>
                        <a:pt x="4907" y="4123"/>
                        <a:pt x="4829" y="4084"/>
                      </a:cubicBezTo>
                      <a:cubicBezTo>
                        <a:pt x="4515" y="3966"/>
                        <a:pt x="4201" y="3809"/>
                        <a:pt x="3926" y="3612"/>
                      </a:cubicBezTo>
                      <a:cubicBezTo>
                        <a:pt x="3612" y="3416"/>
                        <a:pt x="3337" y="3220"/>
                        <a:pt x="3062" y="3024"/>
                      </a:cubicBezTo>
                      <a:cubicBezTo>
                        <a:pt x="2159" y="2278"/>
                        <a:pt x="1335" y="1414"/>
                        <a:pt x="628" y="511"/>
                      </a:cubicBezTo>
                      <a:cubicBezTo>
                        <a:pt x="511" y="354"/>
                        <a:pt x="393" y="236"/>
                        <a:pt x="314" y="79"/>
                      </a:cubicBezTo>
                      <a:cubicBezTo>
                        <a:pt x="275" y="40"/>
                        <a:pt x="275" y="40"/>
                        <a:pt x="236" y="1"/>
                      </a:cubicBezTo>
                      <a:close/>
                    </a:path>
                  </a:pathLst>
                </a:custGeom>
                <a:solidFill>
                  <a:srgbClr val="59AA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8" name="Google Shape;4810;p88">
                  <a:extLst>
                    <a:ext uri="{FF2B5EF4-FFF2-40B4-BE49-F238E27FC236}">
                      <a16:creationId xmlns:a16="http://schemas.microsoft.com/office/drawing/2014/main" id="{09C99502-5B8C-14D1-4C51-48C287DA31EF}"/>
                    </a:ext>
                  </a:extLst>
                </p:cNvPr>
                <p:cNvSpPr/>
                <p:nvPr/>
              </p:nvSpPr>
              <p:spPr>
                <a:xfrm>
                  <a:off x="1363850" y="1834850"/>
                  <a:ext cx="79500" cy="8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0" h="3237" extrusionOk="0">
                      <a:moveTo>
                        <a:pt x="79" y="1"/>
                      </a:moveTo>
                      <a:cubicBezTo>
                        <a:pt x="39" y="40"/>
                        <a:pt x="39" y="79"/>
                        <a:pt x="39" y="79"/>
                      </a:cubicBezTo>
                      <a:cubicBezTo>
                        <a:pt x="0" y="119"/>
                        <a:pt x="0" y="158"/>
                        <a:pt x="39" y="197"/>
                      </a:cubicBezTo>
                      <a:cubicBezTo>
                        <a:pt x="471" y="747"/>
                        <a:pt x="864" y="1296"/>
                        <a:pt x="1335" y="1807"/>
                      </a:cubicBezTo>
                      <a:cubicBezTo>
                        <a:pt x="1845" y="2356"/>
                        <a:pt x="2395" y="2827"/>
                        <a:pt x="2983" y="3220"/>
                      </a:cubicBezTo>
                      <a:cubicBezTo>
                        <a:pt x="3006" y="3231"/>
                        <a:pt x="3026" y="3236"/>
                        <a:pt x="3043" y="3236"/>
                      </a:cubicBezTo>
                      <a:cubicBezTo>
                        <a:pt x="3085" y="3236"/>
                        <a:pt x="3113" y="3208"/>
                        <a:pt x="3141" y="3181"/>
                      </a:cubicBezTo>
                      <a:cubicBezTo>
                        <a:pt x="3180" y="3102"/>
                        <a:pt x="3180" y="3063"/>
                        <a:pt x="3101" y="3024"/>
                      </a:cubicBezTo>
                      <a:cubicBezTo>
                        <a:pt x="2944" y="2906"/>
                        <a:pt x="2787" y="2788"/>
                        <a:pt x="2669" y="2670"/>
                      </a:cubicBezTo>
                      <a:cubicBezTo>
                        <a:pt x="2473" y="2553"/>
                        <a:pt x="2277" y="2396"/>
                        <a:pt x="2120" y="2239"/>
                      </a:cubicBezTo>
                      <a:cubicBezTo>
                        <a:pt x="1924" y="2082"/>
                        <a:pt x="1688" y="1846"/>
                        <a:pt x="1531" y="1650"/>
                      </a:cubicBezTo>
                      <a:cubicBezTo>
                        <a:pt x="1138" y="1257"/>
                        <a:pt x="824" y="825"/>
                        <a:pt x="471" y="394"/>
                      </a:cubicBezTo>
                      <a:cubicBezTo>
                        <a:pt x="432" y="276"/>
                        <a:pt x="353" y="197"/>
                        <a:pt x="275" y="79"/>
                      </a:cubicBezTo>
                      <a:cubicBezTo>
                        <a:pt x="236" y="40"/>
                        <a:pt x="196" y="40"/>
                        <a:pt x="196" y="40"/>
                      </a:cubicBezTo>
                      <a:lnTo>
                        <a:pt x="157" y="40"/>
                      </a:lnTo>
                      <a:cubicBezTo>
                        <a:pt x="137" y="21"/>
                        <a:pt x="128" y="11"/>
                        <a:pt x="118" y="11"/>
                      </a:cubicBezTo>
                      <a:cubicBezTo>
                        <a:pt x="108" y="11"/>
                        <a:pt x="98" y="21"/>
                        <a:pt x="79" y="40"/>
                      </a:cubicBezTo>
                      <a:lnTo>
                        <a:pt x="79" y="1"/>
                      </a:lnTo>
                      <a:close/>
                    </a:path>
                  </a:pathLst>
                </a:custGeom>
                <a:solidFill>
                  <a:srgbClr val="59AA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9" name="Google Shape;4811;p88">
                  <a:extLst>
                    <a:ext uri="{FF2B5EF4-FFF2-40B4-BE49-F238E27FC236}">
                      <a16:creationId xmlns:a16="http://schemas.microsoft.com/office/drawing/2014/main" id="{6167F64F-76BF-43EE-510B-87BB1FEE8D7B}"/>
                    </a:ext>
                  </a:extLst>
                </p:cNvPr>
                <p:cNvSpPr/>
                <p:nvPr/>
              </p:nvSpPr>
              <p:spPr>
                <a:xfrm>
                  <a:off x="1463950" y="1839775"/>
                  <a:ext cx="47125" cy="16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" h="6533" extrusionOk="0">
                      <a:moveTo>
                        <a:pt x="1727" y="0"/>
                      </a:moveTo>
                      <a:cubicBezTo>
                        <a:pt x="1688" y="0"/>
                        <a:pt x="1649" y="40"/>
                        <a:pt x="1610" y="118"/>
                      </a:cubicBezTo>
                      <a:cubicBezTo>
                        <a:pt x="1335" y="1139"/>
                        <a:pt x="1139" y="2199"/>
                        <a:pt x="864" y="3259"/>
                      </a:cubicBezTo>
                      <a:cubicBezTo>
                        <a:pt x="746" y="3769"/>
                        <a:pt x="589" y="4279"/>
                        <a:pt x="471" y="4790"/>
                      </a:cubicBezTo>
                      <a:cubicBezTo>
                        <a:pt x="314" y="5339"/>
                        <a:pt x="157" y="5849"/>
                        <a:pt x="0" y="6360"/>
                      </a:cubicBezTo>
                      <a:cubicBezTo>
                        <a:pt x="0" y="6399"/>
                        <a:pt x="0" y="6399"/>
                        <a:pt x="0" y="6438"/>
                      </a:cubicBezTo>
                      <a:cubicBezTo>
                        <a:pt x="29" y="6496"/>
                        <a:pt x="79" y="6532"/>
                        <a:pt x="134" y="6532"/>
                      </a:cubicBezTo>
                      <a:cubicBezTo>
                        <a:pt x="154" y="6532"/>
                        <a:pt x="175" y="6527"/>
                        <a:pt x="196" y="6517"/>
                      </a:cubicBezTo>
                      <a:cubicBezTo>
                        <a:pt x="196" y="6517"/>
                        <a:pt x="236" y="6478"/>
                        <a:pt x="275" y="6438"/>
                      </a:cubicBezTo>
                      <a:cubicBezTo>
                        <a:pt x="589" y="5457"/>
                        <a:pt x="903" y="4436"/>
                        <a:pt x="1139" y="3376"/>
                      </a:cubicBezTo>
                      <a:cubicBezTo>
                        <a:pt x="1374" y="2316"/>
                        <a:pt x="1610" y="1217"/>
                        <a:pt x="1884" y="157"/>
                      </a:cubicBezTo>
                      <a:cubicBezTo>
                        <a:pt x="1884" y="79"/>
                        <a:pt x="1845" y="40"/>
                        <a:pt x="1767" y="0"/>
                      </a:cubicBezTo>
                      <a:close/>
                    </a:path>
                  </a:pathLst>
                </a:custGeom>
                <a:solidFill>
                  <a:srgbClr val="59AA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0" name="Google Shape;4812;p88">
                  <a:extLst>
                    <a:ext uri="{FF2B5EF4-FFF2-40B4-BE49-F238E27FC236}">
                      <a16:creationId xmlns:a16="http://schemas.microsoft.com/office/drawing/2014/main" id="{E3185CDD-DBF8-9D31-9A70-14892C747B97}"/>
                    </a:ext>
                  </a:extLst>
                </p:cNvPr>
                <p:cNvSpPr/>
                <p:nvPr/>
              </p:nvSpPr>
              <p:spPr>
                <a:xfrm>
                  <a:off x="1534600" y="1986000"/>
                  <a:ext cx="57925" cy="19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7" h="7751" extrusionOk="0">
                      <a:moveTo>
                        <a:pt x="2238" y="0"/>
                      </a:moveTo>
                      <a:cubicBezTo>
                        <a:pt x="2160" y="0"/>
                        <a:pt x="2120" y="40"/>
                        <a:pt x="2081" y="118"/>
                      </a:cubicBezTo>
                      <a:cubicBezTo>
                        <a:pt x="1924" y="982"/>
                        <a:pt x="1767" y="1845"/>
                        <a:pt x="1532" y="2709"/>
                      </a:cubicBezTo>
                      <a:cubicBezTo>
                        <a:pt x="1335" y="3573"/>
                        <a:pt x="1060" y="4515"/>
                        <a:pt x="786" y="5418"/>
                      </a:cubicBezTo>
                      <a:cubicBezTo>
                        <a:pt x="550" y="6124"/>
                        <a:pt x="315" y="6870"/>
                        <a:pt x="40" y="7577"/>
                      </a:cubicBezTo>
                      <a:cubicBezTo>
                        <a:pt x="1" y="7616"/>
                        <a:pt x="1" y="7655"/>
                        <a:pt x="40" y="7655"/>
                      </a:cubicBezTo>
                      <a:cubicBezTo>
                        <a:pt x="40" y="7695"/>
                        <a:pt x="79" y="7734"/>
                        <a:pt x="118" y="7734"/>
                      </a:cubicBezTo>
                      <a:cubicBezTo>
                        <a:pt x="130" y="7745"/>
                        <a:pt x="145" y="7750"/>
                        <a:pt x="161" y="7750"/>
                      </a:cubicBezTo>
                      <a:cubicBezTo>
                        <a:pt x="200" y="7750"/>
                        <a:pt x="248" y="7722"/>
                        <a:pt x="275" y="7695"/>
                      </a:cubicBezTo>
                      <a:cubicBezTo>
                        <a:pt x="746" y="6478"/>
                        <a:pt x="1139" y="5261"/>
                        <a:pt x="1492" y="4005"/>
                      </a:cubicBezTo>
                      <a:cubicBezTo>
                        <a:pt x="1846" y="2748"/>
                        <a:pt x="2081" y="1453"/>
                        <a:pt x="2317" y="157"/>
                      </a:cubicBezTo>
                      <a:cubicBezTo>
                        <a:pt x="2317" y="79"/>
                        <a:pt x="2277" y="40"/>
                        <a:pt x="2238" y="0"/>
                      </a:cubicBezTo>
                      <a:close/>
                    </a:path>
                  </a:pathLst>
                </a:custGeom>
                <a:solidFill>
                  <a:srgbClr val="59AA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1" name="Google Shape;4813;p88">
                  <a:extLst>
                    <a:ext uri="{FF2B5EF4-FFF2-40B4-BE49-F238E27FC236}">
                      <a16:creationId xmlns:a16="http://schemas.microsoft.com/office/drawing/2014/main" id="{073D3B69-61ED-C440-6DE8-53B1E424204E}"/>
                    </a:ext>
                  </a:extLst>
                </p:cNvPr>
                <p:cNvSpPr/>
                <p:nvPr/>
              </p:nvSpPr>
              <p:spPr>
                <a:xfrm>
                  <a:off x="1585625" y="2193075"/>
                  <a:ext cx="28500" cy="8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0" h="3432" extrusionOk="0">
                      <a:moveTo>
                        <a:pt x="1022" y="1"/>
                      </a:moveTo>
                      <a:cubicBezTo>
                        <a:pt x="943" y="1"/>
                        <a:pt x="904" y="40"/>
                        <a:pt x="904" y="118"/>
                      </a:cubicBezTo>
                      <a:lnTo>
                        <a:pt x="865" y="118"/>
                      </a:lnTo>
                      <a:cubicBezTo>
                        <a:pt x="708" y="903"/>
                        <a:pt x="511" y="1728"/>
                        <a:pt x="276" y="2513"/>
                      </a:cubicBezTo>
                      <a:cubicBezTo>
                        <a:pt x="197" y="2748"/>
                        <a:pt x="119" y="2984"/>
                        <a:pt x="1" y="3259"/>
                      </a:cubicBezTo>
                      <a:cubicBezTo>
                        <a:pt x="1" y="3298"/>
                        <a:pt x="1" y="3298"/>
                        <a:pt x="1" y="3337"/>
                      </a:cubicBezTo>
                      <a:cubicBezTo>
                        <a:pt x="1" y="3377"/>
                        <a:pt x="40" y="3416"/>
                        <a:pt x="79" y="3416"/>
                      </a:cubicBezTo>
                      <a:cubicBezTo>
                        <a:pt x="90" y="3426"/>
                        <a:pt x="103" y="3431"/>
                        <a:pt x="118" y="3431"/>
                      </a:cubicBezTo>
                      <a:cubicBezTo>
                        <a:pt x="158" y="3431"/>
                        <a:pt x="208" y="3395"/>
                        <a:pt x="236" y="3337"/>
                      </a:cubicBezTo>
                      <a:cubicBezTo>
                        <a:pt x="433" y="2866"/>
                        <a:pt x="590" y="2356"/>
                        <a:pt x="708" y="1846"/>
                      </a:cubicBezTo>
                      <a:cubicBezTo>
                        <a:pt x="865" y="1296"/>
                        <a:pt x="982" y="707"/>
                        <a:pt x="1100" y="158"/>
                      </a:cubicBezTo>
                      <a:cubicBezTo>
                        <a:pt x="1139" y="79"/>
                        <a:pt x="1061" y="40"/>
                        <a:pt x="1022" y="1"/>
                      </a:cubicBezTo>
                      <a:close/>
                    </a:path>
                  </a:pathLst>
                </a:custGeom>
                <a:solidFill>
                  <a:srgbClr val="59AA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2" name="Google Shape;4814;p88">
                  <a:extLst>
                    <a:ext uri="{FF2B5EF4-FFF2-40B4-BE49-F238E27FC236}">
                      <a16:creationId xmlns:a16="http://schemas.microsoft.com/office/drawing/2014/main" id="{3257E9B6-C5B4-5BBE-6F2E-2E222F342702}"/>
                    </a:ext>
                  </a:extLst>
                </p:cNvPr>
                <p:cNvSpPr/>
                <p:nvPr/>
              </p:nvSpPr>
              <p:spPr>
                <a:xfrm>
                  <a:off x="2026275" y="1657225"/>
                  <a:ext cx="23600" cy="10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" h="4201" extrusionOk="0">
                      <a:moveTo>
                        <a:pt x="825" y="1"/>
                      </a:moveTo>
                      <a:cubicBezTo>
                        <a:pt x="786" y="1"/>
                        <a:pt x="747" y="40"/>
                        <a:pt x="708" y="79"/>
                      </a:cubicBezTo>
                      <a:cubicBezTo>
                        <a:pt x="629" y="236"/>
                        <a:pt x="590" y="393"/>
                        <a:pt x="511" y="550"/>
                      </a:cubicBezTo>
                      <a:cubicBezTo>
                        <a:pt x="472" y="746"/>
                        <a:pt x="393" y="864"/>
                        <a:pt x="354" y="1021"/>
                      </a:cubicBezTo>
                      <a:cubicBezTo>
                        <a:pt x="276" y="1335"/>
                        <a:pt x="197" y="1689"/>
                        <a:pt x="119" y="2042"/>
                      </a:cubicBezTo>
                      <a:cubicBezTo>
                        <a:pt x="40" y="2709"/>
                        <a:pt x="1" y="3416"/>
                        <a:pt x="119" y="4083"/>
                      </a:cubicBezTo>
                      <a:cubicBezTo>
                        <a:pt x="119" y="4162"/>
                        <a:pt x="158" y="4201"/>
                        <a:pt x="236" y="4201"/>
                      </a:cubicBezTo>
                      <a:cubicBezTo>
                        <a:pt x="315" y="4201"/>
                        <a:pt x="354" y="4122"/>
                        <a:pt x="354" y="4083"/>
                      </a:cubicBezTo>
                      <a:cubicBezTo>
                        <a:pt x="354" y="3887"/>
                        <a:pt x="315" y="3651"/>
                        <a:pt x="315" y="3455"/>
                      </a:cubicBezTo>
                      <a:cubicBezTo>
                        <a:pt x="276" y="3259"/>
                        <a:pt x="315" y="3063"/>
                        <a:pt x="315" y="2827"/>
                      </a:cubicBezTo>
                      <a:lnTo>
                        <a:pt x="315" y="2866"/>
                      </a:lnTo>
                      <a:cubicBezTo>
                        <a:pt x="315" y="2552"/>
                        <a:pt x="354" y="2238"/>
                        <a:pt x="393" y="1885"/>
                      </a:cubicBezTo>
                      <a:cubicBezTo>
                        <a:pt x="472" y="1571"/>
                        <a:pt x="511" y="1257"/>
                        <a:pt x="629" y="982"/>
                      </a:cubicBezTo>
                      <a:cubicBezTo>
                        <a:pt x="708" y="707"/>
                        <a:pt x="825" y="432"/>
                        <a:pt x="943" y="158"/>
                      </a:cubicBezTo>
                      <a:cubicBezTo>
                        <a:pt x="943" y="118"/>
                        <a:pt x="943" y="40"/>
                        <a:pt x="865" y="1"/>
                      </a:cubicBezTo>
                      <a:close/>
                    </a:path>
                  </a:pathLst>
                </a:custGeom>
                <a:solidFill>
                  <a:srgbClr val="59AA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3" name="Google Shape;4815;p88">
                  <a:extLst>
                    <a:ext uri="{FF2B5EF4-FFF2-40B4-BE49-F238E27FC236}">
                      <a16:creationId xmlns:a16="http://schemas.microsoft.com/office/drawing/2014/main" id="{24EB9177-AC35-E254-1E2E-7258DBFEBD1C}"/>
                    </a:ext>
                  </a:extLst>
                </p:cNvPr>
                <p:cNvSpPr/>
                <p:nvPr/>
              </p:nvSpPr>
              <p:spPr>
                <a:xfrm>
                  <a:off x="1900675" y="1747525"/>
                  <a:ext cx="17675" cy="17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" h="7135" extrusionOk="0">
                      <a:moveTo>
                        <a:pt x="550" y="0"/>
                      </a:moveTo>
                      <a:lnTo>
                        <a:pt x="510" y="39"/>
                      </a:lnTo>
                      <a:cubicBezTo>
                        <a:pt x="510" y="79"/>
                        <a:pt x="471" y="118"/>
                        <a:pt x="471" y="118"/>
                      </a:cubicBezTo>
                      <a:cubicBezTo>
                        <a:pt x="314" y="668"/>
                        <a:pt x="196" y="1217"/>
                        <a:pt x="118" y="1767"/>
                      </a:cubicBezTo>
                      <a:cubicBezTo>
                        <a:pt x="39" y="2356"/>
                        <a:pt x="0" y="2944"/>
                        <a:pt x="39" y="3533"/>
                      </a:cubicBezTo>
                      <a:cubicBezTo>
                        <a:pt x="39" y="4711"/>
                        <a:pt x="196" y="5889"/>
                        <a:pt x="471" y="7066"/>
                      </a:cubicBezTo>
                      <a:cubicBezTo>
                        <a:pt x="471" y="7066"/>
                        <a:pt x="510" y="7106"/>
                        <a:pt x="510" y="7106"/>
                      </a:cubicBezTo>
                      <a:cubicBezTo>
                        <a:pt x="530" y="7125"/>
                        <a:pt x="550" y="7135"/>
                        <a:pt x="569" y="7135"/>
                      </a:cubicBezTo>
                      <a:cubicBezTo>
                        <a:pt x="589" y="7135"/>
                        <a:pt x="609" y="7125"/>
                        <a:pt x="628" y="7106"/>
                      </a:cubicBezTo>
                      <a:cubicBezTo>
                        <a:pt x="628" y="7106"/>
                        <a:pt x="667" y="7066"/>
                        <a:pt x="707" y="7066"/>
                      </a:cubicBezTo>
                      <a:cubicBezTo>
                        <a:pt x="707" y="7027"/>
                        <a:pt x="707" y="6988"/>
                        <a:pt x="707" y="6949"/>
                      </a:cubicBezTo>
                      <a:cubicBezTo>
                        <a:pt x="707" y="6870"/>
                        <a:pt x="667" y="6791"/>
                        <a:pt x="628" y="6713"/>
                      </a:cubicBezTo>
                      <a:cubicBezTo>
                        <a:pt x="353" y="5457"/>
                        <a:pt x="236" y="4122"/>
                        <a:pt x="275" y="2787"/>
                      </a:cubicBezTo>
                      <a:cubicBezTo>
                        <a:pt x="275" y="2356"/>
                        <a:pt x="353" y="1884"/>
                        <a:pt x="393" y="1453"/>
                      </a:cubicBezTo>
                      <a:cubicBezTo>
                        <a:pt x="471" y="1021"/>
                        <a:pt x="589" y="589"/>
                        <a:pt x="707" y="157"/>
                      </a:cubicBezTo>
                      <a:cubicBezTo>
                        <a:pt x="707" y="118"/>
                        <a:pt x="707" y="79"/>
                        <a:pt x="707" y="79"/>
                      </a:cubicBezTo>
                      <a:cubicBezTo>
                        <a:pt x="667" y="39"/>
                        <a:pt x="667" y="39"/>
                        <a:pt x="628" y="0"/>
                      </a:cubicBezTo>
                      <a:close/>
                    </a:path>
                  </a:pathLst>
                </a:custGeom>
                <a:solidFill>
                  <a:srgbClr val="59AA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4" name="Google Shape;4816;p88">
                  <a:extLst>
                    <a:ext uri="{FF2B5EF4-FFF2-40B4-BE49-F238E27FC236}">
                      <a16:creationId xmlns:a16="http://schemas.microsoft.com/office/drawing/2014/main" id="{0282F22D-6689-A2F9-36B5-E800D5E05075}"/>
                    </a:ext>
                  </a:extLst>
                </p:cNvPr>
                <p:cNvSpPr/>
                <p:nvPr/>
              </p:nvSpPr>
              <p:spPr>
                <a:xfrm>
                  <a:off x="1805475" y="1923200"/>
                  <a:ext cx="26525" cy="17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1" h="6949" extrusionOk="0">
                      <a:moveTo>
                        <a:pt x="157" y="0"/>
                      </a:moveTo>
                      <a:lnTo>
                        <a:pt x="157" y="39"/>
                      </a:lnTo>
                      <a:cubicBezTo>
                        <a:pt x="118" y="39"/>
                        <a:pt x="79" y="39"/>
                        <a:pt x="79" y="79"/>
                      </a:cubicBezTo>
                      <a:cubicBezTo>
                        <a:pt x="40" y="79"/>
                        <a:pt x="40" y="118"/>
                        <a:pt x="40" y="157"/>
                      </a:cubicBezTo>
                      <a:cubicBezTo>
                        <a:pt x="0" y="1295"/>
                        <a:pt x="79" y="2434"/>
                        <a:pt x="157" y="3572"/>
                      </a:cubicBezTo>
                      <a:cubicBezTo>
                        <a:pt x="275" y="4672"/>
                        <a:pt x="511" y="5771"/>
                        <a:pt x="825" y="6870"/>
                      </a:cubicBezTo>
                      <a:cubicBezTo>
                        <a:pt x="864" y="6909"/>
                        <a:pt x="903" y="6948"/>
                        <a:pt x="982" y="6948"/>
                      </a:cubicBezTo>
                      <a:cubicBezTo>
                        <a:pt x="1060" y="6909"/>
                        <a:pt x="1060" y="6831"/>
                        <a:pt x="1060" y="6791"/>
                      </a:cubicBezTo>
                      <a:cubicBezTo>
                        <a:pt x="942" y="6360"/>
                        <a:pt x="825" y="5967"/>
                        <a:pt x="746" y="5535"/>
                      </a:cubicBezTo>
                      <a:cubicBezTo>
                        <a:pt x="628" y="5103"/>
                        <a:pt x="550" y="4711"/>
                        <a:pt x="511" y="4279"/>
                      </a:cubicBezTo>
                      <a:cubicBezTo>
                        <a:pt x="432" y="3847"/>
                        <a:pt x="393" y="3376"/>
                        <a:pt x="354" y="2905"/>
                      </a:cubicBezTo>
                      <a:cubicBezTo>
                        <a:pt x="275" y="1963"/>
                        <a:pt x="275" y="1060"/>
                        <a:pt x="275" y="118"/>
                      </a:cubicBezTo>
                      <a:cubicBezTo>
                        <a:pt x="275" y="118"/>
                        <a:pt x="275" y="79"/>
                        <a:pt x="236" y="39"/>
                      </a:cubicBezTo>
                      <a:cubicBezTo>
                        <a:pt x="236" y="39"/>
                        <a:pt x="197" y="0"/>
                        <a:pt x="157" y="0"/>
                      </a:cubicBezTo>
                      <a:close/>
                    </a:path>
                  </a:pathLst>
                </a:custGeom>
                <a:solidFill>
                  <a:srgbClr val="59AA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5" name="Google Shape;4817;p88">
                  <a:extLst>
                    <a:ext uri="{FF2B5EF4-FFF2-40B4-BE49-F238E27FC236}">
                      <a16:creationId xmlns:a16="http://schemas.microsoft.com/office/drawing/2014/main" id="{AA18FEB9-E3F1-C961-5A17-8FCC7AC4A721}"/>
                    </a:ext>
                  </a:extLst>
                </p:cNvPr>
                <p:cNvSpPr/>
                <p:nvPr/>
              </p:nvSpPr>
              <p:spPr>
                <a:xfrm>
                  <a:off x="1747575" y="2158725"/>
                  <a:ext cx="30450" cy="8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" h="3235" extrusionOk="0">
                      <a:moveTo>
                        <a:pt x="118" y="1"/>
                      </a:moveTo>
                      <a:cubicBezTo>
                        <a:pt x="79" y="1"/>
                        <a:pt x="0" y="40"/>
                        <a:pt x="39" y="118"/>
                      </a:cubicBezTo>
                      <a:cubicBezTo>
                        <a:pt x="39" y="236"/>
                        <a:pt x="39" y="354"/>
                        <a:pt x="39" y="472"/>
                      </a:cubicBezTo>
                      <a:cubicBezTo>
                        <a:pt x="79" y="589"/>
                        <a:pt x="118" y="786"/>
                        <a:pt x="118" y="903"/>
                      </a:cubicBezTo>
                      <a:cubicBezTo>
                        <a:pt x="196" y="1139"/>
                        <a:pt x="236" y="1375"/>
                        <a:pt x="314" y="1610"/>
                      </a:cubicBezTo>
                      <a:cubicBezTo>
                        <a:pt x="511" y="2120"/>
                        <a:pt x="746" y="2631"/>
                        <a:pt x="942" y="3141"/>
                      </a:cubicBezTo>
                      <a:cubicBezTo>
                        <a:pt x="971" y="3199"/>
                        <a:pt x="1021" y="3235"/>
                        <a:pt x="1061" y="3235"/>
                      </a:cubicBezTo>
                      <a:cubicBezTo>
                        <a:pt x="1075" y="3235"/>
                        <a:pt x="1089" y="3230"/>
                        <a:pt x="1099" y="3220"/>
                      </a:cubicBezTo>
                      <a:cubicBezTo>
                        <a:pt x="1178" y="3220"/>
                        <a:pt x="1217" y="3141"/>
                        <a:pt x="1178" y="3063"/>
                      </a:cubicBezTo>
                      <a:cubicBezTo>
                        <a:pt x="1021" y="2709"/>
                        <a:pt x="864" y="2356"/>
                        <a:pt x="746" y="2003"/>
                      </a:cubicBezTo>
                      <a:cubicBezTo>
                        <a:pt x="589" y="1649"/>
                        <a:pt x="471" y="1257"/>
                        <a:pt x="353" y="864"/>
                      </a:cubicBezTo>
                      <a:cubicBezTo>
                        <a:pt x="353" y="864"/>
                        <a:pt x="353" y="864"/>
                        <a:pt x="353" y="903"/>
                      </a:cubicBezTo>
                      <a:cubicBezTo>
                        <a:pt x="353" y="786"/>
                        <a:pt x="314" y="668"/>
                        <a:pt x="314" y="550"/>
                      </a:cubicBezTo>
                      <a:cubicBezTo>
                        <a:pt x="275" y="432"/>
                        <a:pt x="275" y="236"/>
                        <a:pt x="275" y="118"/>
                      </a:cubicBezTo>
                      <a:cubicBezTo>
                        <a:pt x="236" y="40"/>
                        <a:pt x="196" y="1"/>
                        <a:pt x="118" y="1"/>
                      </a:cubicBezTo>
                      <a:close/>
                    </a:path>
                  </a:pathLst>
                </a:custGeom>
                <a:solidFill>
                  <a:srgbClr val="59AA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6" name="Google Shape;4818;p88">
                  <a:extLst>
                    <a:ext uri="{FF2B5EF4-FFF2-40B4-BE49-F238E27FC236}">
                      <a16:creationId xmlns:a16="http://schemas.microsoft.com/office/drawing/2014/main" id="{BAB5082A-5E32-240D-3CC6-A8E7947A16D2}"/>
                    </a:ext>
                  </a:extLst>
                </p:cNvPr>
                <p:cNvSpPr/>
                <p:nvPr/>
              </p:nvSpPr>
              <p:spPr>
                <a:xfrm>
                  <a:off x="1968375" y="1788725"/>
                  <a:ext cx="164900" cy="5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6" h="2396" extrusionOk="0">
                      <a:moveTo>
                        <a:pt x="6439" y="1"/>
                      </a:moveTo>
                      <a:cubicBezTo>
                        <a:pt x="6282" y="119"/>
                        <a:pt x="6164" y="197"/>
                        <a:pt x="6007" y="276"/>
                      </a:cubicBezTo>
                      <a:cubicBezTo>
                        <a:pt x="5536" y="551"/>
                        <a:pt x="5065" y="747"/>
                        <a:pt x="4555" y="943"/>
                      </a:cubicBezTo>
                      <a:cubicBezTo>
                        <a:pt x="4005" y="1179"/>
                        <a:pt x="3455" y="1336"/>
                        <a:pt x="2906" y="1493"/>
                      </a:cubicBezTo>
                      <a:cubicBezTo>
                        <a:pt x="2003" y="1728"/>
                        <a:pt x="1061" y="1924"/>
                        <a:pt x="119" y="2121"/>
                      </a:cubicBezTo>
                      <a:cubicBezTo>
                        <a:pt x="79" y="2121"/>
                        <a:pt x="40" y="2160"/>
                        <a:pt x="40" y="2199"/>
                      </a:cubicBezTo>
                      <a:cubicBezTo>
                        <a:pt x="1" y="2199"/>
                        <a:pt x="1" y="2239"/>
                        <a:pt x="1" y="2278"/>
                      </a:cubicBezTo>
                      <a:cubicBezTo>
                        <a:pt x="1" y="2356"/>
                        <a:pt x="79" y="2396"/>
                        <a:pt x="158" y="2396"/>
                      </a:cubicBezTo>
                      <a:cubicBezTo>
                        <a:pt x="1257" y="2121"/>
                        <a:pt x="2395" y="1885"/>
                        <a:pt x="3455" y="1571"/>
                      </a:cubicBezTo>
                      <a:cubicBezTo>
                        <a:pt x="4005" y="1414"/>
                        <a:pt x="4555" y="1218"/>
                        <a:pt x="5104" y="1022"/>
                      </a:cubicBezTo>
                      <a:cubicBezTo>
                        <a:pt x="5614" y="786"/>
                        <a:pt x="6086" y="511"/>
                        <a:pt x="6557" y="197"/>
                      </a:cubicBezTo>
                      <a:cubicBezTo>
                        <a:pt x="6596" y="158"/>
                        <a:pt x="6596" y="79"/>
                        <a:pt x="6557" y="40"/>
                      </a:cubicBezTo>
                      <a:cubicBezTo>
                        <a:pt x="6557" y="1"/>
                        <a:pt x="6517" y="1"/>
                        <a:pt x="6478" y="1"/>
                      </a:cubicBezTo>
                      <a:close/>
                    </a:path>
                  </a:pathLst>
                </a:custGeom>
                <a:solidFill>
                  <a:srgbClr val="59AA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7" name="Google Shape;4819;p88">
                  <a:extLst>
                    <a:ext uri="{FF2B5EF4-FFF2-40B4-BE49-F238E27FC236}">
                      <a16:creationId xmlns:a16="http://schemas.microsoft.com/office/drawing/2014/main" id="{6FAC7F17-38F0-803E-16A5-4B128D3E6D02}"/>
                    </a:ext>
                  </a:extLst>
                </p:cNvPr>
                <p:cNvSpPr/>
                <p:nvPr/>
              </p:nvSpPr>
              <p:spPr>
                <a:xfrm>
                  <a:off x="1873175" y="1970300"/>
                  <a:ext cx="153125" cy="4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5" h="1689" extrusionOk="0">
                      <a:moveTo>
                        <a:pt x="5929" y="0"/>
                      </a:moveTo>
                      <a:cubicBezTo>
                        <a:pt x="5144" y="314"/>
                        <a:pt x="4358" y="550"/>
                        <a:pt x="3534" y="785"/>
                      </a:cubicBezTo>
                      <a:lnTo>
                        <a:pt x="3573" y="785"/>
                      </a:lnTo>
                      <a:cubicBezTo>
                        <a:pt x="3024" y="942"/>
                        <a:pt x="2474" y="1060"/>
                        <a:pt x="1885" y="1178"/>
                      </a:cubicBezTo>
                      <a:cubicBezTo>
                        <a:pt x="1296" y="1296"/>
                        <a:pt x="708" y="1374"/>
                        <a:pt x="119" y="1453"/>
                      </a:cubicBezTo>
                      <a:cubicBezTo>
                        <a:pt x="40" y="1453"/>
                        <a:pt x="1" y="1531"/>
                        <a:pt x="1" y="1610"/>
                      </a:cubicBezTo>
                      <a:cubicBezTo>
                        <a:pt x="1" y="1649"/>
                        <a:pt x="79" y="1688"/>
                        <a:pt x="119" y="1688"/>
                      </a:cubicBezTo>
                      <a:cubicBezTo>
                        <a:pt x="1139" y="1571"/>
                        <a:pt x="2160" y="1374"/>
                        <a:pt x="3181" y="1139"/>
                      </a:cubicBezTo>
                      <a:cubicBezTo>
                        <a:pt x="4123" y="903"/>
                        <a:pt x="5104" y="589"/>
                        <a:pt x="6046" y="236"/>
                      </a:cubicBezTo>
                      <a:cubicBezTo>
                        <a:pt x="6086" y="197"/>
                        <a:pt x="6125" y="118"/>
                        <a:pt x="6086" y="79"/>
                      </a:cubicBezTo>
                      <a:cubicBezTo>
                        <a:pt x="6086" y="0"/>
                        <a:pt x="6046" y="0"/>
                        <a:pt x="6007" y="0"/>
                      </a:cubicBezTo>
                      <a:close/>
                    </a:path>
                  </a:pathLst>
                </a:custGeom>
                <a:solidFill>
                  <a:srgbClr val="59AA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8" name="Google Shape;4820;p88">
                  <a:extLst>
                    <a:ext uri="{FF2B5EF4-FFF2-40B4-BE49-F238E27FC236}">
                      <a16:creationId xmlns:a16="http://schemas.microsoft.com/office/drawing/2014/main" id="{191B3854-DB02-0DAE-3319-50221931E89F}"/>
                    </a:ext>
                  </a:extLst>
                </p:cNvPr>
                <p:cNvSpPr/>
                <p:nvPr/>
              </p:nvSpPr>
              <p:spPr>
                <a:xfrm>
                  <a:off x="1800575" y="2125350"/>
                  <a:ext cx="112875" cy="3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15" h="1258" extrusionOk="0">
                      <a:moveTo>
                        <a:pt x="4357" y="1"/>
                      </a:moveTo>
                      <a:cubicBezTo>
                        <a:pt x="3847" y="158"/>
                        <a:pt x="3337" y="315"/>
                        <a:pt x="2826" y="472"/>
                      </a:cubicBezTo>
                      <a:lnTo>
                        <a:pt x="2866" y="472"/>
                      </a:lnTo>
                      <a:cubicBezTo>
                        <a:pt x="1963" y="707"/>
                        <a:pt x="1021" y="904"/>
                        <a:pt x="118" y="1021"/>
                      </a:cubicBezTo>
                      <a:cubicBezTo>
                        <a:pt x="39" y="1021"/>
                        <a:pt x="0" y="1100"/>
                        <a:pt x="0" y="1179"/>
                      </a:cubicBezTo>
                      <a:cubicBezTo>
                        <a:pt x="0" y="1218"/>
                        <a:pt x="79" y="1257"/>
                        <a:pt x="118" y="1257"/>
                      </a:cubicBezTo>
                      <a:cubicBezTo>
                        <a:pt x="864" y="1179"/>
                        <a:pt x="1610" y="1021"/>
                        <a:pt x="2355" y="864"/>
                      </a:cubicBezTo>
                      <a:cubicBezTo>
                        <a:pt x="3062" y="668"/>
                        <a:pt x="3729" y="472"/>
                        <a:pt x="4436" y="236"/>
                      </a:cubicBezTo>
                      <a:cubicBezTo>
                        <a:pt x="4514" y="197"/>
                        <a:pt x="4514" y="158"/>
                        <a:pt x="4514" y="79"/>
                      </a:cubicBezTo>
                      <a:cubicBezTo>
                        <a:pt x="4475" y="40"/>
                        <a:pt x="4436" y="1"/>
                        <a:pt x="4397" y="1"/>
                      </a:cubicBezTo>
                      <a:close/>
                    </a:path>
                  </a:pathLst>
                </a:custGeom>
                <a:solidFill>
                  <a:srgbClr val="59AA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9" name="Google Shape;4821;p88">
                  <a:extLst>
                    <a:ext uri="{FF2B5EF4-FFF2-40B4-BE49-F238E27FC236}">
                      <a16:creationId xmlns:a16="http://schemas.microsoft.com/office/drawing/2014/main" id="{DE68B556-9AF1-FB43-835B-67C264B966AE}"/>
                    </a:ext>
                  </a:extLst>
                </p:cNvPr>
                <p:cNvSpPr/>
                <p:nvPr/>
              </p:nvSpPr>
              <p:spPr>
                <a:xfrm>
                  <a:off x="1577775" y="2521850"/>
                  <a:ext cx="504475" cy="55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9" h="22024" extrusionOk="0">
                      <a:moveTo>
                        <a:pt x="1" y="0"/>
                      </a:moveTo>
                      <a:cubicBezTo>
                        <a:pt x="79" y="12209"/>
                        <a:pt x="4594" y="22023"/>
                        <a:pt x="10090" y="22023"/>
                      </a:cubicBezTo>
                      <a:cubicBezTo>
                        <a:pt x="15586" y="22023"/>
                        <a:pt x="20061" y="12209"/>
                        <a:pt x="20179" y="40"/>
                      </a:cubicBezTo>
                      <a:lnTo>
                        <a:pt x="1915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0" name="Google Shape;4822;p88">
                  <a:extLst>
                    <a:ext uri="{FF2B5EF4-FFF2-40B4-BE49-F238E27FC236}">
                      <a16:creationId xmlns:a16="http://schemas.microsoft.com/office/drawing/2014/main" id="{BD98EACE-39E5-6E19-BFB5-0B7A38F3B317}"/>
                    </a:ext>
                  </a:extLst>
                </p:cNvPr>
                <p:cNvSpPr/>
                <p:nvPr/>
              </p:nvSpPr>
              <p:spPr>
                <a:xfrm>
                  <a:off x="1581700" y="2622925"/>
                  <a:ext cx="89350" cy="32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4" h="12917" extrusionOk="0">
                      <a:moveTo>
                        <a:pt x="1" y="1"/>
                      </a:moveTo>
                      <a:cubicBezTo>
                        <a:pt x="300" y="3286"/>
                        <a:pt x="930" y="6303"/>
                        <a:pt x="1811" y="8891"/>
                      </a:cubicBezTo>
                      <a:lnTo>
                        <a:pt x="1811" y="8891"/>
                      </a:lnTo>
                      <a:cubicBezTo>
                        <a:pt x="948" y="6303"/>
                        <a:pt x="324" y="3286"/>
                        <a:pt x="1" y="1"/>
                      </a:cubicBezTo>
                      <a:close/>
                      <a:moveTo>
                        <a:pt x="1811" y="8891"/>
                      </a:moveTo>
                      <a:cubicBezTo>
                        <a:pt x="2309" y="10386"/>
                        <a:pt x="2887" y="11738"/>
                        <a:pt x="3534" y="12916"/>
                      </a:cubicBezTo>
                      <a:lnTo>
                        <a:pt x="3573" y="12916"/>
                      </a:lnTo>
                      <a:cubicBezTo>
                        <a:pt x="2912" y="11738"/>
                        <a:pt x="2320" y="10386"/>
                        <a:pt x="1811" y="8891"/>
                      </a:cubicBezTo>
                      <a:close/>
                    </a:path>
                  </a:pathLst>
                </a:custGeom>
                <a:solidFill>
                  <a:srgbClr val="24315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1" name="Google Shape;4823;p88">
                  <a:extLst>
                    <a:ext uri="{FF2B5EF4-FFF2-40B4-BE49-F238E27FC236}">
                      <a16:creationId xmlns:a16="http://schemas.microsoft.com/office/drawing/2014/main" id="{957933DA-5AA2-A4FA-3026-D2DB7868717D}"/>
                    </a:ext>
                  </a:extLst>
                </p:cNvPr>
                <p:cNvSpPr/>
                <p:nvPr/>
              </p:nvSpPr>
              <p:spPr>
                <a:xfrm>
                  <a:off x="1577775" y="2520875"/>
                  <a:ext cx="327825" cy="4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3" h="16999" extrusionOk="0">
                      <a:moveTo>
                        <a:pt x="13112" y="0"/>
                      </a:moveTo>
                      <a:lnTo>
                        <a:pt x="1" y="39"/>
                      </a:lnTo>
                      <a:cubicBezTo>
                        <a:pt x="40" y="6870"/>
                        <a:pt x="1493" y="12955"/>
                        <a:pt x="3730" y="16998"/>
                      </a:cubicBezTo>
                      <a:cubicBezTo>
                        <a:pt x="4162" y="16723"/>
                        <a:pt x="4555" y="16448"/>
                        <a:pt x="4947" y="16174"/>
                      </a:cubicBezTo>
                      <a:cubicBezTo>
                        <a:pt x="6164" y="15192"/>
                        <a:pt x="7263" y="14093"/>
                        <a:pt x="8205" y="12837"/>
                      </a:cubicBezTo>
                      <a:cubicBezTo>
                        <a:pt x="9462" y="11227"/>
                        <a:pt x="10482" y="9422"/>
                        <a:pt x="11307" y="7537"/>
                      </a:cubicBezTo>
                      <a:cubicBezTo>
                        <a:pt x="12092" y="5653"/>
                        <a:pt x="12641" y="3651"/>
                        <a:pt x="12955" y="1610"/>
                      </a:cubicBezTo>
                      <a:cubicBezTo>
                        <a:pt x="13034" y="1060"/>
                        <a:pt x="13073" y="550"/>
                        <a:pt x="1311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2" name="Google Shape;4824;p88">
                  <a:extLst>
                    <a:ext uri="{FF2B5EF4-FFF2-40B4-BE49-F238E27FC236}">
                      <a16:creationId xmlns:a16="http://schemas.microsoft.com/office/drawing/2014/main" id="{982682D6-3944-E184-98C9-B80D6958833F}"/>
                    </a:ext>
                  </a:extLst>
                </p:cNvPr>
                <p:cNvSpPr/>
                <p:nvPr/>
              </p:nvSpPr>
              <p:spPr>
                <a:xfrm>
                  <a:off x="2915450" y="2642550"/>
                  <a:ext cx="395525" cy="23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1" h="9344" extrusionOk="0">
                      <a:moveTo>
                        <a:pt x="7537" y="1"/>
                      </a:moveTo>
                      <a:cubicBezTo>
                        <a:pt x="7223" y="40"/>
                        <a:pt x="6909" y="79"/>
                        <a:pt x="6595" y="197"/>
                      </a:cubicBezTo>
                      <a:cubicBezTo>
                        <a:pt x="6281" y="276"/>
                        <a:pt x="6006" y="393"/>
                        <a:pt x="5692" y="550"/>
                      </a:cubicBezTo>
                      <a:cubicBezTo>
                        <a:pt x="5378" y="707"/>
                        <a:pt x="5025" y="904"/>
                        <a:pt x="4711" y="1100"/>
                      </a:cubicBezTo>
                      <a:cubicBezTo>
                        <a:pt x="4122" y="1493"/>
                        <a:pt x="3533" y="1924"/>
                        <a:pt x="2983" y="2396"/>
                      </a:cubicBezTo>
                      <a:lnTo>
                        <a:pt x="2473" y="2867"/>
                      </a:lnTo>
                      <a:lnTo>
                        <a:pt x="2316" y="3024"/>
                      </a:lnTo>
                      <a:lnTo>
                        <a:pt x="2041" y="3259"/>
                      </a:lnTo>
                      <a:lnTo>
                        <a:pt x="1767" y="3495"/>
                      </a:lnTo>
                      <a:cubicBezTo>
                        <a:pt x="1452" y="3730"/>
                        <a:pt x="1178" y="4005"/>
                        <a:pt x="942" y="4319"/>
                      </a:cubicBezTo>
                      <a:cubicBezTo>
                        <a:pt x="824" y="4476"/>
                        <a:pt x="746" y="4633"/>
                        <a:pt x="667" y="4790"/>
                      </a:cubicBezTo>
                      <a:cubicBezTo>
                        <a:pt x="628" y="4986"/>
                        <a:pt x="589" y="5183"/>
                        <a:pt x="628" y="5379"/>
                      </a:cubicBezTo>
                      <a:cubicBezTo>
                        <a:pt x="628" y="5536"/>
                        <a:pt x="707" y="5732"/>
                        <a:pt x="785" y="5889"/>
                      </a:cubicBezTo>
                      <a:cubicBezTo>
                        <a:pt x="824" y="5929"/>
                        <a:pt x="864" y="5968"/>
                        <a:pt x="903" y="6007"/>
                      </a:cubicBezTo>
                      <a:cubicBezTo>
                        <a:pt x="785" y="6086"/>
                        <a:pt x="667" y="6164"/>
                        <a:pt x="550" y="6282"/>
                      </a:cubicBezTo>
                      <a:cubicBezTo>
                        <a:pt x="275" y="6517"/>
                        <a:pt x="79" y="6831"/>
                        <a:pt x="0" y="7185"/>
                      </a:cubicBezTo>
                      <a:cubicBezTo>
                        <a:pt x="0" y="7342"/>
                        <a:pt x="0" y="7499"/>
                        <a:pt x="79" y="7656"/>
                      </a:cubicBezTo>
                      <a:cubicBezTo>
                        <a:pt x="157" y="7813"/>
                        <a:pt x="314" y="7970"/>
                        <a:pt x="471" y="8048"/>
                      </a:cubicBezTo>
                      <a:cubicBezTo>
                        <a:pt x="628" y="8088"/>
                        <a:pt x="824" y="8127"/>
                        <a:pt x="1021" y="8127"/>
                      </a:cubicBezTo>
                      <a:cubicBezTo>
                        <a:pt x="1217" y="8127"/>
                        <a:pt x="1413" y="8088"/>
                        <a:pt x="1610" y="8048"/>
                      </a:cubicBezTo>
                      <a:cubicBezTo>
                        <a:pt x="1688" y="8048"/>
                        <a:pt x="1806" y="8009"/>
                        <a:pt x="1884" y="7970"/>
                      </a:cubicBezTo>
                      <a:lnTo>
                        <a:pt x="1884" y="7970"/>
                      </a:lnTo>
                      <a:cubicBezTo>
                        <a:pt x="1688" y="8166"/>
                        <a:pt x="1610" y="8441"/>
                        <a:pt x="1649" y="8716"/>
                      </a:cubicBezTo>
                      <a:cubicBezTo>
                        <a:pt x="1649" y="8873"/>
                        <a:pt x="1767" y="9030"/>
                        <a:pt x="1884" y="9148"/>
                      </a:cubicBezTo>
                      <a:cubicBezTo>
                        <a:pt x="2081" y="9226"/>
                        <a:pt x="2277" y="9305"/>
                        <a:pt x="2512" y="9344"/>
                      </a:cubicBezTo>
                      <a:lnTo>
                        <a:pt x="2748" y="9344"/>
                      </a:lnTo>
                      <a:cubicBezTo>
                        <a:pt x="3062" y="9344"/>
                        <a:pt x="3337" y="9265"/>
                        <a:pt x="3651" y="9148"/>
                      </a:cubicBezTo>
                      <a:cubicBezTo>
                        <a:pt x="4043" y="8991"/>
                        <a:pt x="4475" y="8794"/>
                        <a:pt x="4868" y="8559"/>
                      </a:cubicBezTo>
                      <a:cubicBezTo>
                        <a:pt x="5260" y="8323"/>
                        <a:pt x="5653" y="8048"/>
                        <a:pt x="6045" y="7774"/>
                      </a:cubicBezTo>
                      <a:lnTo>
                        <a:pt x="6163" y="7695"/>
                      </a:lnTo>
                      <a:cubicBezTo>
                        <a:pt x="6399" y="7538"/>
                        <a:pt x="6674" y="7381"/>
                        <a:pt x="6909" y="7224"/>
                      </a:cubicBezTo>
                      <a:cubicBezTo>
                        <a:pt x="7380" y="7538"/>
                        <a:pt x="7890" y="7774"/>
                        <a:pt x="8440" y="7931"/>
                      </a:cubicBezTo>
                      <a:cubicBezTo>
                        <a:pt x="9029" y="8088"/>
                        <a:pt x="9657" y="8205"/>
                        <a:pt x="10246" y="8245"/>
                      </a:cubicBezTo>
                      <a:lnTo>
                        <a:pt x="10874" y="8245"/>
                      </a:lnTo>
                      <a:cubicBezTo>
                        <a:pt x="11620" y="8245"/>
                        <a:pt x="12326" y="8166"/>
                        <a:pt x="13072" y="8009"/>
                      </a:cubicBezTo>
                      <a:cubicBezTo>
                        <a:pt x="13072" y="8048"/>
                        <a:pt x="13112" y="8088"/>
                        <a:pt x="13151" y="8127"/>
                      </a:cubicBezTo>
                      <a:cubicBezTo>
                        <a:pt x="13190" y="8205"/>
                        <a:pt x="13308" y="8205"/>
                        <a:pt x="13386" y="8205"/>
                      </a:cubicBezTo>
                      <a:cubicBezTo>
                        <a:pt x="13504" y="8205"/>
                        <a:pt x="13583" y="8166"/>
                        <a:pt x="13661" y="8088"/>
                      </a:cubicBezTo>
                      <a:cubicBezTo>
                        <a:pt x="13740" y="8009"/>
                        <a:pt x="13818" y="7931"/>
                        <a:pt x="13897" y="7813"/>
                      </a:cubicBezTo>
                      <a:lnTo>
                        <a:pt x="14014" y="7813"/>
                      </a:lnTo>
                      <a:cubicBezTo>
                        <a:pt x="14132" y="7774"/>
                        <a:pt x="14211" y="7734"/>
                        <a:pt x="14250" y="7656"/>
                      </a:cubicBezTo>
                      <a:cubicBezTo>
                        <a:pt x="14250" y="7577"/>
                        <a:pt x="14289" y="7499"/>
                        <a:pt x="14250" y="7460"/>
                      </a:cubicBezTo>
                      <a:cubicBezTo>
                        <a:pt x="14368" y="7303"/>
                        <a:pt x="14486" y="7146"/>
                        <a:pt x="14603" y="7028"/>
                      </a:cubicBezTo>
                      <a:cubicBezTo>
                        <a:pt x="14878" y="6557"/>
                        <a:pt x="15153" y="6046"/>
                        <a:pt x="15310" y="5536"/>
                      </a:cubicBezTo>
                      <a:cubicBezTo>
                        <a:pt x="15467" y="5065"/>
                        <a:pt x="15545" y="4555"/>
                        <a:pt x="15467" y="4084"/>
                      </a:cubicBezTo>
                      <a:cubicBezTo>
                        <a:pt x="15467" y="3809"/>
                        <a:pt x="15388" y="3573"/>
                        <a:pt x="15271" y="3338"/>
                      </a:cubicBezTo>
                      <a:lnTo>
                        <a:pt x="15271" y="3338"/>
                      </a:lnTo>
                      <a:cubicBezTo>
                        <a:pt x="15310" y="3377"/>
                        <a:pt x="15349" y="3377"/>
                        <a:pt x="15388" y="3377"/>
                      </a:cubicBezTo>
                      <a:cubicBezTo>
                        <a:pt x="15663" y="3377"/>
                        <a:pt x="15820" y="3141"/>
                        <a:pt x="15742" y="2906"/>
                      </a:cubicBezTo>
                      <a:cubicBezTo>
                        <a:pt x="15702" y="2788"/>
                        <a:pt x="15663" y="2710"/>
                        <a:pt x="15545" y="2670"/>
                      </a:cubicBezTo>
                      <a:cubicBezTo>
                        <a:pt x="15035" y="2435"/>
                        <a:pt x="14486" y="2199"/>
                        <a:pt x="13975" y="1924"/>
                      </a:cubicBezTo>
                      <a:cubicBezTo>
                        <a:pt x="13426" y="1650"/>
                        <a:pt x="12758" y="1296"/>
                        <a:pt x="12130" y="1022"/>
                      </a:cubicBezTo>
                      <a:cubicBezTo>
                        <a:pt x="11541" y="786"/>
                        <a:pt x="10913" y="550"/>
                        <a:pt x="10285" y="354"/>
                      </a:cubicBezTo>
                      <a:cubicBezTo>
                        <a:pt x="9696" y="158"/>
                        <a:pt x="9068" y="40"/>
                        <a:pt x="8440" y="1"/>
                      </a:cubicBezTo>
                      <a:close/>
                    </a:path>
                  </a:pathLst>
                </a:custGeom>
                <a:solidFill>
                  <a:srgbClr val="E897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3" name="Google Shape;4825;p88">
                  <a:extLst>
                    <a:ext uri="{FF2B5EF4-FFF2-40B4-BE49-F238E27FC236}">
                      <a16:creationId xmlns:a16="http://schemas.microsoft.com/office/drawing/2014/main" id="{41A1E617-7547-646A-5DDC-F8C373B54ADB}"/>
                    </a:ext>
                  </a:extLst>
                </p:cNvPr>
                <p:cNvSpPr/>
                <p:nvPr/>
              </p:nvSpPr>
              <p:spPr>
                <a:xfrm>
                  <a:off x="2943900" y="2720100"/>
                  <a:ext cx="98175" cy="6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7" h="2778" extrusionOk="0">
                      <a:moveTo>
                        <a:pt x="3651" y="0"/>
                      </a:moveTo>
                      <a:cubicBezTo>
                        <a:pt x="3612" y="39"/>
                        <a:pt x="3533" y="39"/>
                        <a:pt x="3494" y="79"/>
                      </a:cubicBezTo>
                      <a:cubicBezTo>
                        <a:pt x="3180" y="236"/>
                        <a:pt x="2905" y="432"/>
                        <a:pt x="2631" y="628"/>
                      </a:cubicBezTo>
                      <a:lnTo>
                        <a:pt x="1806" y="1256"/>
                      </a:lnTo>
                      <a:cubicBezTo>
                        <a:pt x="1492" y="1453"/>
                        <a:pt x="1257" y="1688"/>
                        <a:pt x="982" y="1884"/>
                      </a:cubicBezTo>
                      <a:cubicBezTo>
                        <a:pt x="707" y="2120"/>
                        <a:pt x="354" y="2356"/>
                        <a:pt x="40" y="2552"/>
                      </a:cubicBezTo>
                      <a:cubicBezTo>
                        <a:pt x="0" y="2591"/>
                        <a:pt x="0" y="2670"/>
                        <a:pt x="40" y="2748"/>
                      </a:cubicBezTo>
                      <a:cubicBezTo>
                        <a:pt x="59" y="2768"/>
                        <a:pt x="89" y="2778"/>
                        <a:pt x="118" y="2778"/>
                      </a:cubicBezTo>
                      <a:cubicBezTo>
                        <a:pt x="148" y="2778"/>
                        <a:pt x="177" y="2768"/>
                        <a:pt x="197" y="2748"/>
                      </a:cubicBezTo>
                      <a:cubicBezTo>
                        <a:pt x="746" y="2356"/>
                        <a:pt x="1335" y="2002"/>
                        <a:pt x="1924" y="1610"/>
                      </a:cubicBezTo>
                      <a:cubicBezTo>
                        <a:pt x="2238" y="1453"/>
                        <a:pt x="2513" y="1256"/>
                        <a:pt x="2788" y="1060"/>
                      </a:cubicBezTo>
                      <a:cubicBezTo>
                        <a:pt x="3102" y="903"/>
                        <a:pt x="3455" y="667"/>
                        <a:pt x="3769" y="471"/>
                      </a:cubicBezTo>
                      <a:cubicBezTo>
                        <a:pt x="3887" y="393"/>
                        <a:pt x="3926" y="236"/>
                        <a:pt x="3848" y="118"/>
                      </a:cubicBezTo>
                      <a:cubicBezTo>
                        <a:pt x="3808" y="79"/>
                        <a:pt x="3769" y="39"/>
                        <a:pt x="3691" y="0"/>
                      </a:cubicBezTo>
                      <a:close/>
                    </a:path>
                  </a:pathLst>
                </a:custGeom>
                <a:solidFill>
                  <a:srgbClr val="E69BA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4" name="Google Shape;4826;p88">
                  <a:extLst>
                    <a:ext uri="{FF2B5EF4-FFF2-40B4-BE49-F238E27FC236}">
                      <a16:creationId xmlns:a16="http://schemas.microsoft.com/office/drawing/2014/main" id="{10D4A043-AF6D-6D70-0175-A36F10C6C1D5}"/>
                    </a:ext>
                  </a:extLst>
                </p:cNvPr>
                <p:cNvSpPr/>
                <p:nvPr/>
              </p:nvSpPr>
              <p:spPr>
                <a:xfrm>
                  <a:off x="2964500" y="2769150"/>
                  <a:ext cx="99150" cy="7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6" h="2814" extrusionOk="0">
                      <a:moveTo>
                        <a:pt x="3652" y="1"/>
                      </a:moveTo>
                      <a:cubicBezTo>
                        <a:pt x="3612" y="1"/>
                        <a:pt x="3573" y="40"/>
                        <a:pt x="3495" y="79"/>
                      </a:cubicBezTo>
                      <a:cubicBezTo>
                        <a:pt x="3220" y="276"/>
                        <a:pt x="2945" y="472"/>
                        <a:pt x="2631" y="668"/>
                      </a:cubicBezTo>
                      <a:cubicBezTo>
                        <a:pt x="2356" y="865"/>
                        <a:pt x="2081" y="1061"/>
                        <a:pt x="1807" y="1257"/>
                      </a:cubicBezTo>
                      <a:lnTo>
                        <a:pt x="982" y="1846"/>
                      </a:lnTo>
                      <a:cubicBezTo>
                        <a:pt x="668" y="2082"/>
                        <a:pt x="354" y="2317"/>
                        <a:pt x="79" y="2592"/>
                      </a:cubicBezTo>
                      <a:cubicBezTo>
                        <a:pt x="40" y="2631"/>
                        <a:pt x="1" y="2710"/>
                        <a:pt x="40" y="2749"/>
                      </a:cubicBezTo>
                      <a:cubicBezTo>
                        <a:pt x="63" y="2795"/>
                        <a:pt x="100" y="2814"/>
                        <a:pt x="142" y="2814"/>
                      </a:cubicBezTo>
                      <a:cubicBezTo>
                        <a:pt x="171" y="2814"/>
                        <a:pt x="204" y="2804"/>
                        <a:pt x="236" y="2788"/>
                      </a:cubicBezTo>
                      <a:cubicBezTo>
                        <a:pt x="747" y="2317"/>
                        <a:pt x="1336" y="1924"/>
                        <a:pt x="1924" y="1571"/>
                      </a:cubicBezTo>
                      <a:cubicBezTo>
                        <a:pt x="2238" y="1414"/>
                        <a:pt x="2513" y="1218"/>
                        <a:pt x="2827" y="1061"/>
                      </a:cubicBezTo>
                      <a:cubicBezTo>
                        <a:pt x="3141" y="904"/>
                        <a:pt x="3495" y="708"/>
                        <a:pt x="3809" y="511"/>
                      </a:cubicBezTo>
                      <a:cubicBezTo>
                        <a:pt x="3926" y="394"/>
                        <a:pt x="3966" y="236"/>
                        <a:pt x="3887" y="119"/>
                      </a:cubicBezTo>
                      <a:cubicBezTo>
                        <a:pt x="3848" y="40"/>
                        <a:pt x="3730" y="1"/>
                        <a:pt x="3652" y="1"/>
                      </a:cubicBezTo>
                      <a:close/>
                    </a:path>
                  </a:pathLst>
                </a:custGeom>
                <a:solidFill>
                  <a:srgbClr val="E69BA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5" name="Google Shape;4827;p88">
                  <a:extLst>
                    <a:ext uri="{FF2B5EF4-FFF2-40B4-BE49-F238E27FC236}">
                      <a16:creationId xmlns:a16="http://schemas.microsoft.com/office/drawing/2014/main" id="{D2BA5B2A-96B1-A116-1B43-90D65F4F9B4F}"/>
                    </a:ext>
                  </a:extLst>
                </p:cNvPr>
                <p:cNvSpPr/>
                <p:nvPr/>
              </p:nvSpPr>
              <p:spPr>
                <a:xfrm>
                  <a:off x="3238325" y="2140673"/>
                  <a:ext cx="982400" cy="99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96" h="39925" extrusionOk="0">
                      <a:moveTo>
                        <a:pt x="21395" y="1"/>
                      </a:moveTo>
                      <a:cubicBezTo>
                        <a:pt x="21277" y="40"/>
                        <a:pt x="21199" y="79"/>
                        <a:pt x="21120" y="119"/>
                      </a:cubicBezTo>
                      <a:cubicBezTo>
                        <a:pt x="21081" y="197"/>
                        <a:pt x="21042" y="276"/>
                        <a:pt x="21042" y="393"/>
                      </a:cubicBezTo>
                      <a:cubicBezTo>
                        <a:pt x="21002" y="433"/>
                        <a:pt x="21002" y="472"/>
                        <a:pt x="21042" y="472"/>
                      </a:cubicBezTo>
                      <a:cubicBezTo>
                        <a:pt x="20649" y="747"/>
                        <a:pt x="20335" y="1061"/>
                        <a:pt x="19982" y="1375"/>
                      </a:cubicBezTo>
                      <a:cubicBezTo>
                        <a:pt x="19628" y="1767"/>
                        <a:pt x="19275" y="2160"/>
                        <a:pt x="19000" y="2631"/>
                      </a:cubicBezTo>
                      <a:cubicBezTo>
                        <a:pt x="18451" y="3455"/>
                        <a:pt x="18019" y="4398"/>
                        <a:pt x="17823" y="5379"/>
                      </a:cubicBezTo>
                      <a:cubicBezTo>
                        <a:pt x="17391" y="7460"/>
                        <a:pt x="17469" y="9619"/>
                        <a:pt x="17980" y="11660"/>
                      </a:cubicBezTo>
                      <a:cubicBezTo>
                        <a:pt x="18411" y="13544"/>
                        <a:pt x="19079" y="15429"/>
                        <a:pt x="19864" y="17195"/>
                      </a:cubicBezTo>
                      <a:cubicBezTo>
                        <a:pt x="20099" y="17666"/>
                        <a:pt x="20335" y="18177"/>
                        <a:pt x="20571" y="18648"/>
                      </a:cubicBezTo>
                      <a:cubicBezTo>
                        <a:pt x="20885" y="19236"/>
                        <a:pt x="21199" y="19825"/>
                        <a:pt x="21552" y="20414"/>
                      </a:cubicBezTo>
                      <a:lnTo>
                        <a:pt x="21591" y="20453"/>
                      </a:lnTo>
                      <a:cubicBezTo>
                        <a:pt x="22259" y="21592"/>
                        <a:pt x="22847" y="22770"/>
                        <a:pt x="23397" y="23986"/>
                      </a:cubicBezTo>
                      <a:lnTo>
                        <a:pt x="23397" y="23947"/>
                      </a:lnTo>
                      <a:cubicBezTo>
                        <a:pt x="23633" y="24497"/>
                        <a:pt x="23829" y="25086"/>
                        <a:pt x="23986" y="25714"/>
                      </a:cubicBezTo>
                      <a:cubicBezTo>
                        <a:pt x="23672" y="25832"/>
                        <a:pt x="23358" y="25949"/>
                        <a:pt x="23044" y="26028"/>
                      </a:cubicBezTo>
                      <a:cubicBezTo>
                        <a:pt x="20767" y="26774"/>
                        <a:pt x="18411" y="27205"/>
                        <a:pt x="16017" y="27363"/>
                      </a:cubicBezTo>
                      <a:cubicBezTo>
                        <a:pt x="14957" y="27441"/>
                        <a:pt x="13779" y="27480"/>
                        <a:pt x="12602" y="27480"/>
                      </a:cubicBezTo>
                      <a:cubicBezTo>
                        <a:pt x="9029" y="27441"/>
                        <a:pt x="5496" y="27205"/>
                        <a:pt x="1963" y="26774"/>
                      </a:cubicBezTo>
                      <a:cubicBezTo>
                        <a:pt x="1885" y="26774"/>
                        <a:pt x="1845" y="26774"/>
                        <a:pt x="1806" y="26813"/>
                      </a:cubicBezTo>
                      <a:cubicBezTo>
                        <a:pt x="1688" y="26813"/>
                        <a:pt x="1531" y="26852"/>
                        <a:pt x="1492" y="26970"/>
                      </a:cubicBezTo>
                      <a:cubicBezTo>
                        <a:pt x="942" y="27912"/>
                        <a:pt x="511" y="28933"/>
                        <a:pt x="275" y="30032"/>
                      </a:cubicBezTo>
                      <a:cubicBezTo>
                        <a:pt x="0" y="31092"/>
                        <a:pt x="40" y="32270"/>
                        <a:pt x="314" y="33369"/>
                      </a:cubicBezTo>
                      <a:cubicBezTo>
                        <a:pt x="354" y="33447"/>
                        <a:pt x="432" y="33526"/>
                        <a:pt x="511" y="33604"/>
                      </a:cubicBezTo>
                      <a:cubicBezTo>
                        <a:pt x="511" y="33604"/>
                        <a:pt x="511" y="33604"/>
                        <a:pt x="511" y="33644"/>
                      </a:cubicBezTo>
                      <a:cubicBezTo>
                        <a:pt x="589" y="33722"/>
                        <a:pt x="668" y="33761"/>
                        <a:pt x="746" y="33801"/>
                      </a:cubicBezTo>
                      <a:cubicBezTo>
                        <a:pt x="1806" y="34193"/>
                        <a:pt x="2945" y="34546"/>
                        <a:pt x="4004" y="34900"/>
                      </a:cubicBezTo>
                      <a:lnTo>
                        <a:pt x="5221" y="35292"/>
                      </a:lnTo>
                      <a:lnTo>
                        <a:pt x="5967" y="35567"/>
                      </a:lnTo>
                      <a:cubicBezTo>
                        <a:pt x="7106" y="35920"/>
                        <a:pt x="8244" y="36313"/>
                        <a:pt x="9422" y="36666"/>
                      </a:cubicBezTo>
                      <a:cubicBezTo>
                        <a:pt x="12287" y="37608"/>
                        <a:pt x="15232" y="38394"/>
                        <a:pt x="18176" y="39022"/>
                      </a:cubicBezTo>
                      <a:cubicBezTo>
                        <a:pt x="20924" y="39571"/>
                        <a:pt x="23711" y="39885"/>
                        <a:pt x="26537" y="39925"/>
                      </a:cubicBezTo>
                      <a:lnTo>
                        <a:pt x="27048" y="39925"/>
                      </a:lnTo>
                      <a:cubicBezTo>
                        <a:pt x="29678" y="39885"/>
                        <a:pt x="31719" y="39493"/>
                        <a:pt x="33486" y="38668"/>
                      </a:cubicBezTo>
                      <a:cubicBezTo>
                        <a:pt x="34389" y="38237"/>
                        <a:pt x="35213" y="37648"/>
                        <a:pt x="35920" y="36941"/>
                      </a:cubicBezTo>
                      <a:cubicBezTo>
                        <a:pt x="36666" y="36195"/>
                        <a:pt x="37294" y="35292"/>
                        <a:pt x="37765" y="34311"/>
                      </a:cubicBezTo>
                      <a:cubicBezTo>
                        <a:pt x="38040" y="33683"/>
                        <a:pt x="38275" y="33055"/>
                        <a:pt x="38471" y="32387"/>
                      </a:cubicBezTo>
                      <a:cubicBezTo>
                        <a:pt x="38707" y="31681"/>
                        <a:pt x="38864" y="30974"/>
                        <a:pt x="38982" y="30228"/>
                      </a:cubicBezTo>
                      <a:cubicBezTo>
                        <a:pt x="39217" y="28776"/>
                        <a:pt x="39296" y="27323"/>
                        <a:pt x="39178" y="25871"/>
                      </a:cubicBezTo>
                      <a:cubicBezTo>
                        <a:pt x="38982" y="22927"/>
                        <a:pt x="38236" y="20061"/>
                        <a:pt x="37058" y="17352"/>
                      </a:cubicBezTo>
                      <a:cubicBezTo>
                        <a:pt x="36509" y="16017"/>
                        <a:pt x="35880" y="14722"/>
                        <a:pt x="35174" y="13427"/>
                      </a:cubicBezTo>
                      <a:cubicBezTo>
                        <a:pt x="34506" y="12170"/>
                        <a:pt x="33721" y="10953"/>
                        <a:pt x="32897" y="9776"/>
                      </a:cubicBezTo>
                      <a:cubicBezTo>
                        <a:pt x="32073" y="8637"/>
                        <a:pt x="31170" y="7538"/>
                        <a:pt x="30188" y="6517"/>
                      </a:cubicBezTo>
                      <a:lnTo>
                        <a:pt x="29835" y="6125"/>
                      </a:lnTo>
                      <a:cubicBezTo>
                        <a:pt x="29246" y="5497"/>
                        <a:pt x="28657" y="4869"/>
                        <a:pt x="28029" y="4280"/>
                      </a:cubicBezTo>
                      <a:cubicBezTo>
                        <a:pt x="27205" y="3416"/>
                        <a:pt x="26302" y="2631"/>
                        <a:pt x="25321" y="1885"/>
                      </a:cubicBezTo>
                      <a:cubicBezTo>
                        <a:pt x="24496" y="1179"/>
                        <a:pt x="23515" y="629"/>
                        <a:pt x="22494" y="276"/>
                      </a:cubicBezTo>
                      <a:cubicBezTo>
                        <a:pt x="22141" y="158"/>
                        <a:pt x="21748" y="79"/>
                        <a:pt x="21395" y="40"/>
                      </a:cubicBezTo>
                      <a:lnTo>
                        <a:pt x="2139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6" name="Google Shape;4828;p88">
                  <a:extLst>
                    <a:ext uri="{FF2B5EF4-FFF2-40B4-BE49-F238E27FC236}">
                      <a16:creationId xmlns:a16="http://schemas.microsoft.com/office/drawing/2014/main" id="{83BBEEF3-6F11-415B-C34C-9CFCE3ADD14D}"/>
                    </a:ext>
                  </a:extLst>
                </p:cNvPr>
                <p:cNvSpPr/>
                <p:nvPr/>
              </p:nvSpPr>
              <p:spPr>
                <a:xfrm>
                  <a:off x="3108446" y="2033451"/>
                  <a:ext cx="981425" cy="9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57" h="37098" extrusionOk="0">
                      <a:moveTo>
                        <a:pt x="26459" y="0"/>
                      </a:moveTo>
                      <a:cubicBezTo>
                        <a:pt x="27323" y="864"/>
                        <a:pt x="28108" y="1806"/>
                        <a:pt x="28893" y="2748"/>
                      </a:cubicBezTo>
                      <a:lnTo>
                        <a:pt x="28893" y="2788"/>
                      </a:lnTo>
                      <a:cubicBezTo>
                        <a:pt x="29639" y="3769"/>
                        <a:pt x="30346" y="4750"/>
                        <a:pt x="31013" y="5810"/>
                      </a:cubicBezTo>
                      <a:cubicBezTo>
                        <a:pt x="31680" y="6870"/>
                        <a:pt x="32308" y="7930"/>
                        <a:pt x="32858" y="9029"/>
                      </a:cubicBezTo>
                      <a:cubicBezTo>
                        <a:pt x="33996" y="11228"/>
                        <a:pt x="34899" y="13544"/>
                        <a:pt x="35527" y="15938"/>
                      </a:cubicBezTo>
                      <a:cubicBezTo>
                        <a:pt x="36155" y="18215"/>
                        <a:pt x="36430" y="20531"/>
                        <a:pt x="36352" y="22887"/>
                      </a:cubicBezTo>
                      <a:cubicBezTo>
                        <a:pt x="36352" y="23436"/>
                        <a:pt x="36313" y="23986"/>
                        <a:pt x="36234" y="24536"/>
                      </a:cubicBezTo>
                      <a:cubicBezTo>
                        <a:pt x="36155" y="25085"/>
                        <a:pt x="36077" y="25595"/>
                        <a:pt x="35920" y="26106"/>
                      </a:cubicBezTo>
                      <a:cubicBezTo>
                        <a:pt x="35724" y="27048"/>
                        <a:pt x="35370" y="27912"/>
                        <a:pt x="34899" y="28736"/>
                      </a:cubicBezTo>
                      <a:cubicBezTo>
                        <a:pt x="34664" y="29128"/>
                        <a:pt x="34428" y="29482"/>
                        <a:pt x="34193" y="29835"/>
                      </a:cubicBezTo>
                      <a:cubicBezTo>
                        <a:pt x="33918" y="30149"/>
                        <a:pt x="33643" y="30463"/>
                        <a:pt x="33329" y="30777"/>
                      </a:cubicBezTo>
                      <a:cubicBezTo>
                        <a:pt x="32740" y="31327"/>
                        <a:pt x="32073" y="31837"/>
                        <a:pt x="31327" y="32269"/>
                      </a:cubicBezTo>
                      <a:cubicBezTo>
                        <a:pt x="30581" y="32701"/>
                        <a:pt x="29796" y="33015"/>
                        <a:pt x="28972" y="33290"/>
                      </a:cubicBezTo>
                      <a:cubicBezTo>
                        <a:pt x="28108" y="33564"/>
                        <a:pt x="27244" y="33761"/>
                        <a:pt x="26381" y="33879"/>
                      </a:cubicBezTo>
                      <a:cubicBezTo>
                        <a:pt x="25439" y="34036"/>
                        <a:pt x="24496" y="34114"/>
                        <a:pt x="23554" y="34114"/>
                      </a:cubicBezTo>
                      <a:cubicBezTo>
                        <a:pt x="23278" y="34126"/>
                        <a:pt x="23002" y="34130"/>
                        <a:pt x="22726" y="34130"/>
                      </a:cubicBezTo>
                      <a:cubicBezTo>
                        <a:pt x="22060" y="34130"/>
                        <a:pt x="21394" y="34103"/>
                        <a:pt x="20728" y="34075"/>
                      </a:cubicBezTo>
                      <a:cubicBezTo>
                        <a:pt x="19786" y="33996"/>
                        <a:pt x="18844" y="33918"/>
                        <a:pt x="17901" y="33761"/>
                      </a:cubicBezTo>
                      <a:cubicBezTo>
                        <a:pt x="16959" y="33643"/>
                        <a:pt x="16056" y="33486"/>
                        <a:pt x="15153" y="33290"/>
                      </a:cubicBezTo>
                      <a:cubicBezTo>
                        <a:pt x="12405" y="32740"/>
                        <a:pt x="9658" y="32190"/>
                        <a:pt x="6988" y="31445"/>
                      </a:cubicBezTo>
                      <a:cubicBezTo>
                        <a:pt x="4554" y="30817"/>
                        <a:pt x="2238" y="29953"/>
                        <a:pt x="1" y="28854"/>
                      </a:cubicBezTo>
                      <a:lnTo>
                        <a:pt x="1" y="28854"/>
                      </a:lnTo>
                      <a:cubicBezTo>
                        <a:pt x="1" y="29403"/>
                        <a:pt x="79" y="29953"/>
                        <a:pt x="236" y="30502"/>
                      </a:cubicBezTo>
                      <a:cubicBezTo>
                        <a:pt x="275" y="30620"/>
                        <a:pt x="354" y="30699"/>
                        <a:pt x="432" y="30738"/>
                      </a:cubicBezTo>
                      <a:lnTo>
                        <a:pt x="432" y="30817"/>
                      </a:lnTo>
                      <a:cubicBezTo>
                        <a:pt x="511" y="30895"/>
                        <a:pt x="589" y="30934"/>
                        <a:pt x="668" y="30974"/>
                      </a:cubicBezTo>
                      <a:cubicBezTo>
                        <a:pt x="1728" y="31366"/>
                        <a:pt x="2827" y="31719"/>
                        <a:pt x="3926" y="32073"/>
                      </a:cubicBezTo>
                      <a:lnTo>
                        <a:pt x="5143" y="32465"/>
                      </a:lnTo>
                      <a:lnTo>
                        <a:pt x="5889" y="32701"/>
                      </a:lnTo>
                      <a:cubicBezTo>
                        <a:pt x="7027" y="33093"/>
                        <a:pt x="8205" y="33486"/>
                        <a:pt x="9344" y="33839"/>
                      </a:cubicBezTo>
                      <a:cubicBezTo>
                        <a:pt x="12248" y="34781"/>
                        <a:pt x="15153" y="35567"/>
                        <a:pt x="18098" y="36155"/>
                      </a:cubicBezTo>
                      <a:cubicBezTo>
                        <a:pt x="20846" y="36744"/>
                        <a:pt x="23633" y="37058"/>
                        <a:pt x="26459" y="37098"/>
                      </a:cubicBezTo>
                      <a:lnTo>
                        <a:pt x="26970" y="37098"/>
                      </a:lnTo>
                      <a:cubicBezTo>
                        <a:pt x="29600" y="37058"/>
                        <a:pt x="31641" y="36626"/>
                        <a:pt x="33408" y="35841"/>
                      </a:cubicBezTo>
                      <a:cubicBezTo>
                        <a:pt x="34310" y="35410"/>
                        <a:pt x="35135" y="34821"/>
                        <a:pt x="35841" y="34114"/>
                      </a:cubicBezTo>
                      <a:cubicBezTo>
                        <a:pt x="36627" y="33329"/>
                        <a:pt x="37255" y="32426"/>
                        <a:pt x="37686" y="31445"/>
                      </a:cubicBezTo>
                      <a:cubicBezTo>
                        <a:pt x="37961" y="30856"/>
                        <a:pt x="38236" y="30188"/>
                        <a:pt x="38432" y="29560"/>
                      </a:cubicBezTo>
                      <a:cubicBezTo>
                        <a:pt x="38629" y="28854"/>
                        <a:pt x="38786" y="28108"/>
                        <a:pt x="38943" y="27401"/>
                      </a:cubicBezTo>
                      <a:cubicBezTo>
                        <a:pt x="39178" y="25949"/>
                        <a:pt x="39257" y="24496"/>
                        <a:pt x="39139" y="23044"/>
                      </a:cubicBezTo>
                      <a:cubicBezTo>
                        <a:pt x="38903" y="20100"/>
                        <a:pt x="38197" y="17234"/>
                        <a:pt x="37019" y="14525"/>
                      </a:cubicBezTo>
                      <a:cubicBezTo>
                        <a:pt x="36470" y="13190"/>
                        <a:pt x="35841" y="11856"/>
                        <a:pt x="35135" y="10600"/>
                      </a:cubicBezTo>
                      <a:cubicBezTo>
                        <a:pt x="34467" y="9304"/>
                        <a:pt x="33682" y="8087"/>
                        <a:pt x="32858" y="6909"/>
                      </a:cubicBezTo>
                      <a:cubicBezTo>
                        <a:pt x="32034" y="5771"/>
                        <a:pt x="31131" y="4672"/>
                        <a:pt x="30149" y="3651"/>
                      </a:cubicBezTo>
                      <a:lnTo>
                        <a:pt x="29757" y="3259"/>
                      </a:lnTo>
                      <a:lnTo>
                        <a:pt x="29678" y="3141"/>
                      </a:lnTo>
                      <a:cubicBezTo>
                        <a:pt x="29089" y="2552"/>
                        <a:pt x="28540" y="1963"/>
                        <a:pt x="27990" y="1414"/>
                      </a:cubicBezTo>
                      <a:cubicBezTo>
                        <a:pt x="27441" y="864"/>
                        <a:pt x="26970" y="432"/>
                        <a:pt x="2645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7" name="Google Shape;4829;p88">
                  <a:extLst>
                    <a:ext uri="{FF2B5EF4-FFF2-40B4-BE49-F238E27FC236}">
                      <a16:creationId xmlns:a16="http://schemas.microsoft.com/office/drawing/2014/main" id="{B242EB01-F8F3-347D-9AF7-D74445CD6C17}"/>
                    </a:ext>
                  </a:extLst>
                </p:cNvPr>
                <p:cNvSpPr/>
                <p:nvPr/>
              </p:nvSpPr>
              <p:spPr>
                <a:xfrm>
                  <a:off x="3284450" y="2636675"/>
                  <a:ext cx="772375" cy="7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95" h="3086" extrusionOk="0">
                      <a:moveTo>
                        <a:pt x="26577" y="0"/>
                      </a:moveTo>
                      <a:cubicBezTo>
                        <a:pt x="26184" y="0"/>
                        <a:pt x="25792" y="0"/>
                        <a:pt x="25399" y="40"/>
                      </a:cubicBezTo>
                      <a:cubicBezTo>
                        <a:pt x="24810" y="79"/>
                        <a:pt x="24221" y="157"/>
                        <a:pt x="23633" y="275"/>
                      </a:cubicBezTo>
                      <a:cubicBezTo>
                        <a:pt x="21395" y="707"/>
                        <a:pt x="19236" y="1571"/>
                        <a:pt x="16998" y="2002"/>
                      </a:cubicBezTo>
                      <a:lnTo>
                        <a:pt x="17077" y="2002"/>
                      </a:lnTo>
                      <a:cubicBezTo>
                        <a:pt x="16566" y="2120"/>
                        <a:pt x="16095" y="2199"/>
                        <a:pt x="15546" y="2238"/>
                      </a:cubicBezTo>
                      <a:cubicBezTo>
                        <a:pt x="14996" y="2316"/>
                        <a:pt x="14447" y="2356"/>
                        <a:pt x="13897" y="2395"/>
                      </a:cubicBezTo>
                      <a:cubicBezTo>
                        <a:pt x="12798" y="2473"/>
                        <a:pt x="11659" y="2513"/>
                        <a:pt x="10560" y="2513"/>
                      </a:cubicBezTo>
                      <a:cubicBezTo>
                        <a:pt x="8323" y="2513"/>
                        <a:pt x="6085" y="2473"/>
                        <a:pt x="3887" y="2316"/>
                      </a:cubicBezTo>
                      <a:lnTo>
                        <a:pt x="3926" y="2316"/>
                      </a:lnTo>
                      <a:cubicBezTo>
                        <a:pt x="2670" y="2238"/>
                        <a:pt x="1414" y="2159"/>
                        <a:pt x="157" y="2042"/>
                      </a:cubicBezTo>
                      <a:cubicBezTo>
                        <a:pt x="136" y="2031"/>
                        <a:pt x="118" y="2026"/>
                        <a:pt x="102" y="2026"/>
                      </a:cubicBezTo>
                      <a:cubicBezTo>
                        <a:pt x="58" y="2026"/>
                        <a:pt x="29" y="2063"/>
                        <a:pt x="0" y="2120"/>
                      </a:cubicBezTo>
                      <a:cubicBezTo>
                        <a:pt x="0" y="2199"/>
                        <a:pt x="40" y="2238"/>
                        <a:pt x="118" y="2277"/>
                      </a:cubicBezTo>
                      <a:cubicBezTo>
                        <a:pt x="1688" y="2434"/>
                        <a:pt x="3298" y="2591"/>
                        <a:pt x="4907" y="2709"/>
                      </a:cubicBezTo>
                      <a:cubicBezTo>
                        <a:pt x="5692" y="2788"/>
                        <a:pt x="6478" y="2866"/>
                        <a:pt x="7263" y="2905"/>
                      </a:cubicBezTo>
                      <a:cubicBezTo>
                        <a:pt x="8087" y="2984"/>
                        <a:pt x="8833" y="3023"/>
                        <a:pt x="9618" y="3062"/>
                      </a:cubicBezTo>
                      <a:cubicBezTo>
                        <a:pt x="10207" y="3077"/>
                        <a:pt x="10796" y="3086"/>
                        <a:pt x="11385" y="3086"/>
                      </a:cubicBezTo>
                      <a:cubicBezTo>
                        <a:pt x="12406" y="3086"/>
                        <a:pt x="13426" y="3058"/>
                        <a:pt x="14447" y="2984"/>
                      </a:cubicBezTo>
                      <a:cubicBezTo>
                        <a:pt x="15232" y="2945"/>
                        <a:pt x="15978" y="2866"/>
                        <a:pt x="16763" y="2748"/>
                      </a:cubicBezTo>
                      <a:cubicBezTo>
                        <a:pt x="17509" y="2591"/>
                        <a:pt x="18215" y="2473"/>
                        <a:pt x="18961" y="2277"/>
                      </a:cubicBezTo>
                      <a:cubicBezTo>
                        <a:pt x="20806" y="1845"/>
                        <a:pt x="22612" y="1296"/>
                        <a:pt x="24496" y="942"/>
                      </a:cubicBezTo>
                      <a:lnTo>
                        <a:pt x="24378" y="942"/>
                      </a:lnTo>
                      <a:cubicBezTo>
                        <a:pt x="25203" y="785"/>
                        <a:pt x="26027" y="628"/>
                        <a:pt x="26852" y="550"/>
                      </a:cubicBezTo>
                      <a:cubicBezTo>
                        <a:pt x="27244" y="511"/>
                        <a:pt x="27676" y="471"/>
                        <a:pt x="28068" y="471"/>
                      </a:cubicBezTo>
                      <a:cubicBezTo>
                        <a:pt x="28500" y="471"/>
                        <a:pt x="28971" y="471"/>
                        <a:pt x="29403" y="511"/>
                      </a:cubicBezTo>
                      <a:cubicBezTo>
                        <a:pt x="29835" y="550"/>
                        <a:pt x="30267" y="589"/>
                        <a:pt x="30699" y="668"/>
                      </a:cubicBezTo>
                      <a:cubicBezTo>
                        <a:pt x="30777" y="668"/>
                        <a:pt x="30856" y="628"/>
                        <a:pt x="30895" y="550"/>
                      </a:cubicBezTo>
                      <a:cubicBezTo>
                        <a:pt x="30895" y="471"/>
                        <a:pt x="30856" y="393"/>
                        <a:pt x="30777" y="393"/>
                      </a:cubicBezTo>
                      <a:cubicBezTo>
                        <a:pt x="30188" y="275"/>
                        <a:pt x="29599" y="197"/>
                        <a:pt x="28971" y="118"/>
                      </a:cubicBezTo>
                      <a:cubicBezTo>
                        <a:pt x="28697" y="79"/>
                        <a:pt x="28422" y="79"/>
                        <a:pt x="28147" y="40"/>
                      </a:cubicBezTo>
                      <a:cubicBezTo>
                        <a:pt x="27833" y="40"/>
                        <a:pt x="27519" y="0"/>
                        <a:pt x="272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8" name="Google Shape;4830;p88">
                  <a:extLst>
                    <a:ext uri="{FF2B5EF4-FFF2-40B4-BE49-F238E27FC236}">
                      <a16:creationId xmlns:a16="http://schemas.microsoft.com/office/drawing/2014/main" id="{5573CB53-2BF2-4C39-48F8-4C963AEFDC7D}"/>
                    </a:ext>
                  </a:extLst>
                </p:cNvPr>
                <p:cNvSpPr/>
                <p:nvPr/>
              </p:nvSpPr>
              <p:spPr>
                <a:xfrm>
                  <a:off x="3688775" y="2313800"/>
                  <a:ext cx="155100" cy="35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4" h="14261" extrusionOk="0">
                      <a:moveTo>
                        <a:pt x="119" y="0"/>
                      </a:moveTo>
                      <a:cubicBezTo>
                        <a:pt x="40" y="0"/>
                        <a:pt x="1" y="79"/>
                        <a:pt x="1" y="157"/>
                      </a:cubicBezTo>
                      <a:cubicBezTo>
                        <a:pt x="354" y="2512"/>
                        <a:pt x="1414" y="4750"/>
                        <a:pt x="2474" y="6870"/>
                      </a:cubicBezTo>
                      <a:cubicBezTo>
                        <a:pt x="2749" y="7380"/>
                        <a:pt x="3024" y="7930"/>
                        <a:pt x="3298" y="8440"/>
                      </a:cubicBezTo>
                      <a:cubicBezTo>
                        <a:pt x="3573" y="8990"/>
                        <a:pt x="3848" y="9579"/>
                        <a:pt x="4123" y="10128"/>
                      </a:cubicBezTo>
                      <a:cubicBezTo>
                        <a:pt x="4672" y="11267"/>
                        <a:pt x="5143" y="12444"/>
                        <a:pt x="5497" y="13661"/>
                      </a:cubicBezTo>
                      <a:cubicBezTo>
                        <a:pt x="5497" y="13779"/>
                        <a:pt x="5536" y="13936"/>
                        <a:pt x="5615" y="14054"/>
                      </a:cubicBezTo>
                      <a:cubicBezTo>
                        <a:pt x="5647" y="14184"/>
                        <a:pt x="5733" y="14260"/>
                        <a:pt x="5851" y="14260"/>
                      </a:cubicBezTo>
                      <a:cubicBezTo>
                        <a:pt x="5876" y="14260"/>
                        <a:pt x="5902" y="14257"/>
                        <a:pt x="5929" y="14250"/>
                      </a:cubicBezTo>
                      <a:cubicBezTo>
                        <a:pt x="5968" y="14250"/>
                        <a:pt x="6046" y="14211"/>
                        <a:pt x="6086" y="14211"/>
                      </a:cubicBezTo>
                      <a:cubicBezTo>
                        <a:pt x="6125" y="14132"/>
                        <a:pt x="6164" y="14093"/>
                        <a:pt x="6203" y="13975"/>
                      </a:cubicBezTo>
                      <a:lnTo>
                        <a:pt x="6203" y="13818"/>
                      </a:lnTo>
                      <a:cubicBezTo>
                        <a:pt x="6203" y="13740"/>
                        <a:pt x="6203" y="13661"/>
                        <a:pt x="6203" y="13543"/>
                      </a:cubicBezTo>
                      <a:cubicBezTo>
                        <a:pt x="6164" y="13426"/>
                        <a:pt x="6125" y="13269"/>
                        <a:pt x="6086" y="13151"/>
                      </a:cubicBezTo>
                      <a:cubicBezTo>
                        <a:pt x="6007" y="12837"/>
                        <a:pt x="5889" y="12523"/>
                        <a:pt x="5811" y="12248"/>
                      </a:cubicBezTo>
                      <a:cubicBezTo>
                        <a:pt x="5693" y="11973"/>
                        <a:pt x="5615" y="11738"/>
                        <a:pt x="5497" y="11463"/>
                      </a:cubicBezTo>
                      <a:cubicBezTo>
                        <a:pt x="5379" y="11188"/>
                        <a:pt x="5261" y="10953"/>
                        <a:pt x="5143" y="10678"/>
                      </a:cubicBezTo>
                      <a:cubicBezTo>
                        <a:pt x="4672" y="9618"/>
                        <a:pt x="4084" y="8636"/>
                        <a:pt x="3495" y="7616"/>
                      </a:cubicBezTo>
                      <a:lnTo>
                        <a:pt x="3495" y="7616"/>
                      </a:lnTo>
                      <a:lnTo>
                        <a:pt x="3534" y="7655"/>
                      </a:lnTo>
                      <a:lnTo>
                        <a:pt x="3298" y="7302"/>
                      </a:lnTo>
                      <a:cubicBezTo>
                        <a:pt x="3228" y="7125"/>
                        <a:pt x="3093" y="6948"/>
                        <a:pt x="2981" y="6742"/>
                      </a:cubicBezTo>
                      <a:lnTo>
                        <a:pt x="2981" y="6742"/>
                      </a:lnTo>
                      <a:cubicBezTo>
                        <a:pt x="2941" y="6628"/>
                        <a:pt x="2864" y="6513"/>
                        <a:pt x="2788" y="6399"/>
                      </a:cubicBezTo>
                      <a:cubicBezTo>
                        <a:pt x="2317" y="5574"/>
                        <a:pt x="1885" y="4750"/>
                        <a:pt x="1453" y="3886"/>
                      </a:cubicBezTo>
                      <a:cubicBezTo>
                        <a:pt x="1061" y="3023"/>
                        <a:pt x="707" y="2120"/>
                        <a:pt x="472" y="1178"/>
                      </a:cubicBezTo>
                      <a:lnTo>
                        <a:pt x="472" y="1217"/>
                      </a:lnTo>
                      <a:cubicBezTo>
                        <a:pt x="393" y="824"/>
                        <a:pt x="315" y="471"/>
                        <a:pt x="276" y="118"/>
                      </a:cubicBezTo>
                      <a:cubicBezTo>
                        <a:pt x="236" y="39"/>
                        <a:pt x="197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9" name="Google Shape;4831;p88">
                  <a:extLst>
                    <a:ext uri="{FF2B5EF4-FFF2-40B4-BE49-F238E27FC236}">
                      <a16:creationId xmlns:a16="http://schemas.microsoft.com/office/drawing/2014/main" id="{9D525106-BD8B-EF92-DB2E-06B98E68AF64}"/>
                    </a:ext>
                  </a:extLst>
                </p:cNvPr>
                <p:cNvSpPr/>
                <p:nvPr/>
              </p:nvSpPr>
              <p:spPr>
                <a:xfrm>
                  <a:off x="3248125" y="2853550"/>
                  <a:ext cx="872500" cy="17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00" h="6835" extrusionOk="0">
                      <a:moveTo>
                        <a:pt x="158" y="1"/>
                      </a:moveTo>
                      <a:cubicBezTo>
                        <a:pt x="119" y="1"/>
                        <a:pt x="40" y="40"/>
                        <a:pt x="40" y="79"/>
                      </a:cubicBezTo>
                      <a:lnTo>
                        <a:pt x="40" y="119"/>
                      </a:lnTo>
                      <a:cubicBezTo>
                        <a:pt x="1" y="197"/>
                        <a:pt x="40" y="276"/>
                        <a:pt x="119" y="315"/>
                      </a:cubicBezTo>
                      <a:cubicBezTo>
                        <a:pt x="825" y="590"/>
                        <a:pt x="1571" y="865"/>
                        <a:pt x="2278" y="1139"/>
                      </a:cubicBezTo>
                      <a:cubicBezTo>
                        <a:pt x="2984" y="1375"/>
                        <a:pt x="3730" y="1650"/>
                        <a:pt x="4437" y="1925"/>
                      </a:cubicBezTo>
                      <a:cubicBezTo>
                        <a:pt x="5929" y="2396"/>
                        <a:pt x="7381" y="2906"/>
                        <a:pt x="8873" y="3338"/>
                      </a:cubicBezTo>
                      <a:cubicBezTo>
                        <a:pt x="9619" y="3573"/>
                        <a:pt x="10325" y="3809"/>
                        <a:pt x="11071" y="4005"/>
                      </a:cubicBezTo>
                      <a:cubicBezTo>
                        <a:pt x="11856" y="4241"/>
                        <a:pt x="12563" y="4437"/>
                        <a:pt x="13309" y="4633"/>
                      </a:cubicBezTo>
                      <a:cubicBezTo>
                        <a:pt x="14800" y="5065"/>
                        <a:pt x="16214" y="5458"/>
                        <a:pt x="17745" y="5811"/>
                      </a:cubicBezTo>
                      <a:cubicBezTo>
                        <a:pt x="20541" y="6482"/>
                        <a:pt x="23444" y="6835"/>
                        <a:pt x="26352" y="6835"/>
                      </a:cubicBezTo>
                      <a:cubicBezTo>
                        <a:pt x="26506" y="6835"/>
                        <a:pt x="26659" y="6834"/>
                        <a:pt x="26813" y="6832"/>
                      </a:cubicBezTo>
                      <a:cubicBezTo>
                        <a:pt x="27559" y="6832"/>
                        <a:pt x="28305" y="6753"/>
                        <a:pt x="29050" y="6675"/>
                      </a:cubicBezTo>
                      <a:cubicBezTo>
                        <a:pt x="29679" y="6596"/>
                        <a:pt x="30267" y="6478"/>
                        <a:pt x="30856" y="6360"/>
                      </a:cubicBezTo>
                      <a:cubicBezTo>
                        <a:pt x="31131" y="6282"/>
                        <a:pt x="31406" y="6203"/>
                        <a:pt x="31681" y="6086"/>
                      </a:cubicBezTo>
                      <a:cubicBezTo>
                        <a:pt x="32152" y="5889"/>
                        <a:pt x="32623" y="5693"/>
                        <a:pt x="33055" y="5458"/>
                      </a:cubicBezTo>
                      <a:lnTo>
                        <a:pt x="33329" y="5301"/>
                      </a:lnTo>
                      <a:cubicBezTo>
                        <a:pt x="33565" y="5183"/>
                        <a:pt x="33761" y="5026"/>
                        <a:pt x="33957" y="4908"/>
                      </a:cubicBezTo>
                      <a:lnTo>
                        <a:pt x="34036" y="4830"/>
                      </a:lnTo>
                      <a:cubicBezTo>
                        <a:pt x="34271" y="4633"/>
                        <a:pt x="34507" y="4398"/>
                        <a:pt x="34782" y="4201"/>
                      </a:cubicBezTo>
                      <a:lnTo>
                        <a:pt x="34900" y="4084"/>
                      </a:lnTo>
                      <a:cubicBezTo>
                        <a:pt x="34900" y="4044"/>
                        <a:pt x="34900" y="4044"/>
                        <a:pt x="34900" y="4005"/>
                      </a:cubicBezTo>
                      <a:cubicBezTo>
                        <a:pt x="34821" y="4084"/>
                        <a:pt x="34743" y="4162"/>
                        <a:pt x="34625" y="4201"/>
                      </a:cubicBezTo>
                      <a:cubicBezTo>
                        <a:pt x="34075" y="4594"/>
                        <a:pt x="33486" y="4869"/>
                        <a:pt x="32898" y="5104"/>
                      </a:cubicBezTo>
                      <a:cubicBezTo>
                        <a:pt x="32269" y="5340"/>
                        <a:pt x="31602" y="5536"/>
                        <a:pt x="30974" y="5693"/>
                      </a:cubicBezTo>
                      <a:lnTo>
                        <a:pt x="30738" y="5732"/>
                      </a:lnTo>
                      <a:lnTo>
                        <a:pt x="30267" y="5850"/>
                      </a:lnTo>
                      <a:cubicBezTo>
                        <a:pt x="29679" y="5968"/>
                        <a:pt x="29050" y="6046"/>
                        <a:pt x="28422" y="6125"/>
                      </a:cubicBezTo>
                      <a:cubicBezTo>
                        <a:pt x="27594" y="6199"/>
                        <a:pt x="26766" y="6234"/>
                        <a:pt x="25939" y="6234"/>
                      </a:cubicBezTo>
                      <a:cubicBezTo>
                        <a:pt x="24140" y="6234"/>
                        <a:pt x="22346" y="6068"/>
                        <a:pt x="20571" y="5772"/>
                      </a:cubicBezTo>
                      <a:lnTo>
                        <a:pt x="20532" y="5772"/>
                      </a:lnTo>
                      <a:cubicBezTo>
                        <a:pt x="19079" y="5497"/>
                        <a:pt x="17588" y="5183"/>
                        <a:pt x="16174" y="4790"/>
                      </a:cubicBezTo>
                      <a:cubicBezTo>
                        <a:pt x="15429" y="4594"/>
                        <a:pt x="14683" y="4398"/>
                        <a:pt x="13976" y="4201"/>
                      </a:cubicBezTo>
                      <a:lnTo>
                        <a:pt x="11699" y="3573"/>
                      </a:lnTo>
                      <a:cubicBezTo>
                        <a:pt x="10247" y="3181"/>
                        <a:pt x="8716" y="2788"/>
                        <a:pt x="7224" y="2356"/>
                      </a:cubicBezTo>
                      <a:cubicBezTo>
                        <a:pt x="6478" y="2160"/>
                        <a:pt x="5732" y="1925"/>
                        <a:pt x="4986" y="1689"/>
                      </a:cubicBezTo>
                      <a:cubicBezTo>
                        <a:pt x="4241" y="1453"/>
                        <a:pt x="3534" y="1218"/>
                        <a:pt x="2788" y="982"/>
                      </a:cubicBezTo>
                      <a:cubicBezTo>
                        <a:pt x="1924" y="668"/>
                        <a:pt x="1061" y="354"/>
                        <a:pt x="19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0" name="Google Shape;4832;p88">
                  <a:extLst>
                    <a:ext uri="{FF2B5EF4-FFF2-40B4-BE49-F238E27FC236}">
                      <a16:creationId xmlns:a16="http://schemas.microsoft.com/office/drawing/2014/main" id="{DF882F4F-65DC-E6AD-D07D-AF26F08556F9}"/>
                    </a:ext>
                  </a:extLst>
                </p:cNvPr>
                <p:cNvSpPr/>
                <p:nvPr/>
              </p:nvSpPr>
              <p:spPr>
                <a:xfrm>
                  <a:off x="4074475" y="29899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851B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1" name="Google Shape;4833;p88">
                  <a:extLst>
                    <a:ext uri="{FF2B5EF4-FFF2-40B4-BE49-F238E27FC236}">
                      <a16:creationId xmlns:a16="http://schemas.microsoft.com/office/drawing/2014/main" id="{B5DC9279-7B3D-5EE2-8EBE-85B764C15EA3}"/>
                    </a:ext>
                  </a:extLst>
                </p:cNvPr>
                <p:cNvSpPr/>
                <p:nvPr/>
              </p:nvSpPr>
              <p:spPr>
                <a:xfrm>
                  <a:off x="4074475" y="29899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close/>
                    </a:path>
                  </a:pathLst>
                </a:custGeom>
                <a:solidFill>
                  <a:srgbClr val="851B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2" name="Google Shape;4834;p88">
                  <a:extLst>
                    <a:ext uri="{FF2B5EF4-FFF2-40B4-BE49-F238E27FC236}">
                      <a16:creationId xmlns:a16="http://schemas.microsoft.com/office/drawing/2014/main" id="{11F91659-F1ED-FACA-7996-AFE24C0F229B}"/>
                    </a:ext>
                  </a:extLst>
                </p:cNvPr>
                <p:cNvSpPr/>
                <p:nvPr/>
              </p:nvSpPr>
              <p:spPr>
                <a:xfrm>
                  <a:off x="3761400" y="299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851B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3" name="Google Shape;4835;p88">
                  <a:extLst>
                    <a:ext uri="{FF2B5EF4-FFF2-40B4-BE49-F238E27FC236}">
                      <a16:creationId xmlns:a16="http://schemas.microsoft.com/office/drawing/2014/main" id="{B10D0C85-085C-F1D1-DD34-5A71D97A86A1}"/>
                    </a:ext>
                  </a:extLst>
                </p:cNvPr>
                <p:cNvSpPr/>
                <p:nvPr/>
              </p:nvSpPr>
              <p:spPr>
                <a:xfrm>
                  <a:off x="4094100" y="2959550"/>
                  <a:ext cx="6900" cy="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" h="197" extrusionOk="0">
                      <a:moveTo>
                        <a:pt x="275" y="1"/>
                      </a:moveTo>
                      <a:lnTo>
                        <a:pt x="158" y="79"/>
                      </a:lnTo>
                      <a:lnTo>
                        <a:pt x="104" y="119"/>
                      </a:lnTo>
                      <a:lnTo>
                        <a:pt x="104" y="119"/>
                      </a:lnTo>
                      <a:cubicBezTo>
                        <a:pt x="164" y="82"/>
                        <a:pt x="227" y="49"/>
                        <a:pt x="275" y="1"/>
                      </a:cubicBezTo>
                      <a:close/>
                      <a:moveTo>
                        <a:pt x="104" y="119"/>
                      </a:moveTo>
                      <a:cubicBezTo>
                        <a:pt x="67" y="142"/>
                        <a:pt x="31" y="167"/>
                        <a:pt x="1" y="197"/>
                      </a:cubicBezTo>
                      <a:lnTo>
                        <a:pt x="104" y="119"/>
                      </a:lnTo>
                      <a:close/>
                    </a:path>
                  </a:pathLst>
                </a:custGeom>
                <a:solidFill>
                  <a:srgbClr val="851B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4" name="Google Shape;4836;p88">
                  <a:extLst>
                    <a:ext uri="{FF2B5EF4-FFF2-40B4-BE49-F238E27FC236}">
                      <a16:creationId xmlns:a16="http://schemas.microsoft.com/office/drawing/2014/main" id="{01A2937D-3594-262E-9C70-9F32748024C3}"/>
                    </a:ext>
                  </a:extLst>
                </p:cNvPr>
                <p:cNvSpPr/>
                <p:nvPr/>
              </p:nvSpPr>
              <p:spPr>
                <a:xfrm>
                  <a:off x="4094100" y="296347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851B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5" name="Google Shape;4837;p88">
                  <a:extLst>
                    <a:ext uri="{FF2B5EF4-FFF2-40B4-BE49-F238E27FC236}">
                      <a16:creationId xmlns:a16="http://schemas.microsoft.com/office/drawing/2014/main" id="{446BB8E3-27B4-DD25-4DE2-06B8F6DB9624}"/>
                    </a:ext>
                  </a:extLst>
                </p:cNvPr>
                <p:cNvSpPr/>
                <p:nvPr/>
              </p:nvSpPr>
              <p:spPr>
                <a:xfrm>
                  <a:off x="3761400" y="29968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851B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6" name="Google Shape;4838;p88">
                  <a:extLst>
                    <a:ext uri="{FF2B5EF4-FFF2-40B4-BE49-F238E27FC236}">
                      <a16:creationId xmlns:a16="http://schemas.microsoft.com/office/drawing/2014/main" id="{DA3DC62F-AA04-7010-9929-EC12002937C0}"/>
                    </a:ext>
                  </a:extLst>
                </p:cNvPr>
                <p:cNvSpPr/>
                <p:nvPr/>
              </p:nvSpPr>
              <p:spPr>
                <a:xfrm>
                  <a:off x="3957700" y="30066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851B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7" name="Google Shape;4839;p88">
                  <a:extLst>
                    <a:ext uri="{FF2B5EF4-FFF2-40B4-BE49-F238E27FC236}">
                      <a16:creationId xmlns:a16="http://schemas.microsoft.com/office/drawing/2014/main" id="{AFAA48D0-B005-2ADD-CF26-6DD9ACB2526E}"/>
                    </a:ext>
                  </a:extLst>
                </p:cNvPr>
                <p:cNvSpPr/>
                <p:nvPr/>
              </p:nvSpPr>
              <p:spPr>
                <a:xfrm>
                  <a:off x="3956700" y="3006650"/>
                  <a:ext cx="2000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" h="1" extrusionOk="0">
                      <a:moveTo>
                        <a:pt x="1" y="1"/>
                      </a:moveTo>
                      <a:lnTo>
                        <a:pt x="79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851B6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8" name="Google Shape;4840;p88">
                  <a:extLst>
                    <a:ext uri="{FF2B5EF4-FFF2-40B4-BE49-F238E27FC236}">
                      <a16:creationId xmlns:a16="http://schemas.microsoft.com/office/drawing/2014/main" id="{E31DCBBB-061D-DAAE-2845-E7A9EC1310A1}"/>
                    </a:ext>
                  </a:extLst>
                </p:cNvPr>
                <p:cNvSpPr/>
                <p:nvPr/>
              </p:nvSpPr>
              <p:spPr>
                <a:xfrm>
                  <a:off x="2587650" y="5040025"/>
                  <a:ext cx="418100" cy="18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24" h="7508" extrusionOk="0">
                      <a:moveTo>
                        <a:pt x="13352" y="0"/>
                      </a:moveTo>
                      <a:cubicBezTo>
                        <a:pt x="13034" y="0"/>
                        <a:pt x="12716" y="41"/>
                        <a:pt x="12405" y="123"/>
                      </a:cubicBezTo>
                      <a:cubicBezTo>
                        <a:pt x="11542" y="241"/>
                        <a:pt x="10717" y="515"/>
                        <a:pt x="9932" y="869"/>
                      </a:cubicBezTo>
                      <a:cubicBezTo>
                        <a:pt x="9304" y="1143"/>
                        <a:pt x="8676" y="1457"/>
                        <a:pt x="8087" y="1850"/>
                      </a:cubicBezTo>
                      <a:lnTo>
                        <a:pt x="8048" y="1889"/>
                      </a:lnTo>
                      <a:cubicBezTo>
                        <a:pt x="7930" y="1968"/>
                        <a:pt x="7852" y="2086"/>
                        <a:pt x="7852" y="2243"/>
                      </a:cubicBezTo>
                      <a:cubicBezTo>
                        <a:pt x="6910" y="2635"/>
                        <a:pt x="5889" y="2988"/>
                        <a:pt x="4907" y="3224"/>
                      </a:cubicBezTo>
                      <a:lnTo>
                        <a:pt x="3848" y="3460"/>
                      </a:lnTo>
                      <a:cubicBezTo>
                        <a:pt x="3180" y="3656"/>
                        <a:pt x="2474" y="3931"/>
                        <a:pt x="1845" y="4245"/>
                      </a:cubicBezTo>
                      <a:cubicBezTo>
                        <a:pt x="1531" y="4362"/>
                        <a:pt x="1217" y="4519"/>
                        <a:pt x="943" y="4716"/>
                      </a:cubicBezTo>
                      <a:lnTo>
                        <a:pt x="982" y="4716"/>
                      </a:lnTo>
                      <a:cubicBezTo>
                        <a:pt x="786" y="4833"/>
                        <a:pt x="629" y="4951"/>
                        <a:pt x="472" y="5108"/>
                      </a:cubicBezTo>
                      <a:cubicBezTo>
                        <a:pt x="197" y="5305"/>
                        <a:pt x="40" y="5619"/>
                        <a:pt x="0" y="5972"/>
                      </a:cubicBezTo>
                      <a:cubicBezTo>
                        <a:pt x="40" y="6090"/>
                        <a:pt x="79" y="6247"/>
                        <a:pt x="157" y="6364"/>
                      </a:cubicBezTo>
                      <a:cubicBezTo>
                        <a:pt x="236" y="6482"/>
                        <a:pt x="354" y="6600"/>
                        <a:pt x="511" y="6718"/>
                      </a:cubicBezTo>
                      <a:cubicBezTo>
                        <a:pt x="629" y="6757"/>
                        <a:pt x="746" y="6836"/>
                        <a:pt x="864" y="6875"/>
                      </a:cubicBezTo>
                      <a:cubicBezTo>
                        <a:pt x="1060" y="6953"/>
                        <a:pt x="1217" y="6993"/>
                        <a:pt x="1414" y="7071"/>
                      </a:cubicBezTo>
                      <a:cubicBezTo>
                        <a:pt x="1806" y="7150"/>
                        <a:pt x="2199" y="7228"/>
                        <a:pt x="2631" y="7267"/>
                      </a:cubicBezTo>
                      <a:cubicBezTo>
                        <a:pt x="3298" y="7346"/>
                        <a:pt x="3965" y="7385"/>
                        <a:pt x="4790" y="7385"/>
                      </a:cubicBezTo>
                      <a:cubicBezTo>
                        <a:pt x="6203" y="7464"/>
                        <a:pt x="7420" y="7464"/>
                        <a:pt x="8519" y="7503"/>
                      </a:cubicBezTo>
                      <a:cubicBezTo>
                        <a:pt x="8731" y="7506"/>
                        <a:pt x="8943" y="7508"/>
                        <a:pt x="9155" y="7508"/>
                      </a:cubicBezTo>
                      <a:cubicBezTo>
                        <a:pt x="11450" y="7508"/>
                        <a:pt x="13714" y="7316"/>
                        <a:pt x="15978" y="6993"/>
                      </a:cubicBezTo>
                      <a:cubicBezTo>
                        <a:pt x="16017" y="7032"/>
                        <a:pt x="16056" y="7032"/>
                        <a:pt x="16135" y="7032"/>
                      </a:cubicBezTo>
                      <a:cubicBezTo>
                        <a:pt x="16158" y="7043"/>
                        <a:pt x="16181" y="7048"/>
                        <a:pt x="16204" y="7048"/>
                      </a:cubicBezTo>
                      <a:cubicBezTo>
                        <a:pt x="16259" y="7048"/>
                        <a:pt x="16315" y="7020"/>
                        <a:pt x="16370" y="6993"/>
                      </a:cubicBezTo>
                      <a:cubicBezTo>
                        <a:pt x="16449" y="6914"/>
                        <a:pt x="16527" y="6796"/>
                        <a:pt x="16527" y="6679"/>
                      </a:cubicBezTo>
                      <a:cubicBezTo>
                        <a:pt x="16724" y="4873"/>
                        <a:pt x="16606" y="3028"/>
                        <a:pt x="16174" y="1261"/>
                      </a:cubicBezTo>
                      <a:cubicBezTo>
                        <a:pt x="16174" y="1143"/>
                        <a:pt x="16095" y="1065"/>
                        <a:pt x="16017" y="1026"/>
                      </a:cubicBezTo>
                      <a:cubicBezTo>
                        <a:pt x="15988" y="968"/>
                        <a:pt x="15917" y="932"/>
                        <a:pt x="15851" y="932"/>
                      </a:cubicBezTo>
                      <a:cubicBezTo>
                        <a:pt x="15826" y="932"/>
                        <a:pt x="15802" y="937"/>
                        <a:pt x="15781" y="947"/>
                      </a:cubicBezTo>
                      <a:lnTo>
                        <a:pt x="15664" y="829"/>
                      </a:lnTo>
                      <a:cubicBezTo>
                        <a:pt x="15389" y="555"/>
                        <a:pt x="15075" y="358"/>
                        <a:pt x="14682" y="241"/>
                      </a:cubicBezTo>
                      <a:cubicBezTo>
                        <a:pt x="14247" y="80"/>
                        <a:pt x="13799" y="0"/>
                        <a:pt x="13352" y="0"/>
                      </a:cubicBezTo>
                      <a:close/>
                    </a:path>
                  </a:pathLst>
                </a:custGeom>
                <a:solidFill>
                  <a:srgbClr val="E897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9" name="Google Shape;4841;p88">
                  <a:extLst>
                    <a:ext uri="{FF2B5EF4-FFF2-40B4-BE49-F238E27FC236}">
                      <a16:creationId xmlns:a16="http://schemas.microsoft.com/office/drawing/2014/main" id="{43636C42-95A7-7098-7710-89B1ACF58826}"/>
                    </a:ext>
                  </a:extLst>
                </p:cNvPr>
                <p:cNvSpPr/>
                <p:nvPr/>
              </p:nvSpPr>
              <p:spPr>
                <a:xfrm>
                  <a:off x="2429650" y="5028750"/>
                  <a:ext cx="6035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3" h="9996" extrusionOk="0">
                      <a:moveTo>
                        <a:pt x="5320" y="1"/>
                      </a:moveTo>
                      <a:cubicBezTo>
                        <a:pt x="4937" y="1"/>
                        <a:pt x="4560" y="80"/>
                        <a:pt x="4201" y="260"/>
                      </a:cubicBezTo>
                      <a:cubicBezTo>
                        <a:pt x="4044" y="299"/>
                        <a:pt x="3926" y="377"/>
                        <a:pt x="3808" y="456"/>
                      </a:cubicBezTo>
                      <a:cubicBezTo>
                        <a:pt x="3651" y="534"/>
                        <a:pt x="3533" y="652"/>
                        <a:pt x="3455" y="731"/>
                      </a:cubicBezTo>
                      <a:cubicBezTo>
                        <a:pt x="3219" y="966"/>
                        <a:pt x="3062" y="1202"/>
                        <a:pt x="2944" y="1477"/>
                      </a:cubicBezTo>
                      <a:cubicBezTo>
                        <a:pt x="2787" y="1751"/>
                        <a:pt x="2709" y="2105"/>
                        <a:pt x="2709" y="2458"/>
                      </a:cubicBezTo>
                      <a:cubicBezTo>
                        <a:pt x="2709" y="2654"/>
                        <a:pt x="2748" y="2851"/>
                        <a:pt x="2787" y="3086"/>
                      </a:cubicBezTo>
                      <a:cubicBezTo>
                        <a:pt x="2500" y="2971"/>
                        <a:pt x="2192" y="2898"/>
                        <a:pt x="1878" y="2898"/>
                      </a:cubicBezTo>
                      <a:cubicBezTo>
                        <a:pt x="1763" y="2898"/>
                        <a:pt x="1647" y="2908"/>
                        <a:pt x="1531" y="2929"/>
                      </a:cubicBezTo>
                      <a:cubicBezTo>
                        <a:pt x="1296" y="2968"/>
                        <a:pt x="1099" y="3086"/>
                        <a:pt x="903" y="3204"/>
                      </a:cubicBezTo>
                      <a:lnTo>
                        <a:pt x="825" y="3243"/>
                      </a:lnTo>
                      <a:cubicBezTo>
                        <a:pt x="589" y="3439"/>
                        <a:pt x="393" y="3636"/>
                        <a:pt x="275" y="3871"/>
                      </a:cubicBezTo>
                      <a:cubicBezTo>
                        <a:pt x="157" y="4107"/>
                        <a:pt x="39" y="4382"/>
                        <a:pt x="39" y="4656"/>
                      </a:cubicBezTo>
                      <a:cubicBezTo>
                        <a:pt x="0" y="4970"/>
                        <a:pt x="0" y="5284"/>
                        <a:pt x="79" y="5559"/>
                      </a:cubicBezTo>
                      <a:cubicBezTo>
                        <a:pt x="157" y="5873"/>
                        <a:pt x="275" y="6187"/>
                        <a:pt x="471" y="6462"/>
                      </a:cubicBezTo>
                      <a:cubicBezTo>
                        <a:pt x="550" y="6619"/>
                        <a:pt x="668" y="6776"/>
                        <a:pt x="825" y="6933"/>
                      </a:cubicBezTo>
                      <a:lnTo>
                        <a:pt x="785" y="6933"/>
                      </a:lnTo>
                      <a:cubicBezTo>
                        <a:pt x="628" y="7051"/>
                        <a:pt x="511" y="7169"/>
                        <a:pt x="393" y="7326"/>
                      </a:cubicBezTo>
                      <a:cubicBezTo>
                        <a:pt x="157" y="7640"/>
                        <a:pt x="39" y="7993"/>
                        <a:pt x="39" y="8386"/>
                      </a:cubicBezTo>
                      <a:cubicBezTo>
                        <a:pt x="79" y="8739"/>
                        <a:pt x="196" y="9053"/>
                        <a:pt x="393" y="9367"/>
                      </a:cubicBezTo>
                      <a:cubicBezTo>
                        <a:pt x="628" y="9681"/>
                        <a:pt x="982" y="9877"/>
                        <a:pt x="1374" y="9956"/>
                      </a:cubicBezTo>
                      <a:lnTo>
                        <a:pt x="1453" y="9956"/>
                      </a:lnTo>
                      <a:cubicBezTo>
                        <a:pt x="1492" y="9956"/>
                        <a:pt x="1531" y="9995"/>
                        <a:pt x="1570" y="9995"/>
                      </a:cubicBezTo>
                      <a:lnTo>
                        <a:pt x="15271" y="9603"/>
                      </a:lnTo>
                      <a:lnTo>
                        <a:pt x="23201" y="9367"/>
                      </a:lnTo>
                      <a:lnTo>
                        <a:pt x="23436" y="9367"/>
                      </a:lnTo>
                      <a:cubicBezTo>
                        <a:pt x="23475" y="9367"/>
                        <a:pt x="23554" y="9328"/>
                        <a:pt x="23593" y="9289"/>
                      </a:cubicBezTo>
                      <a:lnTo>
                        <a:pt x="23672" y="9289"/>
                      </a:lnTo>
                      <a:cubicBezTo>
                        <a:pt x="23711" y="9249"/>
                        <a:pt x="23711" y="9249"/>
                        <a:pt x="23750" y="9210"/>
                      </a:cubicBezTo>
                      <a:cubicBezTo>
                        <a:pt x="23868" y="9053"/>
                        <a:pt x="23986" y="8857"/>
                        <a:pt x="24025" y="8661"/>
                      </a:cubicBezTo>
                      <a:cubicBezTo>
                        <a:pt x="24103" y="8425"/>
                        <a:pt x="24143" y="8229"/>
                        <a:pt x="24143" y="7993"/>
                      </a:cubicBezTo>
                      <a:cubicBezTo>
                        <a:pt x="24143" y="7758"/>
                        <a:pt x="24103" y="7561"/>
                        <a:pt x="24025" y="7326"/>
                      </a:cubicBezTo>
                      <a:cubicBezTo>
                        <a:pt x="23946" y="7130"/>
                        <a:pt x="23868" y="6933"/>
                        <a:pt x="23711" y="6737"/>
                      </a:cubicBezTo>
                      <a:cubicBezTo>
                        <a:pt x="23672" y="6698"/>
                        <a:pt x="23632" y="6658"/>
                        <a:pt x="23593" y="6619"/>
                      </a:cubicBezTo>
                      <a:cubicBezTo>
                        <a:pt x="23554" y="6541"/>
                        <a:pt x="23436" y="6501"/>
                        <a:pt x="23358" y="6501"/>
                      </a:cubicBezTo>
                      <a:lnTo>
                        <a:pt x="23318" y="6501"/>
                      </a:lnTo>
                      <a:lnTo>
                        <a:pt x="17901" y="6658"/>
                      </a:lnTo>
                      <a:lnTo>
                        <a:pt x="14407" y="6776"/>
                      </a:lnTo>
                      <a:lnTo>
                        <a:pt x="11110" y="6855"/>
                      </a:lnTo>
                      <a:lnTo>
                        <a:pt x="11070" y="6619"/>
                      </a:lnTo>
                      <a:cubicBezTo>
                        <a:pt x="10953" y="5677"/>
                        <a:pt x="10717" y="4735"/>
                        <a:pt x="10325" y="3871"/>
                      </a:cubicBezTo>
                      <a:cubicBezTo>
                        <a:pt x="10403" y="3753"/>
                        <a:pt x="10521" y="3636"/>
                        <a:pt x="10599" y="3518"/>
                      </a:cubicBezTo>
                      <a:cubicBezTo>
                        <a:pt x="10639" y="3439"/>
                        <a:pt x="10717" y="3322"/>
                        <a:pt x="10717" y="3204"/>
                      </a:cubicBezTo>
                      <a:cubicBezTo>
                        <a:pt x="10796" y="2968"/>
                        <a:pt x="10796" y="2733"/>
                        <a:pt x="10756" y="2497"/>
                      </a:cubicBezTo>
                      <a:cubicBezTo>
                        <a:pt x="10717" y="2262"/>
                        <a:pt x="10639" y="2065"/>
                        <a:pt x="10482" y="1869"/>
                      </a:cubicBezTo>
                      <a:cubicBezTo>
                        <a:pt x="10364" y="1673"/>
                        <a:pt x="10168" y="1477"/>
                        <a:pt x="9971" y="1359"/>
                      </a:cubicBezTo>
                      <a:cubicBezTo>
                        <a:pt x="9775" y="1241"/>
                        <a:pt x="9579" y="1123"/>
                        <a:pt x="9343" y="1084"/>
                      </a:cubicBezTo>
                      <a:cubicBezTo>
                        <a:pt x="9225" y="1064"/>
                        <a:pt x="9098" y="1055"/>
                        <a:pt x="8970" y="1055"/>
                      </a:cubicBezTo>
                      <a:cubicBezTo>
                        <a:pt x="8843" y="1055"/>
                        <a:pt x="8715" y="1064"/>
                        <a:pt x="8597" y="1084"/>
                      </a:cubicBezTo>
                      <a:cubicBezTo>
                        <a:pt x="8480" y="1123"/>
                        <a:pt x="8323" y="1202"/>
                        <a:pt x="8205" y="1280"/>
                      </a:cubicBezTo>
                      <a:cubicBezTo>
                        <a:pt x="8087" y="1359"/>
                        <a:pt x="8008" y="1398"/>
                        <a:pt x="7930" y="1477"/>
                      </a:cubicBezTo>
                      <a:cubicBezTo>
                        <a:pt x="7851" y="1555"/>
                        <a:pt x="7773" y="1634"/>
                        <a:pt x="7694" y="1751"/>
                      </a:cubicBezTo>
                      <a:cubicBezTo>
                        <a:pt x="7498" y="1241"/>
                        <a:pt x="7184" y="849"/>
                        <a:pt x="6792" y="534"/>
                      </a:cubicBezTo>
                      <a:cubicBezTo>
                        <a:pt x="6517" y="338"/>
                        <a:pt x="6242" y="181"/>
                        <a:pt x="5928" y="63"/>
                      </a:cubicBezTo>
                      <a:cubicBezTo>
                        <a:pt x="5725" y="23"/>
                        <a:pt x="5521" y="1"/>
                        <a:pt x="532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0" name="Google Shape;4842;p88">
                  <a:extLst>
                    <a:ext uri="{FF2B5EF4-FFF2-40B4-BE49-F238E27FC236}">
                      <a16:creationId xmlns:a16="http://schemas.microsoft.com/office/drawing/2014/main" id="{A6FEFB32-AA70-E9F9-12A6-5A99CCD30F9E}"/>
                    </a:ext>
                  </a:extLst>
                </p:cNvPr>
                <p:cNvSpPr/>
                <p:nvPr/>
              </p:nvSpPr>
              <p:spPr>
                <a:xfrm>
                  <a:off x="2428650" y="5028350"/>
                  <a:ext cx="603600" cy="2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44" h="8245" extrusionOk="0">
                      <a:moveTo>
                        <a:pt x="5104" y="1"/>
                      </a:moveTo>
                      <a:cubicBezTo>
                        <a:pt x="4829" y="40"/>
                        <a:pt x="4515" y="119"/>
                        <a:pt x="4241" y="276"/>
                      </a:cubicBezTo>
                      <a:cubicBezTo>
                        <a:pt x="4084" y="315"/>
                        <a:pt x="3966" y="393"/>
                        <a:pt x="3848" y="472"/>
                      </a:cubicBezTo>
                      <a:cubicBezTo>
                        <a:pt x="3730" y="550"/>
                        <a:pt x="3573" y="668"/>
                        <a:pt x="3495" y="747"/>
                      </a:cubicBezTo>
                      <a:lnTo>
                        <a:pt x="3455" y="747"/>
                      </a:lnTo>
                      <a:cubicBezTo>
                        <a:pt x="3259" y="943"/>
                        <a:pt x="3102" y="1218"/>
                        <a:pt x="2984" y="1453"/>
                      </a:cubicBezTo>
                      <a:cubicBezTo>
                        <a:pt x="2827" y="1767"/>
                        <a:pt x="2749" y="2121"/>
                        <a:pt x="2749" y="2435"/>
                      </a:cubicBezTo>
                      <a:cubicBezTo>
                        <a:pt x="2749" y="2670"/>
                        <a:pt x="2749" y="2867"/>
                        <a:pt x="2788" y="3102"/>
                      </a:cubicBezTo>
                      <a:cubicBezTo>
                        <a:pt x="2547" y="2968"/>
                        <a:pt x="2269" y="2907"/>
                        <a:pt x="1979" y="2907"/>
                      </a:cubicBezTo>
                      <a:cubicBezTo>
                        <a:pt x="1845" y="2907"/>
                        <a:pt x="1708" y="2920"/>
                        <a:pt x="1571" y="2945"/>
                      </a:cubicBezTo>
                      <a:cubicBezTo>
                        <a:pt x="1375" y="2984"/>
                        <a:pt x="1139" y="3063"/>
                        <a:pt x="943" y="3181"/>
                      </a:cubicBezTo>
                      <a:lnTo>
                        <a:pt x="865" y="3259"/>
                      </a:lnTo>
                      <a:cubicBezTo>
                        <a:pt x="629" y="3416"/>
                        <a:pt x="472" y="3652"/>
                        <a:pt x="315" y="3887"/>
                      </a:cubicBezTo>
                      <a:cubicBezTo>
                        <a:pt x="197" y="4123"/>
                        <a:pt x="119" y="4398"/>
                        <a:pt x="79" y="4672"/>
                      </a:cubicBezTo>
                      <a:cubicBezTo>
                        <a:pt x="1" y="5300"/>
                        <a:pt x="158" y="5968"/>
                        <a:pt x="511" y="6478"/>
                      </a:cubicBezTo>
                      <a:cubicBezTo>
                        <a:pt x="629" y="6674"/>
                        <a:pt x="747" y="6831"/>
                        <a:pt x="865" y="6949"/>
                      </a:cubicBezTo>
                      <a:lnTo>
                        <a:pt x="786" y="7028"/>
                      </a:lnTo>
                      <a:cubicBezTo>
                        <a:pt x="629" y="7106"/>
                        <a:pt x="511" y="7224"/>
                        <a:pt x="433" y="7342"/>
                      </a:cubicBezTo>
                      <a:cubicBezTo>
                        <a:pt x="236" y="7617"/>
                        <a:pt x="119" y="7931"/>
                        <a:pt x="119" y="8245"/>
                      </a:cubicBezTo>
                      <a:lnTo>
                        <a:pt x="12916" y="7970"/>
                      </a:lnTo>
                      <a:lnTo>
                        <a:pt x="24143" y="7695"/>
                      </a:lnTo>
                      <a:cubicBezTo>
                        <a:pt x="24143" y="7577"/>
                        <a:pt x="24104" y="7499"/>
                        <a:pt x="24065" y="7381"/>
                      </a:cubicBezTo>
                      <a:cubicBezTo>
                        <a:pt x="24026" y="7185"/>
                        <a:pt x="23908" y="6949"/>
                        <a:pt x="23751" y="6792"/>
                      </a:cubicBezTo>
                      <a:cubicBezTo>
                        <a:pt x="23751" y="6714"/>
                        <a:pt x="23712" y="6674"/>
                        <a:pt x="23633" y="6674"/>
                      </a:cubicBezTo>
                      <a:cubicBezTo>
                        <a:pt x="23594" y="6596"/>
                        <a:pt x="23476" y="6557"/>
                        <a:pt x="23398" y="6557"/>
                      </a:cubicBezTo>
                      <a:lnTo>
                        <a:pt x="17980" y="6714"/>
                      </a:lnTo>
                      <a:lnTo>
                        <a:pt x="14486" y="6831"/>
                      </a:lnTo>
                      <a:lnTo>
                        <a:pt x="14133" y="6831"/>
                      </a:lnTo>
                      <a:lnTo>
                        <a:pt x="11189" y="6910"/>
                      </a:lnTo>
                      <a:lnTo>
                        <a:pt x="11189" y="6674"/>
                      </a:lnTo>
                      <a:cubicBezTo>
                        <a:pt x="11071" y="5693"/>
                        <a:pt x="10836" y="4751"/>
                        <a:pt x="10443" y="3887"/>
                      </a:cubicBezTo>
                      <a:cubicBezTo>
                        <a:pt x="10522" y="3809"/>
                        <a:pt x="10639" y="3691"/>
                        <a:pt x="10679" y="3573"/>
                      </a:cubicBezTo>
                      <a:cubicBezTo>
                        <a:pt x="10757" y="3455"/>
                        <a:pt x="10796" y="3377"/>
                        <a:pt x="10836" y="3259"/>
                      </a:cubicBezTo>
                      <a:cubicBezTo>
                        <a:pt x="10914" y="3024"/>
                        <a:pt x="10914" y="2749"/>
                        <a:pt x="10836" y="2513"/>
                      </a:cubicBezTo>
                      <a:cubicBezTo>
                        <a:pt x="10796" y="2317"/>
                        <a:pt x="10718" y="2081"/>
                        <a:pt x="10600" y="1924"/>
                      </a:cubicBezTo>
                      <a:cubicBezTo>
                        <a:pt x="10443" y="1689"/>
                        <a:pt x="10247" y="1532"/>
                        <a:pt x="10051" y="1375"/>
                      </a:cubicBezTo>
                      <a:cubicBezTo>
                        <a:pt x="9854" y="1257"/>
                        <a:pt x="9658" y="1139"/>
                        <a:pt x="9422" y="1100"/>
                      </a:cubicBezTo>
                      <a:cubicBezTo>
                        <a:pt x="9305" y="1080"/>
                        <a:pt x="9187" y="1071"/>
                        <a:pt x="9064" y="1071"/>
                      </a:cubicBezTo>
                      <a:cubicBezTo>
                        <a:pt x="8942" y="1071"/>
                        <a:pt x="8814" y="1080"/>
                        <a:pt x="8677" y="1100"/>
                      </a:cubicBezTo>
                      <a:cubicBezTo>
                        <a:pt x="8520" y="1139"/>
                        <a:pt x="8402" y="1218"/>
                        <a:pt x="8245" y="1296"/>
                      </a:cubicBezTo>
                      <a:cubicBezTo>
                        <a:pt x="8166" y="1375"/>
                        <a:pt x="8088" y="1453"/>
                        <a:pt x="8009" y="1532"/>
                      </a:cubicBezTo>
                      <a:cubicBezTo>
                        <a:pt x="7931" y="1610"/>
                        <a:pt x="7852" y="1689"/>
                        <a:pt x="7774" y="1767"/>
                      </a:cubicBezTo>
                      <a:cubicBezTo>
                        <a:pt x="7577" y="1296"/>
                        <a:pt x="7263" y="865"/>
                        <a:pt x="6871" y="550"/>
                      </a:cubicBezTo>
                      <a:cubicBezTo>
                        <a:pt x="6596" y="354"/>
                        <a:pt x="6321" y="197"/>
                        <a:pt x="6007" y="119"/>
                      </a:cubicBezTo>
                      <a:cubicBezTo>
                        <a:pt x="5732" y="40"/>
                        <a:pt x="5418" y="1"/>
                        <a:pt x="51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1" name="Google Shape;4843;p88">
                  <a:extLst>
                    <a:ext uri="{FF2B5EF4-FFF2-40B4-BE49-F238E27FC236}">
                      <a16:creationId xmlns:a16="http://schemas.microsoft.com/office/drawing/2014/main" id="{09374387-28D4-9861-40CD-E4DE4E0E2AC1}"/>
                    </a:ext>
                  </a:extLst>
                </p:cNvPr>
                <p:cNvSpPr/>
                <p:nvPr/>
              </p:nvSpPr>
              <p:spPr>
                <a:xfrm>
                  <a:off x="2521900" y="3242125"/>
                  <a:ext cx="1136475" cy="187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59" h="75140" extrusionOk="0">
                      <a:moveTo>
                        <a:pt x="19085" y="0"/>
                      </a:moveTo>
                      <a:cubicBezTo>
                        <a:pt x="16898" y="0"/>
                        <a:pt x="14715" y="315"/>
                        <a:pt x="12602" y="946"/>
                      </a:cubicBezTo>
                      <a:cubicBezTo>
                        <a:pt x="11502" y="1260"/>
                        <a:pt x="10442" y="1691"/>
                        <a:pt x="9422" y="2241"/>
                      </a:cubicBezTo>
                      <a:cubicBezTo>
                        <a:pt x="7302" y="3340"/>
                        <a:pt x="5457" y="4950"/>
                        <a:pt x="4083" y="6873"/>
                      </a:cubicBezTo>
                      <a:cubicBezTo>
                        <a:pt x="3651" y="7462"/>
                        <a:pt x="3259" y="8090"/>
                        <a:pt x="2905" y="8718"/>
                      </a:cubicBezTo>
                      <a:cubicBezTo>
                        <a:pt x="2513" y="9386"/>
                        <a:pt x="2159" y="10092"/>
                        <a:pt x="1885" y="10799"/>
                      </a:cubicBezTo>
                      <a:cubicBezTo>
                        <a:pt x="746" y="13468"/>
                        <a:pt x="118" y="16295"/>
                        <a:pt x="79" y="19200"/>
                      </a:cubicBezTo>
                      <a:cubicBezTo>
                        <a:pt x="0" y="21673"/>
                        <a:pt x="197" y="24185"/>
                        <a:pt x="589" y="26658"/>
                      </a:cubicBezTo>
                      <a:cubicBezTo>
                        <a:pt x="746" y="27444"/>
                        <a:pt x="864" y="28268"/>
                        <a:pt x="1060" y="29328"/>
                      </a:cubicBezTo>
                      <a:cubicBezTo>
                        <a:pt x="1414" y="33646"/>
                        <a:pt x="2042" y="37964"/>
                        <a:pt x="2984" y="42204"/>
                      </a:cubicBezTo>
                      <a:cubicBezTo>
                        <a:pt x="3651" y="45541"/>
                        <a:pt x="4397" y="48838"/>
                        <a:pt x="5143" y="51861"/>
                      </a:cubicBezTo>
                      <a:lnTo>
                        <a:pt x="5653" y="53981"/>
                      </a:lnTo>
                      <a:cubicBezTo>
                        <a:pt x="6242" y="56454"/>
                        <a:pt x="6831" y="58966"/>
                        <a:pt x="7420" y="61440"/>
                      </a:cubicBezTo>
                      <a:cubicBezTo>
                        <a:pt x="8244" y="65051"/>
                        <a:pt x="9225" y="69330"/>
                        <a:pt x="10089" y="73648"/>
                      </a:cubicBezTo>
                      <a:cubicBezTo>
                        <a:pt x="10128" y="73766"/>
                        <a:pt x="10207" y="73884"/>
                        <a:pt x="10325" y="73923"/>
                      </a:cubicBezTo>
                      <a:lnTo>
                        <a:pt x="10403" y="73962"/>
                      </a:lnTo>
                      <a:cubicBezTo>
                        <a:pt x="10992" y="74355"/>
                        <a:pt x="11620" y="74669"/>
                        <a:pt x="12327" y="74826"/>
                      </a:cubicBezTo>
                      <a:cubicBezTo>
                        <a:pt x="13073" y="75022"/>
                        <a:pt x="13818" y="75140"/>
                        <a:pt x="14604" y="75140"/>
                      </a:cubicBezTo>
                      <a:lnTo>
                        <a:pt x="14761" y="75140"/>
                      </a:lnTo>
                      <a:cubicBezTo>
                        <a:pt x="15506" y="75140"/>
                        <a:pt x="16213" y="75061"/>
                        <a:pt x="16920" y="74904"/>
                      </a:cubicBezTo>
                      <a:cubicBezTo>
                        <a:pt x="17587" y="74747"/>
                        <a:pt x="18254" y="74473"/>
                        <a:pt x="18883" y="74080"/>
                      </a:cubicBezTo>
                      <a:lnTo>
                        <a:pt x="18922" y="74041"/>
                      </a:lnTo>
                      <a:cubicBezTo>
                        <a:pt x="19040" y="74002"/>
                        <a:pt x="19157" y="73884"/>
                        <a:pt x="19157" y="73766"/>
                      </a:cubicBezTo>
                      <a:cubicBezTo>
                        <a:pt x="19354" y="71725"/>
                        <a:pt x="19354" y="69762"/>
                        <a:pt x="19354" y="68113"/>
                      </a:cubicBezTo>
                      <a:lnTo>
                        <a:pt x="19354" y="66347"/>
                      </a:lnTo>
                      <a:lnTo>
                        <a:pt x="19354" y="65287"/>
                      </a:lnTo>
                      <a:lnTo>
                        <a:pt x="19354" y="63559"/>
                      </a:lnTo>
                      <a:lnTo>
                        <a:pt x="19354" y="62421"/>
                      </a:lnTo>
                      <a:cubicBezTo>
                        <a:pt x="19314" y="58770"/>
                        <a:pt x="19236" y="55080"/>
                        <a:pt x="19197" y="51037"/>
                      </a:cubicBezTo>
                      <a:cubicBezTo>
                        <a:pt x="19118" y="47229"/>
                        <a:pt x="19040" y="43460"/>
                        <a:pt x="18961" y="39652"/>
                      </a:cubicBezTo>
                      <a:cubicBezTo>
                        <a:pt x="18922" y="38082"/>
                        <a:pt x="18922" y="36355"/>
                        <a:pt x="18922" y="34235"/>
                      </a:cubicBezTo>
                      <a:cubicBezTo>
                        <a:pt x="18922" y="32311"/>
                        <a:pt x="18922" y="30584"/>
                        <a:pt x="18843" y="28857"/>
                      </a:cubicBezTo>
                      <a:cubicBezTo>
                        <a:pt x="18804" y="26501"/>
                        <a:pt x="18686" y="24460"/>
                        <a:pt x="18490" y="22615"/>
                      </a:cubicBezTo>
                      <a:cubicBezTo>
                        <a:pt x="18294" y="20613"/>
                        <a:pt x="17980" y="18650"/>
                        <a:pt x="17509" y="16727"/>
                      </a:cubicBezTo>
                      <a:lnTo>
                        <a:pt x="17509" y="16727"/>
                      </a:lnTo>
                      <a:cubicBezTo>
                        <a:pt x="22573" y="17158"/>
                        <a:pt x="27990" y="17551"/>
                        <a:pt x="33486" y="17551"/>
                      </a:cubicBezTo>
                      <a:lnTo>
                        <a:pt x="35527" y="17551"/>
                      </a:lnTo>
                      <a:cubicBezTo>
                        <a:pt x="37137" y="17512"/>
                        <a:pt x="38628" y="17473"/>
                        <a:pt x="40120" y="17355"/>
                      </a:cubicBezTo>
                      <a:lnTo>
                        <a:pt x="40316" y="17355"/>
                      </a:lnTo>
                      <a:cubicBezTo>
                        <a:pt x="41416" y="17315"/>
                        <a:pt x="42515" y="17119"/>
                        <a:pt x="43575" y="16805"/>
                      </a:cubicBezTo>
                      <a:cubicBezTo>
                        <a:pt x="44360" y="16570"/>
                        <a:pt x="44988" y="15942"/>
                        <a:pt x="45223" y="15156"/>
                      </a:cubicBezTo>
                      <a:cubicBezTo>
                        <a:pt x="45459" y="14136"/>
                        <a:pt x="44870" y="13076"/>
                        <a:pt x="44360" y="12251"/>
                      </a:cubicBezTo>
                      <a:cubicBezTo>
                        <a:pt x="44006" y="11702"/>
                        <a:pt x="43575" y="11192"/>
                        <a:pt x="43143" y="10642"/>
                      </a:cubicBezTo>
                      <a:cubicBezTo>
                        <a:pt x="42750" y="10132"/>
                        <a:pt x="42358" y="9661"/>
                        <a:pt x="41926" y="9189"/>
                      </a:cubicBezTo>
                      <a:cubicBezTo>
                        <a:pt x="41101" y="8247"/>
                        <a:pt x="40199" y="7384"/>
                        <a:pt x="39296" y="6599"/>
                      </a:cubicBezTo>
                      <a:cubicBezTo>
                        <a:pt x="37490" y="5107"/>
                        <a:pt x="35527" y="3851"/>
                        <a:pt x="33407" y="2869"/>
                      </a:cubicBezTo>
                      <a:cubicBezTo>
                        <a:pt x="31248" y="1888"/>
                        <a:pt x="28971" y="1181"/>
                        <a:pt x="26655" y="749"/>
                      </a:cubicBezTo>
                      <a:cubicBezTo>
                        <a:pt x="24339" y="278"/>
                        <a:pt x="22023" y="43"/>
                        <a:pt x="19668" y="3"/>
                      </a:cubicBezTo>
                      <a:lnTo>
                        <a:pt x="19471" y="3"/>
                      </a:lnTo>
                      <a:cubicBezTo>
                        <a:pt x="19343" y="1"/>
                        <a:pt x="19214" y="0"/>
                        <a:pt x="190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2" name="Google Shape;4844;p88">
                  <a:extLst>
                    <a:ext uri="{FF2B5EF4-FFF2-40B4-BE49-F238E27FC236}">
                      <a16:creationId xmlns:a16="http://schemas.microsoft.com/office/drawing/2014/main" id="{CFA65A1D-0F66-678E-E0F3-A2FFC2B47AD1}"/>
                    </a:ext>
                  </a:extLst>
                </p:cNvPr>
                <p:cNvSpPr/>
                <p:nvPr/>
              </p:nvSpPr>
              <p:spPr>
                <a:xfrm>
                  <a:off x="1863375" y="4572975"/>
                  <a:ext cx="404350" cy="26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4" h="10640" extrusionOk="0">
                      <a:moveTo>
                        <a:pt x="1571" y="1"/>
                      </a:moveTo>
                      <a:cubicBezTo>
                        <a:pt x="1335" y="1"/>
                        <a:pt x="1139" y="1"/>
                        <a:pt x="903" y="40"/>
                      </a:cubicBezTo>
                      <a:cubicBezTo>
                        <a:pt x="589" y="79"/>
                        <a:pt x="275" y="237"/>
                        <a:pt x="118" y="551"/>
                      </a:cubicBezTo>
                      <a:cubicBezTo>
                        <a:pt x="40" y="668"/>
                        <a:pt x="0" y="786"/>
                        <a:pt x="0" y="943"/>
                      </a:cubicBezTo>
                      <a:cubicBezTo>
                        <a:pt x="40" y="1100"/>
                        <a:pt x="79" y="1296"/>
                        <a:pt x="157" y="1453"/>
                      </a:cubicBezTo>
                      <a:cubicBezTo>
                        <a:pt x="197" y="1571"/>
                        <a:pt x="275" y="1689"/>
                        <a:pt x="354" y="1807"/>
                      </a:cubicBezTo>
                      <a:cubicBezTo>
                        <a:pt x="471" y="1964"/>
                        <a:pt x="589" y="2121"/>
                        <a:pt x="746" y="2239"/>
                      </a:cubicBezTo>
                      <a:cubicBezTo>
                        <a:pt x="1021" y="2553"/>
                        <a:pt x="1335" y="2827"/>
                        <a:pt x="1649" y="3102"/>
                      </a:cubicBezTo>
                      <a:cubicBezTo>
                        <a:pt x="2199" y="3534"/>
                        <a:pt x="2748" y="3966"/>
                        <a:pt x="3416" y="4437"/>
                      </a:cubicBezTo>
                      <a:cubicBezTo>
                        <a:pt x="4593" y="5301"/>
                        <a:pt x="5575" y="5968"/>
                        <a:pt x="6517" y="6635"/>
                      </a:cubicBezTo>
                      <a:cubicBezTo>
                        <a:pt x="8597" y="8049"/>
                        <a:pt x="10757" y="9344"/>
                        <a:pt x="13033" y="10443"/>
                      </a:cubicBezTo>
                      <a:cubicBezTo>
                        <a:pt x="13073" y="10482"/>
                        <a:pt x="13112" y="10522"/>
                        <a:pt x="13151" y="10561"/>
                      </a:cubicBezTo>
                      <a:cubicBezTo>
                        <a:pt x="13230" y="10639"/>
                        <a:pt x="13308" y="10639"/>
                        <a:pt x="13387" y="10639"/>
                      </a:cubicBezTo>
                      <a:cubicBezTo>
                        <a:pt x="13505" y="10639"/>
                        <a:pt x="13622" y="10600"/>
                        <a:pt x="13662" y="10482"/>
                      </a:cubicBezTo>
                      <a:cubicBezTo>
                        <a:pt x="14761" y="9030"/>
                        <a:pt x="15585" y="7420"/>
                        <a:pt x="16135" y="5693"/>
                      </a:cubicBezTo>
                      <a:cubicBezTo>
                        <a:pt x="16174" y="5575"/>
                        <a:pt x="16174" y="5497"/>
                        <a:pt x="16135" y="5379"/>
                      </a:cubicBezTo>
                      <a:cubicBezTo>
                        <a:pt x="16095" y="5301"/>
                        <a:pt x="16017" y="5222"/>
                        <a:pt x="15938" y="5183"/>
                      </a:cubicBezTo>
                      <a:lnTo>
                        <a:pt x="15899" y="5026"/>
                      </a:lnTo>
                      <a:cubicBezTo>
                        <a:pt x="15821" y="4633"/>
                        <a:pt x="15664" y="4280"/>
                        <a:pt x="15428" y="3966"/>
                      </a:cubicBezTo>
                      <a:cubicBezTo>
                        <a:pt x="14918" y="3338"/>
                        <a:pt x="14290" y="2867"/>
                        <a:pt x="13544" y="2553"/>
                      </a:cubicBezTo>
                      <a:cubicBezTo>
                        <a:pt x="12759" y="2239"/>
                        <a:pt x="11934" y="1964"/>
                        <a:pt x="11071" y="1807"/>
                      </a:cubicBezTo>
                      <a:cubicBezTo>
                        <a:pt x="10403" y="1689"/>
                        <a:pt x="9697" y="1610"/>
                        <a:pt x="9029" y="1610"/>
                      </a:cubicBezTo>
                      <a:lnTo>
                        <a:pt x="8951" y="1610"/>
                      </a:lnTo>
                      <a:cubicBezTo>
                        <a:pt x="8833" y="1610"/>
                        <a:pt x="8715" y="1689"/>
                        <a:pt x="8637" y="1807"/>
                      </a:cubicBezTo>
                      <a:cubicBezTo>
                        <a:pt x="7616" y="1610"/>
                        <a:pt x="6595" y="1336"/>
                        <a:pt x="5614" y="943"/>
                      </a:cubicBezTo>
                      <a:cubicBezTo>
                        <a:pt x="5300" y="825"/>
                        <a:pt x="4986" y="708"/>
                        <a:pt x="4633" y="590"/>
                      </a:cubicBezTo>
                      <a:cubicBezTo>
                        <a:pt x="3965" y="354"/>
                        <a:pt x="3259" y="197"/>
                        <a:pt x="2552" y="119"/>
                      </a:cubicBezTo>
                      <a:cubicBezTo>
                        <a:pt x="2238" y="40"/>
                        <a:pt x="1885" y="40"/>
                        <a:pt x="1531" y="40"/>
                      </a:cubicBezTo>
                      <a:lnTo>
                        <a:pt x="1571" y="1"/>
                      </a:lnTo>
                      <a:close/>
                    </a:path>
                  </a:pathLst>
                </a:custGeom>
                <a:solidFill>
                  <a:srgbClr val="E897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3" name="Google Shape;4845;p88">
                  <a:extLst>
                    <a:ext uri="{FF2B5EF4-FFF2-40B4-BE49-F238E27FC236}">
                      <a16:creationId xmlns:a16="http://schemas.microsoft.com/office/drawing/2014/main" id="{4C58BB49-6FA6-98A8-DF9F-D7CB4ABB000F}"/>
                    </a:ext>
                  </a:extLst>
                </p:cNvPr>
                <p:cNvSpPr/>
                <p:nvPr/>
              </p:nvSpPr>
              <p:spPr>
                <a:xfrm>
                  <a:off x="1701450" y="4423825"/>
                  <a:ext cx="527025" cy="46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1" h="18686" extrusionOk="0">
                      <a:moveTo>
                        <a:pt x="7459" y="0"/>
                      </a:moveTo>
                      <a:cubicBezTo>
                        <a:pt x="7302" y="0"/>
                        <a:pt x="7145" y="39"/>
                        <a:pt x="7027" y="39"/>
                      </a:cubicBezTo>
                      <a:cubicBezTo>
                        <a:pt x="6713" y="118"/>
                        <a:pt x="6477" y="196"/>
                        <a:pt x="6242" y="393"/>
                      </a:cubicBezTo>
                      <a:cubicBezTo>
                        <a:pt x="5967" y="550"/>
                        <a:pt x="5732" y="785"/>
                        <a:pt x="5535" y="1060"/>
                      </a:cubicBezTo>
                      <a:cubicBezTo>
                        <a:pt x="5417" y="1217"/>
                        <a:pt x="5339" y="1413"/>
                        <a:pt x="5260" y="1610"/>
                      </a:cubicBezTo>
                      <a:cubicBezTo>
                        <a:pt x="5025" y="1256"/>
                        <a:pt x="4672" y="981"/>
                        <a:pt x="4279" y="824"/>
                      </a:cubicBezTo>
                      <a:cubicBezTo>
                        <a:pt x="4083" y="707"/>
                        <a:pt x="3847" y="667"/>
                        <a:pt x="3612" y="667"/>
                      </a:cubicBezTo>
                      <a:lnTo>
                        <a:pt x="3494" y="667"/>
                      </a:lnTo>
                      <a:cubicBezTo>
                        <a:pt x="3219" y="707"/>
                        <a:pt x="2984" y="785"/>
                        <a:pt x="2748" y="903"/>
                      </a:cubicBezTo>
                      <a:cubicBezTo>
                        <a:pt x="2513" y="1021"/>
                        <a:pt x="2316" y="1217"/>
                        <a:pt x="2120" y="1413"/>
                      </a:cubicBezTo>
                      <a:cubicBezTo>
                        <a:pt x="1963" y="1688"/>
                        <a:pt x="1806" y="1963"/>
                        <a:pt x="1727" y="2238"/>
                      </a:cubicBezTo>
                      <a:cubicBezTo>
                        <a:pt x="1610" y="2552"/>
                        <a:pt x="1570" y="2905"/>
                        <a:pt x="1570" y="3219"/>
                      </a:cubicBezTo>
                      <a:cubicBezTo>
                        <a:pt x="1610" y="3415"/>
                        <a:pt x="1610" y="3612"/>
                        <a:pt x="1649" y="3808"/>
                      </a:cubicBezTo>
                      <a:lnTo>
                        <a:pt x="1610" y="3808"/>
                      </a:lnTo>
                      <a:cubicBezTo>
                        <a:pt x="1413" y="3808"/>
                        <a:pt x="1256" y="3847"/>
                        <a:pt x="1099" y="3926"/>
                      </a:cubicBezTo>
                      <a:cubicBezTo>
                        <a:pt x="746" y="4043"/>
                        <a:pt x="471" y="4279"/>
                        <a:pt x="275" y="4593"/>
                      </a:cubicBezTo>
                      <a:cubicBezTo>
                        <a:pt x="79" y="4907"/>
                        <a:pt x="0" y="5300"/>
                        <a:pt x="39" y="5653"/>
                      </a:cubicBezTo>
                      <a:cubicBezTo>
                        <a:pt x="79" y="6045"/>
                        <a:pt x="275" y="6399"/>
                        <a:pt x="550" y="6713"/>
                      </a:cubicBezTo>
                      <a:cubicBezTo>
                        <a:pt x="550" y="6713"/>
                        <a:pt x="589" y="6713"/>
                        <a:pt x="589" y="6752"/>
                      </a:cubicBezTo>
                      <a:cubicBezTo>
                        <a:pt x="628" y="6791"/>
                        <a:pt x="667" y="6831"/>
                        <a:pt x="707" y="6831"/>
                      </a:cubicBezTo>
                      <a:lnTo>
                        <a:pt x="12444" y="14211"/>
                      </a:lnTo>
                      <a:lnTo>
                        <a:pt x="19275" y="18529"/>
                      </a:lnTo>
                      <a:lnTo>
                        <a:pt x="19471" y="18647"/>
                      </a:lnTo>
                      <a:cubicBezTo>
                        <a:pt x="19510" y="18686"/>
                        <a:pt x="19589" y="18686"/>
                        <a:pt x="19628" y="18686"/>
                      </a:cubicBezTo>
                      <a:lnTo>
                        <a:pt x="19824" y="18686"/>
                      </a:lnTo>
                      <a:cubicBezTo>
                        <a:pt x="20021" y="18607"/>
                        <a:pt x="20178" y="18529"/>
                        <a:pt x="20335" y="18411"/>
                      </a:cubicBezTo>
                      <a:cubicBezTo>
                        <a:pt x="20531" y="18254"/>
                        <a:pt x="20649" y="18097"/>
                        <a:pt x="20767" y="17901"/>
                      </a:cubicBezTo>
                      <a:cubicBezTo>
                        <a:pt x="20884" y="17705"/>
                        <a:pt x="20963" y="17508"/>
                        <a:pt x="21002" y="17273"/>
                      </a:cubicBezTo>
                      <a:cubicBezTo>
                        <a:pt x="21041" y="17037"/>
                        <a:pt x="21081" y="16841"/>
                        <a:pt x="21041" y="16605"/>
                      </a:cubicBezTo>
                      <a:cubicBezTo>
                        <a:pt x="21041" y="16527"/>
                        <a:pt x="21041" y="16488"/>
                        <a:pt x="21002" y="16448"/>
                      </a:cubicBezTo>
                      <a:cubicBezTo>
                        <a:pt x="21002" y="16331"/>
                        <a:pt x="20924" y="16252"/>
                        <a:pt x="20845" y="16213"/>
                      </a:cubicBezTo>
                      <a:lnTo>
                        <a:pt x="20806" y="16174"/>
                      </a:lnTo>
                      <a:lnTo>
                        <a:pt x="16174" y="13269"/>
                      </a:lnTo>
                      <a:lnTo>
                        <a:pt x="13229" y="11384"/>
                      </a:lnTo>
                      <a:lnTo>
                        <a:pt x="10364" y="9579"/>
                      </a:lnTo>
                      <a:lnTo>
                        <a:pt x="10442" y="9343"/>
                      </a:lnTo>
                      <a:cubicBezTo>
                        <a:pt x="10874" y="8479"/>
                        <a:pt x="11110" y="7537"/>
                        <a:pt x="11267" y="6595"/>
                      </a:cubicBezTo>
                      <a:cubicBezTo>
                        <a:pt x="11384" y="6556"/>
                        <a:pt x="11502" y="6517"/>
                        <a:pt x="11620" y="6477"/>
                      </a:cubicBezTo>
                      <a:cubicBezTo>
                        <a:pt x="11738" y="6399"/>
                        <a:pt x="11855" y="6360"/>
                        <a:pt x="11934" y="6281"/>
                      </a:cubicBezTo>
                      <a:cubicBezTo>
                        <a:pt x="12091" y="6124"/>
                        <a:pt x="12248" y="5928"/>
                        <a:pt x="12327" y="5692"/>
                      </a:cubicBezTo>
                      <a:cubicBezTo>
                        <a:pt x="12366" y="5457"/>
                        <a:pt x="12405" y="5260"/>
                        <a:pt x="12405" y="5025"/>
                      </a:cubicBezTo>
                      <a:cubicBezTo>
                        <a:pt x="12366" y="4750"/>
                        <a:pt x="12327" y="4514"/>
                        <a:pt x="12209" y="4279"/>
                      </a:cubicBezTo>
                      <a:cubicBezTo>
                        <a:pt x="12130" y="4043"/>
                        <a:pt x="11973" y="3847"/>
                        <a:pt x="11816" y="3690"/>
                      </a:cubicBezTo>
                      <a:cubicBezTo>
                        <a:pt x="11659" y="3494"/>
                        <a:pt x="11424" y="3376"/>
                        <a:pt x="11188" y="3298"/>
                      </a:cubicBezTo>
                      <a:cubicBezTo>
                        <a:pt x="11070" y="3258"/>
                        <a:pt x="10913" y="3219"/>
                        <a:pt x="10756" y="3219"/>
                      </a:cubicBezTo>
                      <a:cubicBezTo>
                        <a:pt x="10639" y="3219"/>
                        <a:pt x="10521" y="3219"/>
                        <a:pt x="10403" y="3258"/>
                      </a:cubicBezTo>
                      <a:cubicBezTo>
                        <a:pt x="10285" y="3258"/>
                        <a:pt x="10207" y="3298"/>
                        <a:pt x="10089" y="3337"/>
                      </a:cubicBezTo>
                      <a:cubicBezTo>
                        <a:pt x="10167" y="2826"/>
                        <a:pt x="10128" y="2277"/>
                        <a:pt x="9932" y="1806"/>
                      </a:cubicBezTo>
                      <a:cubicBezTo>
                        <a:pt x="9814" y="1492"/>
                        <a:pt x="9657" y="1178"/>
                        <a:pt x="9461" y="942"/>
                      </a:cubicBezTo>
                      <a:cubicBezTo>
                        <a:pt x="9265" y="707"/>
                        <a:pt x="9029" y="510"/>
                        <a:pt x="8754" y="353"/>
                      </a:cubicBezTo>
                      <a:cubicBezTo>
                        <a:pt x="8519" y="196"/>
                        <a:pt x="8205" y="118"/>
                        <a:pt x="7930" y="39"/>
                      </a:cubicBezTo>
                      <a:cubicBezTo>
                        <a:pt x="7773" y="39"/>
                        <a:pt x="7616" y="0"/>
                        <a:pt x="749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4" name="Google Shape;4846;p88">
                  <a:extLst>
                    <a:ext uri="{FF2B5EF4-FFF2-40B4-BE49-F238E27FC236}">
                      <a16:creationId xmlns:a16="http://schemas.microsoft.com/office/drawing/2014/main" id="{ECEFA49F-FF91-32F0-9779-AE1CCF32763E}"/>
                    </a:ext>
                  </a:extLst>
                </p:cNvPr>
                <p:cNvSpPr/>
                <p:nvPr/>
              </p:nvSpPr>
              <p:spPr>
                <a:xfrm>
                  <a:off x="1710275" y="4423825"/>
                  <a:ext cx="519175" cy="43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67" h="17587" extrusionOk="0">
                      <a:moveTo>
                        <a:pt x="7106" y="0"/>
                      </a:moveTo>
                      <a:cubicBezTo>
                        <a:pt x="6949" y="0"/>
                        <a:pt x="6792" y="0"/>
                        <a:pt x="6635" y="39"/>
                      </a:cubicBezTo>
                      <a:lnTo>
                        <a:pt x="6674" y="39"/>
                      </a:lnTo>
                      <a:cubicBezTo>
                        <a:pt x="6360" y="79"/>
                        <a:pt x="6124" y="196"/>
                        <a:pt x="5850" y="353"/>
                      </a:cubicBezTo>
                      <a:cubicBezTo>
                        <a:pt x="5575" y="550"/>
                        <a:pt x="5379" y="785"/>
                        <a:pt x="5182" y="1060"/>
                      </a:cubicBezTo>
                      <a:cubicBezTo>
                        <a:pt x="5064" y="1217"/>
                        <a:pt x="4986" y="1413"/>
                        <a:pt x="4907" y="1610"/>
                      </a:cubicBezTo>
                      <a:cubicBezTo>
                        <a:pt x="4672" y="1256"/>
                        <a:pt x="4358" y="981"/>
                        <a:pt x="3965" y="785"/>
                      </a:cubicBezTo>
                      <a:cubicBezTo>
                        <a:pt x="3730" y="707"/>
                        <a:pt x="3494" y="667"/>
                        <a:pt x="3259" y="667"/>
                      </a:cubicBezTo>
                      <a:lnTo>
                        <a:pt x="3180" y="667"/>
                      </a:lnTo>
                      <a:cubicBezTo>
                        <a:pt x="2905" y="667"/>
                        <a:pt x="2631" y="746"/>
                        <a:pt x="2395" y="903"/>
                      </a:cubicBezTo>
                      <a:cubicBezTo>
                        <a:pt x="2160" y="1021"/>
                        <a:pt x="1963" y="1217"/>
                        <a:pt x="1806" y="1413"/>
                      </a:cubicBezTo>
                      <a:cubicBezTo>
                        <a:pt x="1610" y="1649"/>
                        <a:pt x="1453" y="1924"/>
                        <a:pt x="1374" y="2238"/>
                      </a:cubicBezTo>
                      <a:cubicBezTo>
                        <a:pt x="1257" y="2552"/>
                        <a:pt x="1217" y="2866"/>
                        <a:pt x="1217" y="3219"/>
                      </a:cubicBezTo>
                      <a:cubicBezTo>
                        <a:pt x="1257" y="3415"/>
                        <a:pt x="1257" y="3612"/>
                        <a:pt x="1296" y="3808"/>
                      </a:cubicBezTo>
                      <a:lnTo>
                        <a:pt x="1217" y="3808"/>
                      </a:lnTo>
                      <a:cubicBezTo>
                        <a:pt x="1060" y="3808"/>
                        <a:pt x="903" y="3847"/>
                        <a:pt x="746" y="3886"/>
                      </a:cubicBezTo>
                      <a:cubicBezTo>
                        <a:pt x="432" y="4004"/>
                        <a:pt x="197" y="4240"/>
                        <a:pt x="0" y="4475"/>
                      </a:cubicBezTo>
                      <a:lnTo>
                        <a:pt x="10992" y="11463"/>
                      </a:lnTo>
                      <a:cubicBezTo>
                        <a:pt x="14211" y="13504"/>
                        <a:pt x="17391" y="15546"/>
                        <a:pt x="20610" y="17587"/>
                      </a:cubicBezTo>
                      <a:cubicBezTo>
                        <a:pt x="20649" y="17469"/>
                        <a:pt x="20688" y="17351"/>
                        <a:pt x="20688" y="17273"/>
                      </a:cubicBezTo>
                      <a:cubicBezTo>
                        <a:pt x="20767" y="17037"/>
                        <a:pt x="20767" y="16802"/>
                        <a:pt x="20767" y="16566"/>
                      </a:cubicBezTo>
                      <a:cubicBezTo>
                        <a:pt x="20728" y="16527"/>
                        <a:pt x="20728" y="16448"/>
                        <a:pt x="20688" y="16409"/>
                      </a:cubicBezTo>
                      <a:cubicBezTo>
                        <a:pt x="20688" y="16331"/>
                        <a:pt x="20610" y="16213"/>
                        <a:pt x="20531" y="16174"/>
                      </a:cubicBezTo>
                      <a:lnTo>
                        <a:pt x="15899" y="13229"/>
                      </a:lnTo>
                      <a:lnTo>
                        <a:pt x="12876" y="11345"/>
                      </a:lnTo>
                      <a:lnTo>
                        <a:pt x="12562" y="11188"/>
                      </a:lnTo>
                      <a:lnTo>
                        <a:pt x="10011" y="9579"/>
                      </a:lnTo>
                      <a:lnTo>
                        <a:pt x="10089" y="9343"/>
                      </a:lnTo>
                      <a:cubicBezTo>
                        <a:pt x="10482" y="8479"/>
                        <a:pt x="10757" y="7537"/>
                        <a:pt x="10874" y="6595"/>
                      </a:cubicBezTo>
                      <a:cubicBezTo>
                        <a:pt x="11031" y="6556"/>
                        <a:pt x="11149" y="6517"/>
                        <a:pt x="11267" y="6477"/>
                      </a:cubicBezTo>
                      <a:cubicBezTo>
                        <a:pt x="11385" y="6438"/>
                        <a:pt x="11463" y="6360"/>
                        <a:pt x="11581" y="6281"/>
                      </a:cubicBezTo>
                      <a:cubicBezTo>
                        <a:pt x="11738" y="6124"/>
                        <a:pt x="11856" y="5928"/>
                        <a:pt x="11934" y="5692"/>
                      </a:cubicBezTo>
                      <a:cubicBezTo>
                        <a:pt x="12013" y="5496"/>
                        <a:pt x="12052" y="5260"/>
                        <a:pt x="12052" y="5025"/>
                      </a:cubicBezTo>
                      <a:cubicBezTo>
                        <a:pt x="12013" y="4750"/>
                        <a:pt x="11934" y="4514"/>
                        <a:pt x="11856" y="4279"/>
                      </a:cubicBezTo>
                      <a:cubicBezTo>
                        <a:pt x="11738" y="4043"/>
                        <a:pt x="11620" y="3847"/>
                        <a:pt x="11463" y="3690"/>
                      </a:cubicBezTo>
                      <a:cubicBezTo>
                        <a:pt x="11267" y="3494"/>
                        <a:pt x="11071" y="3376"/>
                        <a:pt x="10835" y="3298"/>
                      </a:cubicBezTo>
                      <a:cubicBezTo>
                        <a:pt x="10678" y="3219"/>
                        <a:pt x="10521" y="3219"/>
                        <a:pt x="10364" y="3219"/>
                      </a:cubicBezTo>
                      <a:lnTo>
                        <a:pt x="10050" y="3219"/>
                      </a:lnTo>
                      <a:cubicBezTo>
                        <a:pt x="9932" y="3258"/>
                        <a:pt x="9814" y="3298"/>
                        <a:pt x="9736" y="3337"/>
                      </a:cubicBezTo>
                      <a:cubicBezTo>
                        <a:pt x="9854" y="2473"/>
                        <a:pt x="9618" y="1570"/>
                        <a:pt x="9069" y="942"/>
                      </a:cubicBezTo>
                      <a:cubicBezTo>
                        <a:pt x="8872" y="707"/>
                        <a:pt x="8637" y="510"/>
                        <a:pt x="8362" y="353"/>
                      </a:cubicBezTo>
                      <a:cubicBezTo>
                        <a:pt x="8126" y="196"/>
                        <a:pt x="7812" y="118"/>
                        <a:pt x="7538" y="39"/>
                      </a:cubicBezTo>
                      <a:cubicBezTo>
                        <a:pt x="7381" y="0"/>
                        <a:pt x="7224" y="0"/>
                        <a:pt x="71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5" name="Google Shape;4847;p88">
                  <a:extLst>
                    <a:ext uri="{FF2B5EF4-FFF2-40B4-BE49-F238E27FC236}">
                      <a16:creationId xmlns:a16="http://schemas.microsoft.com/office/drawing/2014/main" id="{CCE07071-3E07-4440-B4AF-09EBD82E4393}"/>
                    </a:ext>
                  </a:extLst>
                </p:cNvPr>
                <p:cNvSpPr/>
                <p:nvPr/>
              </p:nvSpPr>
              <p:spPr>
                <a:xfrm>
                  <a:off x="2063575" y="3085175"/>
                  <a:ext cx="1955975" cy="16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239" h="65755" extrusionOk="0">
                      <a:moveTo>
                        <a:pt x="42437" y="17666"/>
                      </a:moveTo>
                      <a:lnTo>
                        <a:pt x="42751" y="17823"/>
                      </a:lnTo>
                      <a:lnTo>
                        <a:pt x="42476" y="17705"/>
                      </a:lnTo>
                      <a:lnTo>
                        <a:pt x="42437" y="17666"/>
                      </a:lnTo>
                      <a:close/>
                      <a:moveTo>
                        <a:pt x="38275" y="0"/>
                      </a:moveTo>
                      <a:lnTo>
                        <a:pt x="36273" y="40"/>
                      </a:lnTo>
                      <a:lnTo>
                        <a:pt x="32937" y="40"/>
                      </a:lnTo>
                      <a:cubicBezTo>
                        <a:pt x="31563" y="40"/>
                        <a:pt x="30306" y="40"/>
                        <a:pt x="29050" y="118"/>
                      </a:cubicBezTo>
                      <a:cubicBezTo>
                        <a:pt x="27598" y="157"/>
                        <a:pt x="26106" y="315"/>
                        <a:pt x="24693" y="589"/>
                      </a:cubicBezTo>
                      <a:cubicBezTo>
                        <a:pt x="23986" y="746"/>
                        <a:pt x="23280" y="903"/>
                        <a:pt x="22573" y="1139"/>
                      </a:cubicBezTo>
                      <a:cubicBezTo>
                        <a:pt x="22298" y="1257"/>
                        <a:pt x="21984" y="1374"/>
                        <a:pt x="21709" y="1492"/>
                      </a:cubicBezTo>
                      <a:cubicBezTo>
                        <a:pt x="21866" y="1296"/>
                        <a:pt x="22023" y="1100"/>
                        <a:pt x="22180" y="943"/>
                      </a:cubicBezTo>
                      <a:cubicBezTo>
                        <a:pt x="22337" y="786"/>
                        <a:pt x="22337" y="511"/>
                        <a:pt x="22180" y="393"/>
                      </a:cubicBezTo>
                      <a:cubicBezTo>
                        <a:pt x="22141" y="315"/>
                        <a:pt x="22023" y="275"/>
                        <a:pt x="21945" y="275"/>
                      </a:cubicBezTo>
                      <a:cubicBezTo>
                        <a:pt x="21827" y="275"/>
                        <a:pt x="21749" y="315"/>
                        <a:pt x="21670" y="354"/>
                      </a:cubicBezTo>
                      <a:cubicBezTo>
                        <a:pt x="21592" y="472"/>
                        <a:pt x="21513" y="589"/>
                        <a:pt x="21395" y="668"/>
                      </a:cubicBezTo>
                      <a:lnTo>
                        <a:pt x="21003" y="668"/>
                      </a:lnTo>
                      <a:cubicBezTo>
                        <a:pt x="20971" y="657"/>
                        <a:pt x="20942" y="652"/>
                        <a:pt x="20916" y="652"/>
                      </a:cubicBezTo>
                      <a:cubicBezTo>
                        <a:pt x="20846" y="652"/>
                        <a:pt x="20796" y="689"/>
                        <a:pt x="20767" y="746"/>
                      </a:cubicBezTo>
                      <a:lnTo>
                        <a:pt x="20649" y="746"/>
                      </a:lnTo>
                      <a:cubicBezTo>
                        <a:pt x="20610" y="746"/>
                        <a:pt x="20571" y="786"/>
                        <a:pt x="20571" y="825"/>
                      </a:cubicBezTo>
                      <a:cubicBezTo>
                        <a:pt x="20492" y="786"/>
                        <a:pt x="20453" y="746"/>
                        <a:pt x="20375" y="746"/>
                      </a:cubicBezTo>
                      <a:lnTo>
                        <a:pt x="20296" y="746"/>
                      </a:lnTo>
                      <a:cubicBezTo>
                        <a:pt x="20178" y="786"/>
                        <a:pt x="20100" y="864"/>
                        <a:pt x="20061" y="943"/>
                      </a:cubicBezTo>
                      <a:lnTo>
                        <a:pt x="19982" y="1060"/>
                      </a:lnTo>
                      <a:cubicBezTo>
                        <a:pt x="19864" y="1100"/>
                        <a:pt x="19786" y="1178"/>
                        <a:pt x="19747" y="1257"/>
                      </a:cubicBezTo>
                      <a:cubicBezTo>
                        <a:pt x="19629" y="1492"/>
                        <a:pt x="19472" y="1728"/>
                        <a:pt x="19354" y="1963"/>
                      </a:cubicBezTo>
                      <a:cubicBezTo>
                        <a:pt x="19236" y="1963"/>
                        <a:pt x="19158" y="2042"/>
                        <a:pt x="19079" y="2120"/>
                      </a:cubicBezTo>
                      <a:cubicBezTo>
                        <a:pt x="18647" y="3023"/>
                        <a:pt x="18255" y="3926"/>
                        <a:pt x="17901" y="4829"/>
                      </a:cubicBezTo>
                      <a:cubicBezTo>
                        <a:pt x="17587" y="5457"/>
                        <a:pt x="17313" y="6124"/>
                        <a:pt x="17038" y="6792"/>
                      </a:cubicBezTo>
                      <a:cubicBezTo>
                        <a:pt x="16567" y="7812"/>
                        <a:pt x="16056" y="8912"/>
                        <a:pt x="15585" y="10089"/>
                      </a:cubicBezTo>
                      <a:cubicBezTo>
                        <a:pt x="14408" y="12916"/>
                        <a:pt x="13426" y="15821"/>
                        <a:pt x="12327" y="19275"/>
                      </a:cubicBezTo>
                      <a:lnTo>
                        <a:pt x="11660" y="21434"/>
                      </a:lnTo>
                      <a:lnTo>
                        <a:pt x="10914" y="23790"/>
                      </a:lnTo>
                      <a:cubicBezTo>
                        <a:pt x="10639" y="24653"/>
                        <a:pt x="10325" y="25517"/>
                        <a:pt x="10050" y="26341"/>
                      </a:cubicBezTo>
                      <a:cubicBezTo>
                        <a:pt x="9775" y="27205"/>
                        <a:pt x="9540" y="27990"/>
                        <a:pt x="9265" y="28815"/>
                      </a:cubicBezTo>
                      <a:cubicBezTo>
                        <a:pt x="8244" y="32112"/>
                        <a:pt x="7145" y="35724"/>
                        <a:pt x="5928" y="39885"/>
                      </a:cubicBezTo>
                      <a:cubicBezTo>
                        <a:pt x="4829" y="43653"/>
                        <a:pt x="3887" y="47147"/>
                        <a:pt x="2984" y="50523"/>
                      </a:cubicBezTo>
                      <a:lnTo>
                        <a:pt x="2827" y="51112"/>
                      </a:lnTo>
                      <a:cubicBezTo>
                        <a:pt x="1963" y="54410"/>
                        <a:pt x="1061" y="57786"/>
                        <a:pt x="40" y="61044"/>
                      </a:cubicBezTo>
                      <a:cubicBezTo>
                        <a:pt x="1" y="61122"/>
                        <a:pt x="1" y="61201"/>
                        <a:pt x="40" y="61280"/>
                      </a:cubicBezTo>
                      <a:cubicBezTo>
                        <a:pt x="1" y="61358"/>
                        <a:pt x="40" y="61397"/>
                        <a:pt x="79" y="61476"/>
                      </a:cubicBezTo>
                      <a:cubicBezTo>
                        <a:pt x="472" y="62143"/>
                        <a:pt x="982" y="62732"/>
                        <a:pt x="1532" y="63242"/>
                      </a:cubicBezTo>
                      <a:cubicBezTo>
                        <a:pt x="2160" y="63792"/>
                        <a:pt x="2866" y="64302"/>
                        <a:pt x="3612" y="64695"/>
                      </a:cubicBezTo>
                      <a:cubicBezTo>
                        <a:pt x="4319" y="65087"/>
                        <a:pt x="5065" y="65401"/>
                        <a:pt x="5850" y="65558"/>
                      </a:cubicBezTo>
                      <a:cubicBezTo>
                        <a:pt x="6360" y="65715"/>
                        <a:pt x="6870" y="65755"/>
                        <a:pt x="7381" y="65755"/>
                      </a:cubicBezTo>
                      <a:cubicBezTo>
                        <a:pt x="7656" y="65755"/>
                        <a:pt x="7891" y="65755"/>
                        <a:pt x="8127" y="65715"/>
                      </a:cubicBezTo>
                      <a:lnTo>
                        <a:pt x="8244" y="65715"/>
                      </a:lnTo>
                      <a:cubicBezTo>
                        <a:pt x="8401" y="65715"/>
                        <a:pt x="8519" y="65637"/>
                        <a:pt x="8598" y="65519"/>
                      </a:cubicBezTo>
                      <a:cubicBezTo>
                        <a:pt x="9736" y="63556"/>
                        <a:pt x="10914" y="61594"/>
                        <a:pt x="12092" y="59631"/>
                      </a:cubicBezTo>
                      <a:cubicBezTo>
                        <a:pt x="14329" y="55862"/>
                        <a:pt x="16645" y="51937"/>
                        <a:pt x="18804" y="48011"/>
                      </a:cubicBezTo>
                      <a:cubicBezTo>
                        <a:pt x="22102" y="42162"/>
                        <a:pt x="25046" y="36116"/>
                        <a:pt x="27558" y="29914"/>
                      </a:cubicBezTo>
                      <a:cubicBezTo>
                        <a:pt x="28187" y="28343"/>
                        <a:pt x="28775" y="26734"/>
                        <a:pt x="29325" y="25282"/>
                      </a:cubicBezTo>
                      <a:lnTo>
                        <a:pt x="29796" y="23986"/>
                      </a:lnTo>
                      <a:cubicBezTo>
                        <a:pt x="30189" y="22965"/>
                        <a:pt x="30542" y="21945"/>
                        <a:pt x="30895" y="20924"/>
                      </a:cubicBezTo>
                      <a:cubicBezTo>
                        <a:pt x="31445" y="19432"/>
                        <a:pt x="31877" y="17901"/>
                        <a:pt x="32269" y="16370"/>
                      </a:cubicBezTo>
                      <a:cubicBezTo>
                        <a:pt x="32583" y="15036"/>
                        <a:pt x="32780" y="13662"/>
                        <a:pt x="32858" y="12288"/>
                      </a:cubicBezTo>
                      <a:cubicBezTo>
                        <a:pt x="37137" y="15703"/>
                        <a:pt x="41848" y="18490"/>
                        <a:pt x="46873" y="20610"/>
                      </a:cubicBezTo>
                      <a:cubicBezTo>
                        <a:pt x="49463" y="21670"/>
                        <a:pt x="52133" y="22494"/>
                        <a:pt x="54881" y="23044"/>
                      </a:cubicBezTo>
                      <a:cubicBezTo>
                        <a:pt x="57275" y="23554"/>
                        <a:pt x="59749" y="23829"/>
                        <a:pt x="62222" y="23829"/>
                      </a:cubicBezTo>
                      <a:lnTo>
                        <a:pt x="62889" y="23829"/>
                      </a:lnTo>
                      <a:cubicBezTo>
                        <a:pt x="64813" y="23790"/>
                        <a:pt x="66736" y="23554"/>
                        <a:pt x="68581" y="23083"/>
                      </a:cubicBezTo>
                      <a:cubicBezTo>
                        <a:pt x="70505" y="22651"/>
                        <a:pt x="72271" y="21866"/>
                        <a:pt x="73920" y="20806"/>
                      </a:cubicBezTo>
                      <a:cubicBezTo>
                        <a:pt x="74666" y="20296"/>
                        <a:pt x="75333" y="19668"/>
                        <a:pt x="75961" y="19001"/>
                      </a:cubicBezTo>
                      <a:cubicBezTo>
                        <a:pt x="76275" y="18647"/>
                        <a:pt x="76550" y="18255"/>
                        <a:pt x="76786" y="17862"/>
                      </a:cubicBezTo>
                      <a:cubicBezTo>
                        <a:pt x="77061" y="17430"/>
                        <a:pt x="77296" y="16998"/>
                        <a:pt x="77453" y="16567"/>
                      </a:cubicBezTo>
                      <a:cubicBezTo>
                        <a:pt x="77846" y="15624"/>
                        <a:pt x="78120" y="14643"/>
                        <a:pt x="78199" y="13622"/>
                      </a:cubicBezTo>
                      <a:cubicBezTo>
                        <a:pt x="78238" y="12994"/>
                        <a:pt x="78238" y="12366"/>
                        <a:pt x="78238" y="11738"/>
                      </a:cubicBezTo>
                      <a:cubicBezTo>
                        <a:pt x="78199" y="10953"/>
                        <a:pt x="78120" y="10129"/>
                        <a:pt x="78003" y="9304"/>
                      </a:cubicBezTo>
                      <a:cubicBezTo>
                        <a:pt x="77532" y="6360"/>
                        <a:pt x="76786" y="3455"/>
                        <a:pt x="75765" y="707"/>
                      </a:cubicBezTo>
                      <a:cubicBezTo>
                        <a:pt x="75708" y="565"/>
                        <a:pt x="75569" y="464"/>
                        <a:pt x="75437" y="464"/>
                      </a:cubicBezTo>
                      <a:cubicBezTo>
                        <a:pt x="75386" y="464"/>
                        <a:pt x="75337" y="478"/>
                        <a:pt x="75294" y="511"/>
                      </a:cubicBezTo>
                      <a:cubicBezTo>
                        <a:pt x="75176" y="550"/>
                        <a:pt x="75098" y="629"/>
                        <a:pt x="75098" y="746"/>
                      </a:cubicBezTo>
                      <a:cubicBezTo>
                        <a:pt x="75058" y="825"/>
                        <a:pt x="75058" y="943"/>
                        <a:pt x="75098" y="1021"/>
                      </a:cubicBezTo>
                      <a:cubicBezTo>
                        <a:pt x="75255" y="1531"/>
                        <a:pt x="75412" y="1963"/>
                        <a:pt x="75569" y="2474"/>
                      </a:cubicBezTo>
                      <a:cubicBezTo>
                        <a:pt x="75333" y="2238"/>
                        <a:pt x="75058" y="2042"/>
                        <a:pt x="74784" y="1885"/>
                      </a:cubicBezTo>
                      <a:cubicBezTo>
                        <a:pt x="74234" y="1610"/>
                        <a:pt x="73645" y="1374"/>
                        <a:pt x="73056" y="1217"/>
                      </a:cubicBezTo>
                      <a:cubicBezTo>
                        <a:pt x="71722" y="864"/>
                        <a:pt x="70387" y="668"/>
                        <a:pt x="69013" y="629"/>
                      </a:cubicBezTo>
                      <a:lnTo>
                        <a:pt x="67364" y="629"/>
                      </a:lnTo>
                      <a:cubicBezTo>
                        <a:pt x="66501" y="629"/>
                        <a:pt x="65637" y="629"/>
                        <a:pt x="64773" y="668"/>
                      </a:cubicBezTo>
                      <a:lnTo>
                        <a:pt x="62654" y="668"/>
                      </a:lnTo>
                      <a:cubicBezTo>
                        <a:pt x="62065" y="668"/>
                        <a:pt x="61437" y="668"/>
                        <a:pt x="60848" y="629"/>
                      </a:cubicBezTo>
                      <a:cubicBezTo>
                        <a:pt x="54096" y="315"/>
                        <a:pt x="46873" y="0"/>
                        <a:pt x="398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6" name="Google Shape;4848;p88">
                  <a:extLst>
                    <a:ext uri="{FF2B5EF4-FFF2-40B4-BE49-F238E27FC236}">
                      <a16:creationId xmlns:a16="http://schemas.microsoft.com/office/drawing/2014/main" id="{4D386074-9757-F32A-5989-F3BC6BD8577F}"/>
                    </a:ext>
                  </a:extLst>
                </p:cNvPr>
                <p:cNvSpPr/>
                <p:nvPr/>
              </p:nvSpPr>
              <p:spPr>
                <a:xfrm>
                  <a:off x="5396425" y="36838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1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54392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7" name="Google Shape;4849;p88">
                  <a:extLst>
                    <a:ext uri="{FF2B5EF4-FFF2-40B4-BE49-F238E27FC236}">
                      <a16:creationId xmlns:a16="http://schemas.microsoft.com/office/drawing/2014/main" id="{92FCF419-EBD7-1703-2764-A5D7CB494DE6}"/>
                    </a:ext>
                  </a:extLst>
                </p:cNvPr>
                <p:cNvSpPr/>
                <p:nvPr/>
              </p:nvSpPr>
              <p:spPr>
                <a:xfrm>
                  <a:off x="5475925" y="48654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0" name="Google Shape;4850;p88">
                  <a:extLst>
                    <a:ext uri="{FF2B5EF4-FFF2-40B4-BE49-F238E27FC236}">
                      <a16:creationId xmlns:a16="http://schemas.microsoft.com/office/drawing/2014/main" id="{25958C77-5CF2-77AD-B661-27D15FE554F9}"/>
                    </a:ext>
                  </a:extLst>
                </p:cNvPr>
                <p:cNvSpPr/>
                <p:nvPr/>
              </p:nvSpPr>
              <p:spPr>
                <a:xfrm>
                  <a:off x="5403300" y="4868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4851;p88">
                  <a:extLst>
                    <a:ext uri="{FF2B5EF4-FFF2-40B4-BE49-F238E27FC236}">
                      <a16:creationId xmlns:a16="http://schemas.microsoft.com/office/drawing/2014/main" id="{43A5F35F-5223-02F6-CF2D-A096A0927B4B}"/>
                    </a:ext>
                  </a:extLst>
                </p:cNvPr>
                <p:cNvSpPr/>
                <p:nvPr/>
              </p:nvSpPr>
              <p:spPr>
                <a:xfrm>
                  <a:off x="5403300" y="4868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2" name="Google Shape;4852;p88">
                  <a:extLst>
                    <a:ext uri="{FF2B5EF4-FFF2-40B4-BE49-F238E27FC236}">
                      <a16:creationId xmlns:a16="http://schemas.microsoft.com/office/drawing/2014/main" id="{7103D650-F382-C78F-FBED-3B8F4F8C2B74}"/>
                    </a:ext>
                  </a:extLst>
                </p:cNvPr>
                <p:cNvSpPr/>
                <p:nvPr/>
              </p:nvSpPr>
              <p:spPr>
                <a:xfrm>
                  <a:off x="5403300" y="48684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3" name="Google Shape;4853;p88">
                  <a:extLst>
                    <a:ext uri="{FF2B5EF4-FFF2-40B4-BE49-F238E27FC236}">
                      <a16:creationId xmlns:a16="http://schemas.microsoft.com/office/drawing/2014/main" id="{EA672C27-661A-EC0C-C5D6-7E98C20410BC}"/>
                    </a:ext>
                  </a:extLst>
                </p:cNvPr>
                <p:cNvSpPr/>
                <p:nvPr/>
              </p:nvSpPr>
              <p:spPr>
                <a:xfrm>
                  <a:off x="3845800" y="2583675"/>
                  <a:ext cx="448525" cy="38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1" h="15374" extrusionOk="0">
                      <a:moveTo>
                        <a:pt x="10286" y="1"/>
                      </a:moveTo>
                      <a:cubicBezTo>
                        <a:pt x="3416" y="1"/>
                        <a:pt x="1" y="8284"/>
                        <a:pt x="4829" y="13112"/>
                      </a:cubicBezTo>
                      <a:cubicBezTo>
                        <a:pt x="6391" y="14674"/>
                        <a:pt x="8315" y="15373"/>
                        <a:pt x="10203" y="15373"/>
                      </a:cubicBezTo>
                      <a:cubicBezTo>
                        <a:pt x="14150" y="15373"/>
                        <a:pt x="17941" y="12316"/>
                        <a:pt x="17941" y="7695"/>
                      </a:cubicBezTo>
                      <a:cubicBezTo>
                        <a:pt x="17941" y="3455"/>
                        <a:pt x="14486" y="1"/>
                        <a:pt x="1028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4854;p88">
                  <a:extLst>
                    <a:ext uri="{FF2B5EF4-FFF2-40B4-BE49-F238E27FC236}">
                      <a16:creationId xmlns:a16="http://schemas.microsoft.com/office/drawing/2014/main" id="{34599A60-901B-51E3-F888-167D8DDC767F}"/>
                    </a:ext>
                  </a:extLst>
                </p:cNvPr>
                <p:cNvSpPr/>
                <p:nvPr/>
              </p:nvSpPr>
              <p:spPr>
                <a:xfrm>
                  <a:off x="4005775" y="2596425"/>
                  <a:ext cx="273850" cy="29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4" h="11935" extrusionOk="0">
                      <a:moveTo>
                        <a:pt x="1728" y="1"/>
                      </a:moveTo>
                      <a:cubicBezTo>
                        <a:pt x="1100" y="276"/>
                        <a:pt x="550" y="629"/>
                        <a:pt x="1" y="1061"/>
                      </a:cubicBezTo>
                      <a:lnTo>
                        <a:pt x="79" y="1100"/>
                      </a:lnTo>
                      <a:cubicBezTo>
                        <a:pt x="275" y="1179"/>
                        <a:pt x="511" y="1296"/>
                        <a:pt x="707" y="1414"/>
                      </a:cubicBezTo>
                      <a:cubicBezTo>
                        <a:pt x="1296" y="1767"/>
                        <a:pt x="1846" y="2121"/>
                        <a:pt x="2395" y="2552"/>
                      </a:cubicBezTo>
                      <a:cubicBezTo>
                        <a:pt x="2945" y="2984"/>
                        <a:pt x="3494" y="3455"/>
                        <a:pt x="4044" y="3926"/>
                      </a:cubicBezTo>
                      <a:cubicBezTo>
                        <a:pt x="5065" y="4869"/>
                        <a:pt x="6046" y="5889"/>
                        <a:pt x="6910" y="6988"/>
                      </a:cubicBezTo>
                      <a:cubicBezTo>
                        <a:pt x="7381" y="7577"/>
                        <a:pt x="7813" y="8127"/>
                        <a:pt x="8205" y="8755"/>
                      </a:cubicBezTo>
                      <a:cubicBezTo>
                        <a:pt x="8598" y="9344"/>
                        <a:pt x="8951" y="9933"/>
                        <a:pt x="9304" y="10561"/>
                      </a:cubicBezTo>
                      <a:cubicBezTo>
                        <a:pt x="9461" y="10875"/>
                        <a:pt x="9618" y="11228"/>
                        <a:pt x="9736" y="11542"/>
                      </a:cubicBezTo>
                      <a:cubicBezTo>
                        <a:pt x="9775" y="11660"/>
                        <a:pt x="9854" y="11778"/>
                        <a:pt x="9893" y="11935"/>
                      </a:cubicBezTo>
                      <a:cubicBezTo>
                        <a:pt x="10325" y="11385"/>
                        <a:pt x="10678" y="10757"/>
                        <a:pt x="10953" y="10129"/>
                      </a:cubicBezTo>
                      <a:cubicBezTo>
                        <a:pt x="10875" y="9893"/>
                        <a:pt x="10796" y="9697"/>
                        <a:pt x="10718" y="9501"/>
                      </a:cubicBezTo>
                      <a:lnTo>
                        <a:pt x="10718" y="9540"/>
                      </a:lnTo>
                      <a:cubicBezTo>
                        <a:pt x="10286" y="8716"/>
                        <a:pt x="9815" y="7931"/>
                        <a:pt x="9265" y="7145"/>
                      </a:cubicBezTo>
                      <a:cubicBezTo>
                        <a:pt x="8794" y="6439"/>
                        <a:pt x="8244" y="5732"/>
                        <a:pt x="7656" y="5065"/>
                      </a:cubicBezTo>
                      <a:cubicBezTo>
                        <a:pt x="6988" y="4280"/>
                        <a:pt x="6242" y="3534"/>
                        <a:pt x="5496" y="2788"/>
                      </a:cubicBezTo>
                      <a:cubicBezTo>
                        <a:pt x="4711" y="2081"/>
                        <a:pt x="3887" y="1414"/>
                        <a:pt x="2984" y="786"/>
                      </a:cubicBezTo>
                      <a:cubicBezTo>
                        <a:pt x="2592" y="511"/>
                        <a:pt x="2160" y="236"/>
                        <a:pt x="17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5" name="Google Shape;4855;p88">
                  <a:extLst>
                    <a:ext uri="{FF2B5EF4-FFF2-40B4-BE49-F238E27FC236}">
                      <a16:creationId xmlns:a16="http://schemas.microsoft.com/office/drawing/2014/main" id="{7BE8972B-5814-BBFD-4A95-0CDE7605E940}"/>
                    </a:ext>
                  </a:extLst>
                </p:cNvPr>
                <p:cNvSpPr/>
                <p:nvPr/>
              </p:nvSpPr>
              <p:spPr>
                <a:xfrm>
                  <a:off x="3914500" y="2694575"/>
                  <a:ext cx="260100" cy="27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4" h="10836" extrusionOk="0">
                      <a:moveTo>
                        <a:pt x="550" y="0"/>
                      </a:moveTo>
                      <a:cubicBezTo>
                        <a:pt x="276" y="589"/>
                        <a:pt x="79" y="1178"/>
                        <a:pt x="1" y="1767"/>
                      </a:cubicBezTo>
                      <a:lnTo>
                        <a:pt x="1" y="1806"/>
                      </a:lnTo>
                      <a:cubicBezTo>
                        <a:pt x="393" y="2042"/>
                        <a:pt x="786" y="2317"/>
                        <a:pt x="1178" y="2631"/>
                      </a:cubicBezTo>
                      <a:cubicBezTo>
                        <a:pt x="1807" y="3062"/>
                        <a:pt x="2395" y="3534"/>
                        <a:pt x="2984" y="4044"/>
                      </a:cubicBezTo>
                      <a:cubicBezTo>
                        <a:pt x="4083" y="5025"/>
                        <a:pt x="5143" y="6085"/>
                        <a:pt x="6085" y="7224"/>
                      </a:cubicBezTo>
                      <a:cubicBezTo>
                        <a:pt x="7028" y="8362"/>
                        <a:pt x="7852" y="9540"/>
                        <a:pt x="8559" y="10835"/>
                      </a:cubicBezTo>
                      <a:cubicBezTo>
                        <a:pt x="9187" y="10757"/>
                        <a:pt x="9815" y="10600"/>
                        <a:pt x="10404" y="10364"/>
                      </a:cubicBezTo>
                      <a:cubicBezTo>
                        <a:pt x="10286" y="10129"/>
                        <a:pt x="10207" y="9893"/>
                        <a:pt x="10090" y="9658"/>
                      </a:cubicBezTo>
                      <a:cubicBezTo>
                        <a:pt x="9658" y="8833"/>
                        <a:pt x="9147" y="8009"/>
                        <a:pt x="8559" y="7263"/>
                      </a:cubicBezTo>
                      <a:cubicBezTo>
                        <a:pt x="8009" y="6517"/>
                        <a:pt x="7420" y="5771"/>
                        <a:pt x="6792" y="5065"/>
                      </a:cubicBezTo>
                      <a:cubicBezTo>
                        <a:pt x="6046" y="4240"/>
                        <a:pt x="5261" y="3494"/>
                        <a:pt x="4437" y="2748"/>
                      </a:cubicBezTo>
                      <a:cubicBezTo>
                        <a:pt x="3612" y="2042"/>
                        <a:pt x="2709" y="1335"/>
                        <a:pt x="1807" y="746"/>
                      </a:cubicBezTo>
                      <a:cubicBezTo>
                        <a:pt x="1375" y="472"/>
                        <a:pt x="982" y="236"/>
                        <a:pt x="55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6" name="Google Shape;4856;p88">
                  <a:extLst>
                    <a:ext uri="{FF2B5EF4-FFF2-40B4-BE49-F238E27FC236}">
                      <a16:creationId xmlns:a16="http://schemas.microsoft.com/office/drawing/2014/main" id="{53AD5E98-2AEC-5513-C050-46DA41D8C183}"/>
                    </a:ext>
                  </a:extLst>
                </p:cNvPr>
                <p:cNvSpPr/>
                <p:nvPr/>
              </p:nvSpPr>
              <p:spPr>
                <a:xfrm>
                  <a:off x="4084300" y="28221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EE0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4857;p88">
                  <a:extLst>
                    <a:ext uri="{FF2B5EF4-FFF2-40B4-BE49-F238E27FC236}">
                      <a16:creationId xmlns:a16="http://schemas.microsoft.com/office/drawing/2014/main" id="{DEC235DE-97E0-D52E-AF95-A9D276A61AA2}"/>
                    </a:ext>
                  </a:extLst>
                </p:cNvPr>
                <p:cNvSpPr/>
                <p:nvPr/>
              </p:nvSpPr>
              <p:spPr>
                <a:xfrm>
                  <a:off x="4084300" y="28221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EE0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8" name="Google Shape;4858;p88">
                  <a:extLst>
                    <a:ext uri="{FF2B5EF4-FFF2-40B4-BE49-F238E27FC236}">
                      <a16:creationId xmlns:a16="http://schemas.microsoft.com/office/drawing/2014/main" id="{856F3A79-8410-37B0-4BBC-6D22F142C2D8}"/>
                    </a:ext>
                  </a:extLst>
                </p:cNvPr>
                <p:cNvSpPr/>
                <p:nvPr/>
              </p:nvSpPr>
              <p:spPr>
                <a:xfrm>
                  <a:off x="4084300" y="28221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EE0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9" name="Google Shape;4859;p88">
                  <a:extLst>
                    <a:ext uri="{FF2B5EF4-FFF2-40B4-BE49-F238E27FC236}">
                      <a16:creationId xmlns:a16="http://schemas.microsoft.com/office/drawing/2014/main" id="{5203030C-278F-24CA-BF4F-0A46D428CF6B}"/>
                    </a:ext>
                  </a:extLst>
                </p:cNvPr>
                <p:cNvSpPr/>
                <p:nvPr/>
              </p:nvSpPr>
              <p:spPr>
                <a:xfrm>
                  <a:off x="4084300" y="282215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close/>
                    </a:path>
                  </a:pathLst>
                </a:custGeom>
                <a:solidFill>
                  <a:srgbClr val="FEE0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4860;p88">
                  <a:extLst>
                    <a:ext uri="{FF2B5EF4-FFF2-40B4-BE49-F238E27FC236}">
                      <a16:creationId xmlns:a16="http://schemas.microsoft.com/office/drawing/2014/main" id="{F7B6C15E-4302-7037-6F5F-3D618DCAC079}"/>
                    </a:ext>
                  </a:extLst>
                </p:cNvPr>
                <p:cNvSpPr/>
                <p:nvPr/>
              </p:nvSpPr>
              <p:spPr>
                <a:xfrm>
                  <a:off x="4810525" y="5261925"/>
                  <a:ext cx="1060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1" h="1" extrusionOk="0">
                      <a:moveTo>
                        <a:pt x="1" y="1"/>
                      </a:moveTo>
                      <a:lnTo>
                        <a:pt x="4240" y="1"/>
                      </a:lnTo>
                      <a:lnTo>
                        <a:pt x="40" y="1"/>
                      </a:lnTo>
                    </a:path>
                  </a:pathLst>
                </a:custGeom>
                <a:solidFill>
                  <a:srgbClr val="5375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1" name="Google Shape;4861;p88">
                  <a:extLst>
                    <a:ext uri="{FF2B5EF4-FFF2-40B4-BE49-F238E27FC236}">
                      <a16:creationId xmlns:a16="http://schemas.microsoft.com/office/drawing/2014/main" id="{4C6F5B8D-AAA8-DE8A-C371-DEAFB027DDA2}"/>
                    </a:ext>
                  </a:extLst>
                </p:cNvPr>
                <p:cNvSpPr/>
                <p:nvPr/>
              </p:nvSpPr>
              <p:spPr>
                <a:xfrm>
                  <a:off x="4313950" y="2867225"/>
                  <a:ext cx="307200" cy="18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88" h="7345" extrusionOk="0">
                      <a:moveTo>
                        <a:pt x="5214" y="0"/>
                      </a:moveTo>
                      <a:cubicBezTo>
                        <a:pt x="4065" y="0"/>
                        <a:pt x="2924" y="313"/>
                        <a:pt x="1924" y="906"/>
                      </a:cubicBezTo>
                      <a:cubicBezTo>
                        <a:pt x="1138" y="1378"/>
                        <a:pt x="550" y="2084"/>
                        <a:pt x="275" y="2987"/>
                      </a:cubicBezTo>
                      <a:cubicBezTo>
                        <a:pt x="0" y="3772"/>
                        <a:pt x="157" y="4636"/>
                        <a:pt x="589" y="5342"/>
                      </a:cubicBezTo>
                      <a:cubicBezTo>
                        <a:pt x="864" y="5735"/>
                        <a:pt x="1217" y="6088"/>
                        <a:pt x="1610" y="6363"/>
                      </a:cubicBezTo>
                      <a:cubicBezTo>
                        <a:pt x="2041" y="6638"/>
                        <a:pt x="2512" y="6873"/>
                        <a:pt x="3023" y="7030"/>
                      </a:cubicBezTo>
                      <a:cubicBezTo>
                        <a:pt x="3376" y="7109"/>
                        <a:pt x="3729" y="7187"/>
                        <a:pt x="4122" y="7227"/>
                      </a:cubicBezTo>
                      <a:cubicBezTo>
                        <a:pt x="4515" y="7305"/>
                        <a:pt x="4946" y="7344"/>
                        <a:pt x="5378" y="7344"/>
                      </a:cubicBezTo>
                      <a:lnTo>
                        <a:pt x="5849" y="7344"/>
                      </a:lnTo>
                      <a:cubicBezTo>
                        <a:pt x="6634" y="7344"/>
                        <a:pt x="7419" y="7266"/>
                        <a:pt x="8205" y="7148"/>
                      </a:cubicBezTo>
                      <a:cubicBezTo>
                        <a:pt x="8676" y="7070"/>
                        <a:pt x="9147" y="6952"/>
                        <a:pt x="9579" y="6795"/>
                      </a:cubicBezTo>
                      <a:cubicBezTo>
                        <a:pt x="10010" y="6638"/>
                        <a:pt x="10364" y="6481"/>
                        <a:pt x="10756" y="6245"/>
                      </a:cubicBezTo>
                      <a:cubicBezTo>
                        <a:pt x="11149" y="6010"/>
                        <a:pt x="11541" y="5656"/>
                        <a:pt x="11816" y="5264"/>
                      </a:cubicBezTo>
                      <a:cubicBezTo>
                        <a:pt x="11934" y="5068"/>
                        <a:pt x="12052" y="4871"/>
                        <a:pt x="12130" y="4675"/>
                      </a:cubicBezTo>
                      <a:cubicBezTo>
                        <a:pt x="12248" y="4322"/>
                        <a:pt x="12287" y="3929"/>
                        <a:pt x="12248" y="3576"/>
                      </a:cubicBezTo>
                      <a:cubicBezTo>
                        <a:pt x="12209" y="3223"/>
                        <a:pt x="12091" y="2869"/>
                        <a:pt x="11895" y="2555"/>
                      </a:cubicBezTo>
                      <a:cubicBezTo>
                        <a:pt x="11738" y="2241"/>
                        <a:pt x="11541" y="1927"/>
                        <a:pt x="11267" y="1692"/>
                      </a:cubicBezTo>
                      <a:cubicBezTo>
                        <a:pt x="10992" y="1417"/>
                        <a:pt x="10717" y="1221"/>
                        <a:pt x="10403" y="1024"/>
                      </a:cubicBezTo>
                      <a:cubicBezTo>
                        <a:pt x="10285" y="985"/>
                        <a:pt x="10128" y="906"/>
                        <a:pt x="10010" y="867"/>
                      </a:cubicBezTo>
                      <a:cubicBezTo>
                        <a:pt x="9971" y="828"/>
                        <a:pt x="9932" y="789"/>
                        <a:pt x="9893" y="789"/>
                      </a:cubicBezTo>
                      <a:cubicBezTo>
                        <a:pt x="8479" y="318"/>
                        <a:pt x="7066" y="43"/>
                        <a:pt x="5614" y="4"/>
                      </a:cubicBezTo>
                      <a:lnTo>
                        <a:pt x="5417" y="4"/>
                      </a:lnTo>
                      <a:cubicBezTo>
                        <a:pt x="5350" y="1"/>
                        <a:pt x="5282" y="0"/>
                        <a:pt x="5214" y="0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2" name="Google Shape;4862;p88">
                  <a:extLst>
                    <a:ext uri="{FF2B5EF4-FFF2-40B4-BE49-F238E27FC236}">
                      <a16:creationId xmlns:a16="http://schemas.microsoft.com/office/drawing/2014/main" id="{4E71E62E-E375-0662-E11C-03DD723D11A1}"/>
                    </a:ext>
                  </a:extLst>
                </p:cNvPr>
                <p:cNvSpPr/>
                <p:nvPr/>
              </p:nvSpPr>
              <p:spPr>
                <a:xfrm>
                  <a:off x="5249225" y="4743750"/>
                  <a:ext cx="272850" cy="48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4" h="19354" extrusionOk="0">
                      <a:moveTo>
                        <a:pt x="1374" y="1"/>
                      </a:moveTo>
                      <a:cubicBezTo>
                        <a:pt x="1178" y="1"/>
                        <a:pt x="1060" y="118"/>
                        <a:pt x="982" y="275"/>
                      </a:cubicBezTo>
                      <a:cubicBezTo>
                        <a:pt x="903" y="393"/>
                        <a:pt x="864" y="550"/>
                        <a:pt x="903" y="668"/>
                      </a:cubicBezTo>
                      <a:cubicBezTo>
                        <a:pt x="1099" y="1414"/>
                        <a:pt x="1256" y="2160"/>
                        <a:pt x="1374" y="2945"/>
                      </a:cubicBezTo>
                      <a:cubicBezTo>
                        <a:pt x="1610" y="5182"/>
                        <a:pt x="1570" y="7459"/>
                        <a:pt x="1217" y="9697"/>
                      </a:cubicBezTo>
                      <a:cubicBezTo>
                        <a:pt x="1139" y="10403"/>
                        <a:pt x="1021" y="11110"/>
                        <a:pt x="903" y="11856"/>
                      </a:cubicBezTo>
                      <a:cubicBezTo>
                        <a:pt x="825" y="12249"/>
                        <a:pt x="746" y="12602"/>
                        <a:pt x="628" y="13034"/>
                      </a:cubicBezTo>
                      <a:lnTo>
                        <a:pt x="628" y="13112"/>
                      </a:lnTo>
                      <a:lnTo>
                        <a:pt x="550" y="13465"/>
                      </a:lnTo>
                      <a:cubicBezTo>
                        <a:pt x="236" y="14643"/>
                        <a:pt x="0" y="15742"/>
                        <a:pt x="314" y="16842"/>
                      </a:cubicBezTo>
                      <a:cubicBezTo>
                        <a:pt x="432" y="17391"/>
                        <a:pt x="746" y="17862"/>
                        <a:pt x="1139" y="18255"/>
                      </a:cubicBezTo>
                      <a:cubicBezTo>
                        <a:pt x="1492" y="18569"/>
                        <a:pt x="1924" y="18804"/>
                        <a:pt x="2395" y="18961"/>
                      </a:cubicBezTo>
                      <a:cubicBezTo>
                        <a:pt x="2866" y="19158"/>
                        <a:pt x="3337" y="19236"/>
                        <a:pt x="3847" y="19315"/>
                      </a:cubicBezTo>
                      <a:cubicBezTo>
                        <a:pt x="4161" y="19354"/>
                        <a:pt x="4475" y="19354"/>
                        <a:pt x="4789" y="19354"/>
                      </a:cubicBezTo>
                      <a:lnTo>
                        <a:pt x="5457" y="19354"/>
                      </a:lnTo>
                      <a:cubicBezTo>
                        <a:pt x="5967" y="19315"/>
                        <a:pt x="6477" y="19197"/>
                        <a:pt x="7027" y="19079"/>
                      </a:cubicBezTo>
                      <a:cubicBezTo>
                        <a:pt x="7459" y="18961"/>
                        <a:pt x="7891" y="18765"/>
                        <a:pt x="8322" y="18530"/>
                      </a:cubicBezTo>
                      <a:cubicBezTo>
                        <a:pt x="8676" y="18255"/>
                        <a:pt x="8990" y="17941"/>
                        <a:pt x="9265" y="17587"/>
                      </a:cubicBezTo>
                      <a:cubicBezTo>
                        <a:pt x="9539" y="17234"/>
                        <a:pt x="9736" y="16842"/>
                        <a:pt x="9932" y="16410"/>
                      </a:cubicBezTo>
                      <a:cubicBezTo>
                        <a:pt x="10325" y="15468"/>
                        <a:pt x="10599" y="14447"/>
                        <a:pt x="10717" y="13426"/>
                      </a:cubicBezTo>
                      <a:cubicBezTo>
                        <a:pt x="10835" y="12366"/>
                        <a:pt x="10913" y="11306"/>
                        <a:pt x="10874" y="10246"/>
                      </a:cubicBezTo>
                      <a:cubicBezTo>
                        <a:pt x="10835" y="9304"/>
                        <a:pt x="10717" y="8362"/>
                        <a:pt x="10560" y="7420"/>
                      </a:cubicBezTo>
                      <a:cubicBezTo>
                        <a:pt x="10364" y="6399"/>
                        <a:pt x="9971" y="5457"/>
                        <a:pt x="9343" y="4594"/>
                      </a:cubicBezTo>
                      <a:cubicBezTo>
                        <a:pt x="8008" y="2709"/>
                        <a:pt x="5810" y="1649"/>
                        <a:pt x="4044" y="943"/>
                      </a:cubicBezTo>
                      <a:cubicBezTo>
                        <a:pt x="3219" y="629"/>
                        <a:pt x="2395" y="354"/>
                        <a:pt x="1570" y="40"/>
                      </a:cubicBezTo>
                      <a:lnTo>
                        <a:pt x="1492" y="40"/>
                      </a:lnTo>
                      <a:cubicBezTo>
                        <a:pt x="1472" y="20"/>
                        <a:pt x="1453" y="10"/>
                        <a:pt x="1433" y="10"/>
                      </a:cubicBezTo>
                      <a:cubicBezTo>
                        <a:pt x="1413" y="10"/>
                        <a:pt x="1394" y="20"/>
                        <a:pt x="1374" y="40"/>
                      </a:cubicBezTo>
                      <a:lnTo>
                        <a:pt x="1374" y="1"/>
                      </a:ln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4863;p88">
                  <a:extLst>
                    <a:ext uri="{FF2B5EF4-FFF2-40B4-BE49-F238E27FC236}">
                      <a16:creationId xmlns:a16="http://schemas.microsoft.com/office/drawing/2014/main" id="{8A421C29-AE91-969A-294D-274A902E2B4D}"/>
                    </a:ext>
                  </a:extLst>
                </p:cNvPr>
                <p:cNvSpPr/>
                <p:nvPr/>
              </p:nvSpPr>
              <p:spPr>
                <a:xfrm>
                  <a:off x="5826275" y="3819000"/>
                  <a:ext cx="512325" cy="74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93" h="29689" extrusionOk="0">
                      <a:moveTo>
                        <a:pt x="14158" y="1"/>
                      </a:moveTo>
                      <a:cubicBezTo>
                        <a:pt x="14137" y="1"/>
                        <a:pt x="14115" y="4"/>
                        <a:pt x="14094" y="11"/>
                      </a:cubicBezTo>
                      <a:lnTo>
                        <a:pt x="14133" y="11"/>
                      </a:lnTo>
                      <a:cubicBezTo>
                        <a:pt x="14055" y="11"/>
                        <a:pt x="13976" y="11"/>
                        <a:pt x="13897" y="50"/>
                      </a:cubicBezTo>
                      <a:cubicBezTo>
                        <a:pt x="13780" y="129"/>
                        <a:pt x="13740" y="286"/>
                        <a:pt x="13740" y="443"/>
                      </a:cubicBezTo>
                      <a:lnTo>
                        <a:pt x="13740" y="482"/>
                      </a:lnTo>
                      <a:cubicBezTo>
                        <a:pt x="13780" y="521"/>
                        <a:pt x="13780" y="600"/>
                        <a:pt x="13858" y="639"/>
                      </a:cubicBezTo>
                      <a:cubicBezTo>
                        <a:pt x="14172" y="1110"/>
                        <a:pt x="14486" y="1581"/>
                        <a:pt x="14761" y="2092"/>
                      </a:cubicBezTo>
                      <a:cubicBezTo>
                        <a:pt x="15900" y="4172"/>
                        <a:pt x="16449" y="6488"/>
                        <a:pt x="16410" y="8844"/>
                      </a:cubicBezTo>
                      <a:lnTo>
                        <a:pt x="16410" y="8883"/>
                      </a:lnTo>
                      <a:cubicBezTo>
                        <a:pt x="16371" y="10022"/>
                        <a:pt x="16174" y="11121"/>
                        <a:pt x="15860" y="12220"/>
                      </a:cubicBezTo>
                      <a:cubicBezTo>
                        <a:pt x="15585" y="13280"/>
                        <a:pt x="15114" y="14300"/>
                        <a:pt x="14565" y="15282"/>
                      </a:cubicBezTo>
                      <a:cubicBezTo>
                        <a:pt x="13466" y="17088"/>
                        <a:pt x="11895" y="18540"/>
                        <a:pt x="10050" y="19522"/>
                      </a:cubicBezTo>
                      <a:cubicBezTo>
                        <a:pt x="9147" y="19993"/>
                        <a:pt x="8205" y="20346"/>
                        <a:pt x="7263" y="20581"/>
                      </a:cubicBezTo>
                      <a:cubicBezTo>
                        <a:pt x="6360" y="20817"/>
                        <a:pt x="5418" y="20895"/>
                        <a:pt x="4476" y="20935"/>
                      </a:cubicBezTo>
                      <a:lnTo>
                        <a:pt x="4280" y="20935"/>
                      </a:lnTo>
                      <a:cubicBezTo>
                        <a:pt x="3416" y="20895"/>
                        <a:pt x="2552" y="20778"/>
                        <a:pt x="1728" y="20542"/>
                      </a:cubicBezTo>
                      <a:lnTo>
                        <a:pt x="1571" y="20542"/>
                      </a:lnTo>
                      <a:cubicBezTo>
                        <a:pt x="1453" y="20542"/>
                        <a:pt x="1336" y="20621"/>
                        <a:pt x="1257" y="20699"/>
                      </a:cubicBezTo>
                      <a:cubicBezTo>
                        <a:pt x="472" y="21916"/>
                        <a:pt x="40" y="23369"/>
                        <a:pt x="40" y="24782"/>
                      </a:cubicBezTo>
                      <a:cubicBezTo>
                        <a:pt x="1" y="25528"/>
                        <a:pt x="40" y="26274"/>
                        <a:pt x="119" y="26980"/>
                      </a:cubicBezTo>
                      <a:cubicBezTo>
                        <a:pt x="236" y="27726"/>
                        <a:pt x="393" y="28433"/>
                        <a:pt x="590" y="29100"/>
                      </a:cubicBezTo>
                      <a:cubicBezTo>
                        <a:pt x="590" y="29179"/>
                        <a:pt x="668" y="29257"/>
                        <a:pt x="747" y="29336"/>
                      </a:cubicBezTo>
                      <a:cubicBezTo>
                        <a:pt x="786" y="29375"/>
                        <a:pt x="825" y="29375"/>
                        <a:pt x="864" y="29375"/>
                      </a:cubicBezTo>
                      <a:cubicBezTo>
                        <a:pt x="904" y="29571"/>
                        <a:pt x="1061" y="29689"/>
                        <a:pt x="1218" y="29689"/>
                      </a:cubicBezTo>
                      <a:lnTo>
                        <a:pt x="1493" y="29689"/>
                      </a:lnTo>
                      <a:cubicBezTo>
                        <a:pt x="3652" y="29689"/>
                        <a:pt x="5771" y="29414"/>
                        <a:pt x="7852" y="28904"/>
                      </a:cubicBezTo>
                      <a:cubicBezTo>
                        <a:pt x="10050" y="28393"/>
                        <a:pt x="12170" y="27491"/>
                        <a:pt x="14094" y="26234"/>
                      </a:cubicBezTo>
                      <a:cubicBezTo>
                        <a:pt x="14997" y="25606"/>
                        <a:pt x="15860" y="24900"/>
                        <a:pt x="16606" y="24115"/>
                      </a:cubicBezTo>
                      <a:cubicBezTo>
                        <a:pt x="17391" y="23290"/>
                        <a:pt x="18059" y="22387"/>
                        <a:pt x="18569" y="21406"/>
                      </a:cubicBezTo>
                      <a:cubicBezTo>
                        <a:pt x="19550" y="19522"/>
                        <a:pt x="20139" y="17480"/>
                        <a:pt x="20296" y="15400"/>
                      </a:cubicBezTo>
                      <a:cubicBezTo>
                        <a:pt x="20493" y="13201"/>
                        <a:pt x="20335" y="11003"/>
                        <a:pt x="19825" y="8883"/>
                      </a:cubicBezTo>
                      <a:cubicBezTo>
                        <a:pt x="19550" y="7823"/>
                        <a:pt x="19197" y="6763"/>
                        <a:pt x="18765" y="5782"/>
                      </a:cubicBezTo>
                      <a:cubicBezTo>
                        <a:pt x="18333" y="4800"/>
                        <a:pt x="17823" y="3858"/>
                        <a:pt x="17195" y="2995"/>
                      </a:cubicBezTo>
                      <a:cubicBezTo>
                        <a:pt x="16802" y="2445"/>
                        <a:pt x="16331" y="1895"/>
                        <a:pt x="15860" y="1385"/>
                      </a:cubicBezTo>
                      <a:cubicBezTo>
                        <a:pt x="15389" y="953"/>
                        <a:pt x="14918" y="521"/>
                        <a:pt x="14369" y="129"/>
                      </a:cubicBezTo>
                      <a:cubicBezTo>
                        <a:pt x="14337" y="65"/>
                        <a:pt x="14252" y="1"/>
                        <a:pt x="141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4" name="Google Shape;4864;p88">
                  <a:extLst>
                    <a:ext uri="{FF2B5EF4-FFF2-40B4-BE49-F238E27FC236}">
                      <a16:creationId xmlns:a16="http://schemas.microsoft.com/office/drawing/2014/main" id="{FBAEE283-C133-E6C1-9CD6-C2EB94F7D9EC}"/>
                    </a:ext>
                  </a:extLst>
                </p:cNvPr>
                <p:cNvSpPr/>
                <p:nvPr/>
              </p:nvSpPr>
              <p:spPr>
                <a:xfrm>
                  <a:off x="4308050" y="2185225"/>
                  <a:ext cx="1582050" cy="307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82" h="122991" extrusionOk="0">
                      <a:moveTo>
                        <a:pt x="30738" y="0"/>
                      </a:moveTo>
                      <a:cubicBezTo>
                        <a:pt x="30620" y="0"/>
                        <a:pt x="30463" y="0"/>
                        <a:pt x="30346" y="40"/>
                      </a:cubicBezTo>
                      <a:cubicBezTo>
                        <a:pt x="30110" y="79"/>
                        <a:pt x="29914" y="118"/>
                        <a:pt x="29717" y="236"/>
                      </a:cubicBezTo>
                      <a:cubicBezTo>
                        <a:pt x="29364" y="354"/>
                        <a:pt x="29089" y="589"/>
                        <a:pt x="28932" y="903"/>
                      </a:cubicBezTo>
                      <a:cubicBezTo>
                        <a:pt x="28736" y="1217"/>
                        <a:pt x="28658" y="1571"/>
                        <a:pt x="28658" y="1924"/>
                      </a:cubicBezTo>
                      <a:cubicBezTo>
                        <a:pt x="28618" y="2160"/>
                        <a:pt x="28658" y="2395"/>
                        <a:pt x="28697" y="2591"/>
                      </a:cubicBezTo>
                      <a:cubicBezTo>
                        <a:pt x="28697" y="2788"/>
                        <a:pt x="28736" y="3023"/>
                        <a:pt x="28815" y="3219"/>
                      </a:cubicBezTo>
                      <a:cubicBezTo>
                        <a:pt x="28972" y="3691"/>
                        <a:pt x="29129" y="4122"/>
                        <a:pt x="29364" y="4515"/>
                      </a:cubicBezTo>
                      <a:cubicBezTo>
                        <a:pt x="29600" y="4907"/>
                        <a:pt x="29874" y="5300"/>
                        <a:pt x="30149" y="5653"/>
                      </a:cubicBezTo>
                      <a:cubicBezTo>
                        <a:pt x="29364" y="5653"/>
                        <a:pt x="28579" y="5732"/>
                        <a:pt x="27794" y="5850"/>
                      </a:cubicBezTo>
                      <a:cubicBezTo>
                        <a:pt x="26734" y="6046"/>
                        <a:pt x="25713" y="6321"/>
                        <a:pt x="24693" y="6674"/>
                      </a:cubicBezTo>
                      <a:cubicBezTo>
                        <a:pt x="23672" y="7067"/>
                        <a:pt x="22651" y="7538"/>
                        <a:pt x="21631" y="8048"/>
                      </a:cubicBezTo>
                      <a:lnTo>
                        <a:pt x="21160" y="8284"/>
                      </a:lnTo>
                      <a:cubicBezTo>
                        <a:pt x="20767" y="8480"/>
                        <a:pt x="20335" y="8676"/>
                        <a:pt x="19943" y="8872"/>
                      </a:cubicBezTo>
                      <a:cubicBezTo>
                        <a:pt x="19354" y="9108"/>
                        <a:pt x="18726" y="9304"/>
                        <a:pt x="18098" y="9500"/>
                      </a:cubicBezTo>
                      <a:cubicBezTo>
                        <a:pt x="16959" y="9775"/>
                        <a:pt x="15781" y="9932"/>
                        <a:pt x="14604" y="9972"/>
                      </a:cubicBezTo>
                      <a:cubicBezTo>
                        <a:pt x="13976" y="9932"/>
                        <a:pt x="13308" y="9893"/>
                        <a:pt x="12641" y="9815"/>
                      </a:cubicBezTo>
                      <a:cubicBezTo>
                        <a:pt x="12327" y="9775"/>
                        <a:pt x="12013" y="9736"/>
                        <a:pt x="11660" y="9657"/>
                      </a:cubicBezTo>
                      <a:cubicBezTo>
                        <a:pt x="11346" y="9618"/>
                        <a:pt x="10992" y="9540"/>
                        <a:pt x="10717" y="9461"/>
                      </a:cubicBezTo>
                      <a:cubicBezTo>
                        <a:pt x="10403" y="9383"/>
                        <a:pt x="10050" y="9226"/>
                        <a:pt x="9736" y="9108"/>
                      </a:cubicBezTo>
                      <a:cubicBezTo>
                        <a:pt x="9697" y="8990"/>
                        <a:pt x="9618" y="8872"/>
                        <a:pt x="9501" y="8872"/>
                      </a:cubicBezTo>
                      <a:cubicBezTo>
                        <a:pt x="9069" y="8715"/>
                        <a:pt x="8637" y="8676"/>
                        <a:pt x="8166" y="8676"/>
                      </a:cubicBezTo>
                      <a:cubicBezTo>
                        <a:pt x="6831" y="8715"/>
                        <a:pt x="5536" y="9147"/>
                        <a:pt x="4397" y="9854"/>
                      </a:cubicBezTo>
                      <a:cubicBezTo>
                        <a:pt x="3612" y="10325"/>
                        <a:pt x="2866" y="10874"/>
                        <a:pt x="2199" y="11542"/>
                      </a:cubicBezTo>
                      <a:cubicBezTo>
                        <a:pt x="1610" y="12091"/>
                        <a:pt x="1139" y="12719"/>
                        <a:pt x="746" y="13387"/>
                      </a:cubicBezTo>
                      <a:cubicBezTo>
                        <a:pt x="629" y="13426"/>
                        <a:pt x="550" y="13544"/>
                        <a:pt x="511" y="13701"/>
                      </a:cubicBezTo>
                      <a:cubicBezTo>
                        <a:pt x="79" y="15860"/>
                        <a:pt x="1" y="18137"/>
                        <a:pt x="315" y="20335"/>
                      </a:cubicBezTo>
                      <a:cubicBezTo>
                        <a:pt x="432" y="21395"/>
                        <a:pt x="707" y="22494"/>
                        <a:pt x="1021" y="23515"/>
                      </a:cubicBezTo>
                      <a:cubicBezTo>
                        <a:pt x="1335" y="24536"/>
                        <a:pt x="1767" y="25517"/>
                        <a:pt x="2317" y="26459"/>
                      </a:cubicBezTo>
                      <a:cubicBezTo>
                        <a:pt x="3337" y="28343"/>
                        <a:pt x="4751" y="29953"/>
                        <a:pt x="6478" y="31209"/>
                      </a:cubicBezTo>
                      <a:cubicBezTo>
                        <a:pt x="7420" y="31837"/>
                        <a:pt x="8401" y="32387"/>
                        <a:pt x="9422" y="32819"/>
                      </a:cubicBezTo>
                      <a:cubicBezTo>
                        <a:pt x="10678" y="33251"/>
                        <a:pt x="11934" y="33643"/>
                        <a:pt x="13191" y="33918"/>
                      </a:cubicBezTo>
                      <a:lnTo>
                        <a:pt x="13583" y="33996"/>
                      </a:lnTo>
                      <a:cubicBezTo>
                        <a:pt x="14093" y="34153"/>
                        <a:pt x="14800" y="34310"/>
                        <a:pt x="15507" y="34507"/>
                      </a:cubicBezTo>
                      <a:cubicBezTo>
                        <a:pt x="16056" y="39649"/>
                        <a:pt x="16174" y="44870"/>
                        <a:pt x="16253" y="49934"/>
                      </a:cubicBezTo>
                      <a:lnTo>
                        <a:pt x="16292" y="51387"/>
                      </a:lnTo>
                      <a:cubicBezTo>
                        <a:pt x="16331" y="54056"/>
                        <a:pt x="16410" y="56961"/>
                        <a:pt x="16567" y="59827"/>
                      </a:cubicBezTo>
                      <a:cubicBezTo>
                        <a:pt x="16724" y="62811"/>
                        <a:pt x="17038" y="65558"/>
                        <a:pt x="17430" y="68149"/>
                      </a:cubicBezTo>
                      <a:cubicBezTo>
                        <a:pt x="17862" y="70976"/>
                        <a:pt x="18490" y="73724"/>
                        <a:pt x="19315" y="76472"/>
                      </a:cubicBezTo>
                      <a:cubicBezTo>
                        <a:pt x="20060" y="78827"/>
                        <a:pt x="20963" y="81143"/>
                        <a:pt x="22023" y="83381"/>
                      </a:cubicBezTo>
                      <a:cubicBezTo>
                        <a:pt x="24222" y="87895"/>
                        <a:pt x="26891" y="92135"/>
                        <a:pt x="29992" y="96021"/>
                      </a:cubicBezTo>
                      <a:cubicBezTo>
                        <a:pt x="30974" y="97238"/>
                        <a:pt x="32034" y="98494"/>
                        <a:pt x="33133" y="99711"/>
                      </a:cubicBezTo>
                      <a:cubicBezTo>
                        <a:pt x="33682" y="100339"/>
                        <a:pt x="34193" y="100850"/>
                        <a:pt x="34664" y="101360"/>
                      </a:cubicBezTo>
                      <a:cubicBezTo>
                        <a:pt x="35135" y="101831"/>
                        <a:pt x="35645" y="102342"/>
                        <a:pt x="36195" y="102852"/>
                      </a:cubicBezTo>
                      <a:lnTo>
                        <a:pt x="36941" y="103598"/>
                      </a:lnTo>
                      <a:cubicBezTo>
                        <a:pt x="38746" y="105286"/>
                        <a:pt x="40474" y="107092"/>
                        <a:pt x="42044" y="109015"/>
                      </a:cubicBezTo>
                      <a:cubicBezTo>
                        <a:pt x="42947" y="110193"/>
                        <a:pt x="43732" y="111449"/>
                        <a:pt x="44321" y="112823"/>
                      </a:cubicBezTo>
                      <a:cubicBezTo>
                        <a:pt x="44674" y="113726"/>
                        <a:pt x="44949" y="114668"/>
                        <a:pt x="45106" y="115610"/>
                      </a:cubicBezTo>
                      <a:cubicBezTo>
                        <a:pt x="45145" y="116081"/>
                        <a:pt x="45145" y="116552"/>
                        <a:pt x="45067" y="117063"/>
                      </a:cubicBezTo>
                      <a:cubicBezTo>
                        <a:pt x="45027" y="117377"/>
                        <a:pt x="44988" y="117691"/>
                        <a:pt x="44910" y="118044"/>
                      </a:cubicBezTo>
                      <a:cubicBezTo>
                        <a:pt x="44753" y="118711"/>
                        <a:pt x="44674" y="119418"/>
                        <a:pt x="44674" y="120125"/>
                      </a:cubicBezTo>
                      <a:cubicBezTo>
                        <a:pt x="44674" y="120360"/>
                        <a:pt x="44674" y="120596"/>
                        <a:pt x="44753" y="120792"/>
                      </a:cubicBezTo>
                      <a:cubicBezTo>
                        <a:pt x="44792" y="121028"/>
                        <a:pt x="44870" y="121224"/>
                        <a:pt x="44949" y="121420"/>
                      </a:cubicBezTo>
                      <a:cubicBezTo>
                        <a:pt x="45027" y="121616"/>
                        <a:pt x="45184" y="121813"/>
                        <a:pt x="45302" y="121970"/>
                      </a:cubicBezTo>
                      <a:cubicBezTo>
                        <a:pt x="45459" y="122127"/>
                        <a:pt x="45616" y="122245"/>
                        <a:pt x="45812" y="122362"/>
                      </a:cubicBezTo>
                      <a:cubicBezTo>
                        <a:pt x="46087" y="122559"/>
                        <a:pt x="46401" y="122676"/>
                        <a:pt x="46715" y="122755"/>
                      </a:cubicBezTo>
                      <a:cubicBezTo>
                        <a:pt x="47108" y="122873"/>
                        <a:pt x="47540" y="122951"/>
                        <a:pt x="47932" y="122951"/>
                      </a:cubicBezTo>
                      <a:cubicBezTo>
                        <a:pt x="48168" y="122990"/>
                        <a:pt x="48443" y="122990"/>
                        <a:pt x="48678" y="122990"/>
                      </a:cubicBezTo>
                      <a:cubicBezTo>
                        <a:pt x="49306" y="122990"/>
                        <a:pt x="49974" y="122912"/>
                        <a:pt x="50641" y="122833"/>
                      </a:cubicBezTo>
                      <a:cubicBezTo>
                        <a:pt x="51465" y="122716"/>
                        <a:pt x="52329" y="122519"/>
                        <a:pt x="53114" y="122245"/>
                      </a:cubicBezTo>
                      <a:cubicBezTo>
                        <a:pt x="53428" y="122127"/>
                        <a:pt x="53703" y="121970"/>
                        <a:pt x="53978" y="121813"/>
                      </a:cubicBezTo>
                      <a:cubicBezTo>
                        <a:pt x="54174" y="121734"/>
                        <a:pt x="54331" y="121616"/>
                        <a:pt x="54488" y="121499"/>
                      </a:cubicBezTo>
                      <a:cubicBezTo>
                        <a:pt x="54684" y="121302"/>
                        <a:pt x="54920" y="121106"/>
                        <a:pt x="55116" y="120910"/>
                      </a:cubicBezTo>
                      <a:cubicBezTo>
                        <a:pt x="55705" y="120164"/>
                        <a:pt x="56137" y="119300"/>
                        <a:pt x="56333" y="118358"/>
                      </a:cubicBezTo>
                      <a:cubicBezTo>
                        <a:pt x="56412" y="117887"/>
                        <a:pt x="56490" y="117416"/>
                        <a:pt x="56529" y="116945"/>
                      </a:cubicBezTo>
                      <a:cubicBezTo>
                        <a:pt x="56569" y="116395"/>
                        <a:pt x="56608" y="115846"/>
                        <a:pt x="56608" y="115296"/>
                      </a:cubicBezTo>
                      <a:cubicBezTo>
                        <a:pt x="56647" y="114590"/>
                        <a:pt x="56686" y="113883"/>
                        <a:pt x="56726" y="113216"/>
                      </a:cubicBezTo>
                      <a:cubicBezTo>
                        <a:pt x="56804" y="112313"/>
                        <a:pt x="56883" y="111410"/>
                        <a:pt x="57000" y="110585"/>
                      </a:cubicBezTo>
                      <a:lnTo>
                        <a:pt x="57000" y="110546"/>
                      </a:lnTo>
                      <a:cubicBezTo>
                        <a:pt x="57157" y="109329"/>
                        <a:pt x="57393" y="108112"/>
                        <a:pt x="57707" y="106935"/>
                      </a:cubicBezTo>
                      <a:cubicBezTo>
                        <a:pt x="58021" y="105718"/>
                        <a:pt x="58414" y="104540"/>
                        <a:pt x="58885" y="103401"/>
                      </a:cubicBezTo>
                      <a:lnTo>
                        <a:pt x="58924" y="103323"/>
                      </a:lnTo>
                      <a:cubicBezTo>
                        <a:pt x="59120" y="102852"/>
                        <a:pt x="59317" y="102420"/>
                        <a:pt x="59513" y="101949"/>
                      </a:cubicBezTo>
                      <a:lnTo>
                        <a:pt x="59670" y="101635"/>
                      </a:lnTo>
                      <a:cubicBezTo>
                        <a:pt x="59945" y="101007"/>
                        <a:pt x="60219" y="100418"/>
                        <a:pt x="60494" y="99790"/>
                      </a:cubicBezTo>
                      <a:cubicBezTo>
                        <a:pt x="61083" y="98494"/>
                        <a:pt x="61515" y="97395"/>
                        <a:pt x="61868" y="96414"/>
                      </a:cubicBezTo>
                      <a:cubicBezTo>
                        <a:pt x="62261" y="95275"/>
                        <a:pt x="62575" y="94137"/>
                        <a:pt x="62810" y="92959"/>
                      </a:cubicBezTo>
                      <a:cubicBezTo>
                        <a:pt x="63281" y="90525"/>
                        <a:pt x="63164" y="88052"/>
                        <a:pt x="62457" y="85697"/>
                      </a:cubicBezTo>
                      <a:cubicBezTo>
                        <a:pt x="62261" y="85030"/>
                        <a:pt x="62025" y="84362"/>
                        <a:pt x="61790" y="83773"/>
                      </a:cubicBezTo>
                      <a:cubicBezTo>
                        <a:pt x="61593" y="83185"/>
                        <a:pt x="61319" y="82439"/>
                        <a:pt x="61044" y="81811"/>
                      </a:cubicBezTo>
                      <a:cubicBezTo>
                        <a:pt x="59905" y="79063"/>
                        <a:pt x="58610" y="76432"/>
                        <a:pt x="57629" y="74430"/>
                      </a:cubicBezTo>
                      <a:cubicBezTo>
                        <a:pt x="57040" y="73174"/>
                        <a:pt x="56412" y="71957"/>
                        <a:pt x="55823" y="70740"/>
                      </a:cubicBezTo>
                      <a:cubicBezTo>
                        <a:pt x="54135" y="67403"/>
                        <a:pt x="52447" y="63949"/>
                        <a:pt x="50955" y="60455"/>
                      </a:cubicBezTo>
                      <a:cubicBezTo>
                        <a:pt x="50248" y="58767"/>
                        <a:pt x="49542" y="56961"/>
                        <a:pt x="48796" y="54920"/>
                      </a:cubicBezTo>
                      <a:cubicBezTo>
                        <a:pt x="48129" y="53036"/>
                        <a:pt x="47500" y="51073"/>
                        <a:pt x="46912" y="49110"/>
                      </a:cubicBezTo>
                      <a:cubicBezTo>
                        <a:pt x="45773" y="45224"/>
                        <a:pt x="44910" y="41259"/>
                        <a:pt x="44321" y="37255"/>
                      </a:cubicBezTo>
                      <a:lnTo>
                        <a:pt x="44321" y="37176"/>
                      </a:lnTo>
                      <a:cubicBezTo>
                        <a:pt x="44281" y="36823"/>
                        <a:pt x="44242" y="36470"/>
                        <a:pt x="44203" y="36116"/>
                      </a:cubicBezTo>
                      <a:cubicBezTo>
                        <a:pt x="44164" y="35920"/>
                        <a:pt x="44164" y="35684"/>
                        <a:pt x="44124" y="35488"/>
                      </a:cubicBezTo>
                      <a:lnTo>
                        <a:pt x="44124" y="35213"/>
                      </a:lnTo>
                      <a:lnTo>
                        <a:pt x="44124" y="35135"/>
                      </a:lnTo>
                      <a:cubicBezTo>
                        <a:pt x="44360" y="33879"/>
                        <a:pt x="44635" y="32622"/>
                        <a:pt x="45027" y="31405"/>
                      </a:cubicBezTo>
                      <a:lnTo>
                        <a:pt x="45184" y="30817"/>
                      </a:lnTo>
                      <a:cubicBezTo>
                        <a:pt x="45538" y="29482"/>
                        <a:pt x="45852" y="28069"/>
                        <a:pt x="46048" y="26655"/>
                      </a:cubicBezTo>
                      <a:cubicBezTo>
                        <a:pt x="46205" y="25321"/>
                        <a:pt x="46284" y="23947"/>
                        <a:pt x="46244" y="22534"/>
                      </a:cubicBezTo>
                      <a:cubicBezTo>
                        <a:pt x="46205" y="21199"/>
                        <a:pt x="46009" y="19864"/>
                        <a:pt x="45695" y="18529"/>
                      </a:cubicBezTo>
                      <a:cubicBezTo>
                        <a:pt x="45381" y="17352"/>
                        <a:pt x="44988" y="16174"/>
                        <a:pt x="44438" y="15075"/>
                      </a:cubicBezTo>
                      <a:cubicBezTo>
                        <a:pt x="43889" y="13936"/>
                        <a:pt x="43261" y="12877"/>
                        <a:pt x="42476" y="11856"/>
                      </a:cubicBezTo>
                      <a:cubicBezTo>
                        <a:pt x="42162" y="11424"/>
                        <a:pt x="41848" y="10992"/>
                        <a:pt x="41494" y="10560"/>
                      </a:cubicBezTo>
                      <a:cubicBezTo>
                        <a:pt x="41180" y="10129"/>
                        <a:pt x="40866" y="9736"/>
                        <a:pt x="40552" y="9304"/>
                      </a:cubicBezTo>
                      <a:cubicBezTo>
                        <a:pt x="39963" y="8519"/>
                        <a:pt x="39453" y="7655"/>
                        <a:pt x="39060" y="6792"/>
                      </a:cubicBezTo>
                      <a:lnTo>
                        <a:pt x="39060" y="6753"/>
                      </a:lnTo>
                      <a:cubicBezTo>
                        <a:pt x="38746" y="5928"/>
                        <a:pt x="38511" y="5104"/>
                        <a:pt x="38354" y="4240"/>
                      </a:cubicBezTo>
                      <a:lnTo>
                        <a:pt x="38354" y="4201"/>
                      </a:lnTo>
                      <a:cubicBezTo>
                        <a:pt x="38354" y="4044"/>
                        <a:pt x="38315" y="3887"/>
                        <a:pt x="38315" y="3730"/>
                      </a:cubicBezTo>
                      <a:cubicBezTo>
                        <a:pt x="38275" y="3573"/>
                        <a:pt x="38275" y="3298"/>
                        <a:pt x="38236" y="3062"/>
                      </a:cubicBezTo>
                      <a:cubicBezTo>
                        <a:pt x="38197" y="2709"/>
                        <a:pt x="38118" y="2356"/>
                        <a:pt x="37961" y="1963"/>
                      </a:cubicBezTo>
                      <a:cubicBezTo>
                        <a:pt x="37922" y="1806"/>
                        <a:pt x="37843" y="1649"/>
                        <a:pt x="37726" y="1492"/>
                      </a:cubicBezTo>
                      <a:cubicBezTo>
                        <a:pt x="37608" y="1335"/>
                        <a:pt x="37490" y="1217"/>
                        <a:pt x="37333" y="1100"/>
                      </a:cubicBezTo>
                      <a:cubicBezTo>
                        <a:pt x="37176" y="1021"/>
                        <a:pt x="36980" y="943"/>
                        <a:pt x="36823" y="903"/>
                      </a:cubicBezTo>
                      <a:lnTo>
                        <a:pt x="36548" y="903"/>
                      </a:lnTo>
                      <a:cubicBezTo>
                        <a:pt x="36391" y="903"/>
                        <a:pt x="36234" y="943"/>
                        <a:pt x="36077" y="943"/>
                      </a:cubicBezTo>
                      <a:cubicBezTo>
                        <a:pt x="35606" y="1060"/>
                        <a:pt x="35174" y="1296"/>
                        <a:pt x="34860" y="1610"/>
                      </a:cubicBezTo>
                      <a:cubicBezTo>
                        <a:pt x="34546" y="1963"/>
                        <a:pt x="34350" y="2395"/>
                        <a:pt x="34271" y="2827"/>
                      </a:cubicBezTo>
                      <a:cubicBezTo>
                        <a:pt x="34153" y="3062"/>
                        <a:pt x="34114" y="3337"/>
                        <a:pt x="34075" y="3573"/>
                      </a:cubicBezTo>
                      <a:lnTo>
                        <a:pt x="33957" y="3298"/>
                      </a:lnTo>
                      <a:cubicBezTo>
                        <a:pt x="33839" y="3102"/>
                        <a:pt x="33761" y="2905"/>
                        <a:pt x="33643" y="2709"/>
                      </a:cubicBezTo>
                      <a:cubicBezTo>
                        <a:pt x="33447" y="2277"/>
                        <a:pt x="33250" y="1885"/>
                        <a:pt x="32976" y="1492"/>
                      </a:cubicBezTo>
                      <a:cubicBezTo>
                        <a:pt x="32740" y="1139"/>
                        <a:pt x="32465" y="786"/>
                        <a:pt x="32112" y="511"/>
                      </a:cubicBezTo>
                      <a:cubicBezTo>
                        <a:pt x="31994" y="393"/>
                        <a:pt x="31798" y="275"/>
                        <a:pt x="31641" y="197"/>
                      </a:cubicBezTo>
                      <a:cubicBezTo>
                        <a:pt x="31445" y="118"/>
                        <a:pt x="31209" y="40"/>
                        <a:pt x="309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5" name="Google Shape;4865;p88">
                  <a:extLst>
                    <a:ext uri="{FF2B5EF4-FFF2-40B4-BE49-F238E27FC236}">
                      <a16:creationId xmlns:a16="http://schemas.microsoft.com/office/drawing/2014/main" id="{A84F154E-EB77-E446-4C10-B2489101F815}"/>
                    </a:ext>
                  </a:extLst>
                </p:cNvPr>
                <p:cNvSpPr/>
                <p:nvPr/>
              </p:nvSpPr>
              <p:spPr>
                <a:xfrm>
                  <a:off x="5391525" y="3444375"/>
                  <a:ext cx="439700" cy="77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8" h="31170" extrusionOk="0">
                      <a:moveTo>
                        <a:pt x="3965" y="0"/>
                      </a:moveTo>
                      <a:cubicBezTo>
                        <a:pt x="3612" y="550"/>
                        <a:pt x="3259" y="1060"/>
                        <a:pt x="2945" y="1610"/>
                      </a:cubicBezTo>
                      <a:lnTo>
                        <a:pt x="2945" y="1571"/>
                      </a:lnTo>
                      <a:cubicBezTo>
                        <a:pt x="2473" y="2395"/>
                        <a:pt x="2042" y="3259"/>
                        <a:pt x="1688" y="4122"/>
                      </a:cubicBezTo>
                      <a:lnTo>
                        <a:pt x="1688" y="4083"/>
                      </a:lnTo>
                      <a:cubicBezTo>
                        <a:pt x="1296" y="4986"/>
                        <a:pt x="982" y="5889"/>
                        <a:pt x="746" y="6792"/>
                      </a:cubicBezTo>
                      <a:cubicBezTo>
                        <a:pt x="511" y="7694"/>
                        <a:pt x="314" y="8637"/>
                        <a:pt x="197" y="9540"/>
                      </a:cubicBezTo>
                      <a:cubicBezTo>
                        <a:pt x="157" y="9579"/>
                        <a:pt x="157" y="9579"/>
                        <a:pt x="197" y="9579"/>
                      </a:cubicBezTo>
                      <a:cubicBezTo>
                        <a:pt x="79" y="10442"/>
                        <a:pt x="0" y="11306"/>
                        <a:pt x="0" y="12170"/>
                      </a:cubicBezTo>
                      <a:cubicBezTo>
                        <a:pt x="0" y="13033"/>
                        <a:pt x="79" y="13897"/>
                        <a:pt x="157" y="14721"/>
                      </a:cubicBezTo>
                      <a:lnTo>
                        <a:pt x="157" y="14761"/>
                      </a:lnTo>
                      <a:cubicBezTo>
                        <a:pt x="393" y="16566"/>
                        <a:pt x="864" y="18294"/>
                        <a:pt x="1571" y="19982"/>
                      </a:cubicBezTo>
                      <a:lnTo>
                        <a:pt x="1571" y="19942"/>
                      </a:lnTo>
                      <a:cubicBezTo>
                        <a:pt x="1885" y="20649"/>
                        <a:pt x="2238" y="21356"/>
                        <a:pt x="2630" y="22023"/>
                      </a:cubicBezTo>
                      <a:cubicBezTo>
                        <a:pt x="2984" y="22690"/>
                        <a:pt x="3416" y="23318"/>
                        <a:pt x="3887" y="23907"/>
                      </a:cubicBezTo>
                      <a:cubicBezTo>
                        <a:pt x="4358" y="24535"/>
                        <a:pt x="4868" y="25085"/>
                        <a:pt x="5378" y="25635"/>
                      </a:cubicBezTo>
                      <a:cubicBezTo>
                        <a:pt x="5928" y="26145"/>
                        <a:pt x="6478" y="26655"/>
                        <a:pt x="7066" y="27087"/>
                      </a:cubicBezTo>
                      <a:cubicBezTo>
                        <a:pt x="7695" y="27597"/>
                        <a:pt x="8362" y="28068"/>
                        <a:pt x="9068" y="28461"/>
                      </a:cubicBezTo>
                      <a:cubicBezTo>
                        <a:pt x="9814" y="28893"/>
                        <a:pt x="10560" y="29246"/>
                        <a:pt x="11306" y="29560"/>
                      </a:cubicBezTo>
                      <a:cubicBezTo>
                        <a:pt x="12209" y="29953"/>
                        <a:pt x="13151" y="30267"/>
                        <a:pt x="14093" y="30542"/>
                      </a:cubicBezTo>
                      <a:cubicBezTo>
                        <a:pt x="15075" y="30777"/>
                        <a:pt x="16056" y="30973"/>
                        <a:pt x="17037" y="31130"/>
                      </a:cubicBezTo>
                      <a:lnTo>
                        <a:pt x="17587" y="31170"/>
                      </a:lnTo>
                      <a:cubicBezTo>
                        <a:pt x="16449" y="28461"/>
                        <a:pt x="15192" y="25792"/>
                        <a:pt x="14329" y="24025"/>
                      </a:cubicBezTo>
                      <a:cubicBezTo>
                        <a:pt x="13701" y="22808"/>
                        <a:pt x="13112" y="21591"/>
                        <a:pt x="12484" y="20374"/>
                      </a:cubicBezTo>
                      <a:cubicBezTo>
                        <a:pt x="10914" y="17195"/>
                        <a:pt x="9108" y="13622"/>
                        <a:pt x="7616" y="10089"/>
                      </a:cubicBezTo>
                      <a:cubicBezTo>
                        <a:pt x="6909" y="8401"/>
                        <a:pt x="6203" y="6595"/>
                        <a:pt x="5496" y="4554"/>
                      </a:cubicBezTo>
                      <a:cubicBezTo>
                        <a:pt x="4947" y="3062"/>
                        <a:pt x="4436" y="1571"/>
                        <a:pt x="39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4866;p88">
                  <a:extLst>
                    <a:ext uri="{FF2B5EF4-FFF2-40B4-BE49-F238E27FC236}">
                      <a16:creationId xmlns:a16="http://schemas.microsoft.com/office/drawing/2014/main" id="{B7B650E8-5E51-238B-0420-A0AA6F6BC32D}"/>
                    </a:ext>
                  </a:extLst>
                </p:cNvPr>
                <p:cNvSpPr/>
                <p:nvPr/>
              </p:nvSpPr>
              <p:spPr>
                <a:xfrm>
                  <a:off x="5375825" y="4840900"/>
                  <a:ext cx="368050" cy="41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22" h="16764" extrusionOk="0">
                      <a:moveTo>
                        <a:pt x="11895" y="1"/>
                      </a:moveTo>
                      <a:lnTo>
                        <a:pt x="11973" y="40"/>
                      </a:lnTo>
                      <a:cubicBezTo>
                        <a:pt x="11816" y="40"/>
                        <a:pt x="11659" y="79"/>
                        <a:pt x="11502" y="119"/>
                      </a:cubicBezTo>
                      <a:cubicBezTo>
                        <a:pt x="11345" y="158"/>
                        <a:pt x="11149" y="236"/>
                        <a:pt x="10992" y="276"/>
                      </a:cubicBezTo>
                      <a:cubicBezTo>
                        <a:pt x="10913" y="315"/>
                        <a:pt x="10835" y="354"/>
                        <a:pt x="10756" y="433"/>
                      </a:cubicBezTo>
                      <a:cubicBezTo>
                        <a:pt x="10678" y="472"/>
                        <a:pt x="10599" y="511"/>
                        <a:pt x="10521" y="590"/>
                      </a:cubicBezTo>
                      <a:cubicBezTo>
                        <a:pt x="10050" y="1022"/>
                        <a:pt x="9618" y="1453"/>
                        <a:pt x="9225" y="1964"/>
                      </a:cubicBezTo>
                      <a:cubicBezTo>
                        <a:pt x="9029" y="2199"/>
                        <a:pt x="8794" y="2396"/>
                        <a:pt x="8558" y="2553"/>
                      </a:cubicBezTo>
                      <a:cubicBezTo>
                        <a:pt x="8362" y="2710"/>
                        <a:pt x="8087" y="2827"/>
                        <a:pt x="7812" y="2867"/>
                      </a:cubicBezTo>
                      <a:cubicBezTo>
                        <a:pt x="7636" y="2914"/>
                        <a:pt x="7461" y="2936"/>
                        <a:pt x="7287" y="2936"/>
                      </a:cubicBezTo>
                      <a:cubicBezTo>
                        <a:pt x="6879" y="2936"/>
                        <a:pt x="6482" y="2812"/>
                        <a:pt x="6124" y="2592"/>
                      </a:cubicBezTo>
                      <a:cubicBezTo>
                        <a:pt x="5653" y="2278"/>
                        <a:pt x="5261" y="1846"/>
                        <a:pt x="4829" y="1493"/>
                      </a:cubicBezTo>
                      <a:cubicBezTo>
                        <a:pt x="4672" y="1414"/>
                        <a:pt x="4554" y="1296"/>
                        <a:pt x="4397" y="1218"/>
                      </a:cubicBezTo>
                      <a:cubicBezTo>
                        <a:pt x="4240" y="1139"/>
                        <a:pt x="4083" y="1061"/>
                        <a:pt x="3926" y="982"/>
                      </a:cubicBezTo>
                      <a:cubicBezTo>
                        <a:pt x="3730" y="904"/>
                        <a:pt x="3533" y="825"/>
                        <a:pt x="3298" y="786"/>
                      </a:cubicBezTo>
                      <a:cubicBezTo>
                        <a:pt x="3141" y="747"/>
                        <a:pt x="2984" y="708"/>
                        <a:pt x="2827" y="668"/>
                      </a:cubicBezTo>
                      <a:lnTo>
                        <a:pt x="2866" y="668"/>
                      </a:lnTo>
                      <a:cubicBezTo>
                        <a:pt x="2709" y="668"/>
                        <a:pt x="2591" y="629"/>
                        <a:pt x="2434" y="629"/>
                      </a:cubicBezTo>
                      <a:cubicBezTo>
                        <a:pt x="2316" y="629"/>
                        <a:pt x="2199" y="629"/>
                        <a:pt x="2081" y="668"/>
                      </a:cubicBezTo>
                      <a:cubicBezTo>
                        <a:pt x="1885" y="708"/>
                        <a:pt x="1688" y="747"/>
                        <a:pt x="1531" y="825"/>
                      </a:cubicBezTo>
                      <a:cubicBezTo>
                        <a:pt x="1335" y="904"/>
                        <a:pt x="1178" y="982"/>
                        <a:pt x="1021" y="1100"/>
                      </a:cubicBezTo>
                      <a:cubicBezTo>
                        <a:pt x="864" y="1218"/>
                        <a:pt x="746" y="1336"/>
                        <a:pt x="628" y="1493"/>
                      </a:cubicBezTo>
                      <a:cubicBezTo>
                        <a:pt x="471" y="1689"/>
                        <a:pt x="354" y="1885"/>
                        <a:pt x="275" y="2082"/>
                      </a:cubicBezTo>
                      <a:cubicBezTo>
                        <a:pt x="157" y="2396"/>
                        <a:pt x="79" y="2670"/>
                        <a:pt x="39" y="2984"/>
                      </a:cubicBezTo>
                      <a:cubicBezTo>
                        <a:pt x="0" y="3181"/>
                        <a:pt x="0" y="3377"/>
                        <a:pt x="0" y="3573"/>
                      </a:cubicBezTo>
                      <a:lnTo>
                        <a:pt x="0" y="3848"/>
                      </a:lnTo>
                      <a:cubicBezTo>
                        <a:pt x="589" y="4712"/>
                        <a:pt x="1099" y="5615"/>
                        <a:pt x="1492" y="6596"/>
                      </a:cubicBezTo>
                      <a:cubicBezTo>
                        <a:pt x="1885" y="7499"/>
                        <a:pt x="2159" y="8402"/>
                        <a:pt x="2316" y="9383"/>
                      </a:cubicBezTo>
                      <a:cubicBezTo>
                        <a:pt x="2356" y="9854"/>
                        <a:pt x="2356" y="10325"/>
                        <a:pt x="2316" y="10796"/>
                      </a:cubicBezTo>
                      <a:cubicBezTo>
                        <a:pt x="2238" y="11189"/>
                        <a:pt x="2199" y="11503"/>
                        <a:pt x="2120" y="11778"/>
                      </a:cubicBezTo>
                      <a:cubicBezTo>
                        <a:pt x="1963" y="12484"/>
                        <a:pt x="1885" y="13191"/>
                        <a:pt x="1885" y="13898"/>
                      </a:cubicBezTo>
                      <a:cubicBezTo>
                        <a:pt x="1885" y="14133"/>
                        <a:pt x="1924" y="14369"/>
                        <a:pt x="1963" y="14565"/>
                      </a:cubicBezTo>
                      <a:cubicBezTo>
                        <a:pt x="2002" y="14801"/>
                        <a:pt x="2081" y="14997"/>
                        <a:pt x="2159" y="15193"/>
                      </a:cubicBezTo>
                      <a:cubicBezTo>
                        <a:pt x="2277" y="15389"/>
                        <a:pt x="2395" y="15586"/>
                        <a:pt x="2552" y="15743"/>
                      </a:cubicBezTo>
                      <a:cubicBezTo>
                        <a:pt x="2670" y="15900"/>
                        <a:pt x="2827" y="16018"/>
                        <a:pt x="3023" y="16135"/>
                      </a:cubicBezTo>
                      <a:cubicBezTo>
                        <a:pt x="3298" y="16332"/>
                        <a:pt x="3612" y="16449"/>
                        <a:pt x="3926" y="16528"/>
                      </a:cubicBezTo>
                      <a:cubicBezTo>
                        <a:pt x="4318" y="16646"/>
                        <a:pt x="4750" y="16724"/>
                        <a:pt x="5143" y="16724"/>
                      </a:cubicBezTo>
                      <a:cubicBezTo>
                        <a:pt x="5418" y="16724"/>
                        <a:pt x="5653" y="16763"/>
                        <a:pt x="5889" y="16763"/>
                      </a:cubicBezTo>
                      <a:cubicBezTo>
                        <a:pt x="6556" y="16763"/>
                        <a:pt x="7223" y="16724"/>
                        <a:pt x="7851" y="16606"/>
                      </a:cubicBezTo>
                      <a:cubicBezTo>
                        <a:pt x="8715" y="16489"/>
                        <a:pt x="9539" y="16292"/>
                        <a:pt x="10325" y="15978"/>
                      </a:cubicBezTo>
                      <a:cubicBezTo>
                        <a:pt x="10639" y="15900"/>
                        <a:pt x="10953" y="15743"/>
                        <a:pt x="11227" y="15586"/>
                      </a:cubicBezTo>
                      <a:cubicBezTo>
                        <a:pt x="11385" y="15507"/>
                        <a:pt x="11542" y="15389"/>
                        <a:pt x="11699" y="15272"/>
                      </a:cubicBezTo>
                      <a:cubicBezTo>
                        <a:pt x="11934" y="15075"/>
                        <a:pt x="12130" y="14879"/>
                        <a:pt x="12327" y="14683"/>
                      </a:cubicBezTo>
                      <a:cubicBezTo>
                        <a:pt x="12955" y="13937"/>
                        <a:pt x="13347" y="13073"/>
                        <a:pt x="13544" y="12131"/>
                      </a:cubicBezTo>
                      <a:cubicBezTo>
                        <a:pt x="13661" y="11660"/>
                        <a:pt x="13701" y="11189"/>
                        <a:pt x="13740" y="10718"/>
                      </a:cubicBezTo>
                      <a:cubicBezTo>
                        <a:pt x="13818" y="10168"/>
                        <a:pt x="13818" y="9658"/>
                        <a:pt x="13858" y="9148"/>
                      </a:cubicBezTo>
                      <a:cubicBezTo>
                        <a:pt x="13897" y="8363"/>
                        <a:pt x="13897" y="7656"/>
                        <a:pt x="13975" y="6949"/>
                      </a:cubicBezTo>
                      <a:cubicBezTo>
                        <a:pt x="14015" y="6086"/>
                        <a:pt x="14093" y="5183"/>
                        <a:pt x="14211" y="4319"/>
                      </a:cubicBezTo>
                      <a:lnTo>
                        <a:pt x="14211" y="4280"/>
                      </a:lnTo>
                      <a:cubicBezTo>
                        <a:pt x="14368" y="3298"/>
                        <a:pt x="14525" y="2396"/>
                        <a:pt x="14721" y="1493"/>
                      </a:cubicBezTo>
                      <a:cubicBezTo>
                        <a:pt x="14643" y="1336"/>
                        <a:pt x="14525" y="1179"/>
                        <a:pt x="14407" y="1061"/>
                      </a:cubicBezTo>
                      <a:cubicBezTo>
                        <a:pt x="14250" y="865"/>
                        <a:pt x="14054" y="668"/>
                        <a:pt x="13858" y="511"/>
                      </a:cubicBezTo>
                      <a:cubicBezTo>
                        <a:pt x="13701" y="354"/>
                        <a:pt x="13504" y="276"/>
                        <a:pt x="13308" y="158"/>
                      </a:cubicBezTo>
                      <a:cubicBezTo>
                        <a:pt x="13112" y="79"/>
                        <a:pt x="12915" y="40"/>
                        <a:pt x="126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7" name="Google Shape;4867;p88">
                  <a:extLst>
                    <a:ext uri="{FF2B5EF4-FFF2-40B4-BE49-F238E27FC236}">
                      <a16:creationId xmlns:a16="http://schemas.microsoft.com/office/drawing/2014/main" id="{E4333173-3AD4-9CAC-6A83-780AA482EEF7}"/>
                    </a:ext>
                  </a:extLst>
                </p:cNvPr>
                <p:cNvSpPr/>
                <p:nvPr/>
              </p:nvSpPr>
              <p:spPr>
                <a:xfrm>
                  <a:off x="4290375" y="2318700"/>
                  <a:ext cx="300350" cy="32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4" h="13191" extrusionOk="0">
                      <a:moveTo>
                        <a:pt x="4751" y="0"/>
                      </a:moveTo>
                      <a:cubicBezTo>
                        <a:pt x="4044" y="0"/>
                        <a:pt x="3377" y="157"/>
                        <a:pt x="2749" y="471"/>
                      </a:cubicBezTo>
                      <a:lnTo>
                        <a:pt x="2749" y="511"/>
                      </a:lnTo>
                      <a:cubicBezTo>
                        <a:pt x="1296" y="1257"/>
                        <a:pt x="629" y="2866"/>
                        <a:pt x="354" y="4122"/>
                      </a:cubicBezTo>
                      <a:cubicBezTo>
                        <a:pt x="158" y="4947"/>
                        <a:pt x="40" y="5810"/>
                        <a:pt x="40" y="6674"/>
                      </a:cubicBezTo>
                      <a:cubicBezTo>
                        <a:pt x="1" y="7538"/>
                        <a:pt x="40" y="8401"/>
                        <a:pt x="79" y="9265"/>
                      </a:cubicBezTo>
                      <a:cubicBezTo>
                        <a:pt x="158" y="10207"/>
                        <a:pt x="276" y="11149"/>
                        <a:pt x="433" y="12091"/>
                      </a:cubicBezTo>
                      <a:cubicBezTo>
                        <a:pt x="433" y="12170"/>
                        <a:pt x="472" y="12209"/>
                        <a:pt x="511" y="12288"/>
                      </a:cubicBezTo>
                      <a:cubicBezTo>
                        <a:pt x="550" y="12523"/>
                        <a:pt x="629" y="12759"/>
                        <a:pt x="708" y="12994"/>
                      </a:cubicBezTo>
                      <a:cubicBezTo>
                        <a:pt x="786" y="13112"/>
                        <a:pt x="904" y="13190"/>
                        <a:pt x="1022" y="13190"/>
                      </a:cubicBezTo>
                      <a:lnTo>
                        <a:pt x="2003" y="13190"/>
                      </a:lnTo>
                      <a:cubicBezTo>
                        <a:pt x="2356" y="13190"/>
                        <a:pt x="2670" y="13112"/>
                        <a:pt x="3024" y="13073"/>
                      </a:cubicBezTo>
                      <a:cubicBezTo>
                        <a:pt x="3691" y="12955"/>
                        <a:pt x="4319" y="12837"/>
                        <a:pt x="4947" y="12602"/>
                      </a:cubicBezTo>
                      <a:cubicBezTo>
                        <a:pt x="6203" y="12209"/>
                        <a:pt x="7420" y="11581"/>
                        <a:pt x="8480" y="10796"/>
                      </a:cubicBezTo>
                      <a:cubicBezTo>
                        <a:pt x="9030" y="10403"/>
                        <a:pt x="9501" y="10011"/>
                        <a:pt x="9972" y="9540"/>
                      </a:cubicBezTo>
                      <a:cubicBezTo>
                        <a:pt x="10404" y="9069"/>
                        <a:pt x="10836" y="8519"/>
                        <a:pt x="11189" y="7969"/>
                      </a:cubicBezTo>
                      <a:cubicBezTo>
                        <a:pt x="11738" y="7106"/>
                        <a:pt x="12013" y="6085"/>
                        <a:pt x="12013" y="5025"/>
                      </a:cubicBezTo>
                      <a:cubicBezTo>
                        <a:pt x="11974" y="4554"/>
                        <a:pt x="11856" y="4122"/>
                        <a:pt x="11699" y="3690"/>
                      </a:cubicBezTo>
                      <a:cubicBezTo>
                        <a:pt x="11503" y="3259"/>
                        <a:pt x="11267" y="2866"/>
                        <a:pt x="10993" y="2552"/>
                      </a:cubicBezTo>
                      <a:cubicBezTo>
                        <a:pt x="10679" y="2159"/>
                        <a:pt x="10325" y="1845"/>
                        <a:pt x="9933" y="1571"/>
                      </a:cubicBezTo>
                      <a:cubicBezTo>
                        <a:pt x="9501" y="1257"/>
                        <a:pt x="9030" y="982"/>
                        <a:pt x="8559" y="785"/>
                      </a:cubicBezTo>
                      <a:cubicBezTo>
                        <a:pt x="7460" y="354"/>
                        <a:pt x="6282" y="79"/>
                        <a:pt x="51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8" name="Google Shape;4868;p88">
                  <a:extLst>
                    <a:ext uri="{FF2B5EF4-FFF2-40B4-BE49-F238E27FC236}">
                      <a16:creationId xmlns:a16="http://schemas.microsoft.com/office/drawing/2014/main" id="{194A8464-B832-6BF2-3746-4C72D25F0CAF}"/>
                    </a:ext>
                  </a:extLst>
                </p:cNvPr>
                <p:cNvSpPr/>
                <p:nvPr/>
              </p:nvSpPr>
              <p:spPr>
                <a:xfrm>
                  <a:off x="4299225" y="2345200"/>
                  <a:ext cx="292475" cy="30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99" h="12170" extrusionOk="0">
                      <a:moveTo>
                        <a:pt x="8676" y="0"/>
                      </a:moveTo>
                      <a:cubicBezTo>
                        <a:pt x="8794" y="157"/>
                        <a:pt x="8872" y="354"/>
                        <a:pt x="8911" y="511"/>
                      </a:cubicBezTo>
                      <a:cubicBezTo>
                        <a:pt x="9147" y="1139"/>
                        <a:pt x="9265" y="1806"/>
                        <a:pt x="9265" y="2513"/>
                      </a:cubicBezTo>
                      <a:cubicBezTo>
                        <a:pt x="9225" y="2827"/>
                        <a:pt x="9186" y="3180"/>
                        <a:pt x="9108" y="3494"/>
                      </a:cubicBezTo>
                      <a:cubicBezTo>
                        <a:pt x="9029" y="3808"/>
                        <a:pt x="8951" y="4161"/>
                        <a:pt x="8794" y="4475"/>
                      </a:cubicBezTo>
                      <a:cubicBezTo>
                        <a:pt x="8519" y="5143"/>
                        <a:pt x="8165" y="5771"/>
                        <a:pt x="7734" y="6360"/>
                      </a:cubicBezTo>
                      <a:cubicBezTo>
                        <a:pt x="7184" y="7106"/>
                        <a:pt x="6517" y="7773"/>
                        <a:pt x="5810" y="8323"/>
                      </a:cubicBezTo>
                      <a:cubicBezTo>
                        <a:pt x="5104" y="8911"/>
                        <a:pt x="4318" y="9422"/>
                        <a:pt x="3455" y="9814"/>
                      </a:cubicBezTo>
                      <a:cubicBezTo>
                        <a:pt x="2670" y="10168"/>
                        <a:pt x="1845" y="10442"/>
                        <a:pt x="982" y="10560"/>
                      </a:cubicBezTo>
                      <a:cubicBezTo>
                        <a:pt x="668" y="10599"/>
                        <a:pt x="314" y="10599"/>
                        <a:pt x="0" y="10599"/>
                      </a:cubicBezTo>
                      <a:lnTo>
                        <a:pt x="79" y="11070"/>
                      </a:lnTo>
                      <a:lnTo>
                        <a:pt x="118" y="11149"/>
                      </a:lnTo>
                      <a:lnTo>
                        <a:pt x="118" y="11228"/>
                      </a:lnTo>
                      <a:cubicBezTo>
                        <a:pt x="196" y="11463"/>
                        <a:pt x="275" y="11738"/>
                        <a:pt x="354" y="11934"/>
                      </a:cubicBezTo>
                      <a:cubicBezTo>
                        <a:pt x="393" y="12052"/>
                        <a:pt x="550" y="12130"/>
                        <a:pt x="668" y="12170"/>
                      </a:cubicBezTo>
                      <a:lnTo>
                        <a:pt x="1649" y="12170"/>
                      </a:lnTo>
                      <a:cubicBezTo>
                        <a:pt x="2002" y="12170"/>
                        <a:pt x="2356" y="12130"/>
                        <a:pt x="2670" y="12052"/>
                      </a:cubicBezTo>
                      <a:cubicBezTo>
                        <a:pt x="3337" y="11973"/>
                        <a:pt x="3965" y="11816"/>
                        <a:pt x="4593" y="11620"/>
                      </a:cubicBezTo>
                      <a:cubicBezTo>
                        <a:pt x="5849" y="11188"/>
                        <a:pt x="7066" y="10560"/>
                        <a:pt x="8126" y="9775"/>
                      </a:cubicBezTo>
                      <a:cubicBezTo>
                        <a:pt x="8676" y="9422"/>
                        <a:pt x="9147" y="8990"/>
                        <a:pt x="9618" y="8519"/>
                      </a:cubicBezTo>
                      <a:cubicBezTo>
                        <a:pt x="10050" y="8048"/>
                        <a:pt x="10482" y="7537"/>
                        <a:pt x="10835" y="6949"/>
                      </a:cubicBezTo>
                      <a:cubicBezTo>
                        <a:pt x="11384" y="6085"/>
                        <a:pt x="11699" y="5064"/>
                        <a:pt x="11659" y="4004"/>
                      </a:cubicBezTo>
                      <a:cubicBezTo>
                        <a:pt x="11620" y="3573"/>
                        <a:pt x="11542" y="3101"/>
                        <a:pt x="11345" y="2670"/>
                      </a:cubicBezTo>
                      <a:cubicBezTo>
                        <a:pt x="11188" y="2238"/>
                        <a:pt x="10953" y="1845"/>
                        <a:pt x="10639" y="1531"/>
                      </a:cubicBezTo>
                      <a:cubicBezTo>
                        <a:pt x="10325" y="1139"/>
                        <a:pt x="9971" y="825"/>
                        <a:pt x="9579" y="550"/>
                      </a:cubicBezTo>
                      <a:cubicBezTo>
                        <a:pt x="9304" y="314"/>
                        <a:pt x="8990" y="157"/>
                        <a:pt x="86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4869;p88">
                  <a:extLst>
                    <a:ext uri="{FF2B5EF4-FFF2-40B4-BE49-F238E27FC236}">
                      <a16:creationId xmlns:a16="http://schemas.microsoft.com/office/drawing/2014/main" id="{1B2B1EF6-1258-474D-71B5-831C07A88DD3}"/>
                    </a:ext>
                  </a:extLst>
                </p:cNvPr>
                <p:cNvSpPr/>
                <p:nvPr/>
              </p:nvSpPr>
              <p:spPr>
                <a:xfrm>
                  <a:off x="4755575" y="2492050"/>
                  <a:ext cx="119750" cy="10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90" h="4160" extrusionOk="0">
                      <a:moveTo>
                        <a:pt x="3554" y="0"/>
                      </a:moveTo>
                      <a:cubicBezTo>
                        <a:pt x="2935" y="0"/>
                        <a:pt x="2118" y="397"/>
                        <a:pt x="1414" y="1075"/>
                      </a:cubicBezTo>
                      <a:cubicBezTo>
                        <a:pt x="393" y="2095"/>
                        <a:pt x="0" y="3351"/>
                        <a:pt x="550" y="3901"/>
                      </a:cubicBezTo>
                      <a:cubicBezTo>
                        <a:pt x="712" y="4076"/>
                        <a:pt x="953" y="4159"/>
                        <a:pt x="1240" y="4159"/>
                      </a:cubicBezTo>
                      <a:cubicBezTo>
                        <a:pt x="1855" y="4159"/>
                        <a:pt x="2680" y="3773"/>
                        <a:pt x="3376" y="3077"/>
                      </a:cubicBezTo>
                      <a:cubicBezTo>
                        <a:pt x="4397" y="2056"/>
                        <a:pt x="4790" y="800"/>
                        <a:pt x="4240" y="250"/>
                      </a:cubicBezTo>
                      <a:cubicBezTo>
                        <a:pt x="4070" y="80"/>
                        <a:pt x="3832" y="0"/>
                        <a:pt x="35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4870;p88">
                  <a:extLst>
                    <a:ext uri="{FF2B5EF4-FFF2-40B4-BE49-F238E27FC236}">
                      <a16:creationId xmlns:a16="http://schemas.microsoft.com/office/drawing/2014/main" id="{15356988-2C16-AADA-F463-2D6F1D3412E2}"/>
                    </a:ext>
                  </a:extLst>
                </p:cNvPr>
                <p:cNvSpPr/>
                <p:nvPr/>
              </p:nvSpPr>
              <p:spPr>
                <a:xfrm>
                  <a:off x="4896900" y="2329600"/>
                  <a:ext cx="130550" cy="13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2" h="5444" extrusionOk="0">
                      <a:moveTo>
                        <a:pt x="1395" y="0"/>
                      </a:moveTo>
                      <a:cubicBezTo>
                        <a:pt x="1153" y="0"/>
                        <a:pt x="932" y="62"/>
                        <a:pt x="746" y="192"/>
                      </a:cubicBezTo>
                      <a:cubicBezTo>
                        <a:pt x="0" y="742"/>
                        <a:pt x="275" y="2312"/>
                        <a:pt x="1256" y="3725"/>
                      </a:cubicBezTo>
                      <a:cubicBezTo>
                        <a:pt x="2041" y="4782"/>
                        <a:pt x="3081" y="5443"/>
                        <a:pt x="3859" y="5443"/>
                      </a:cubicBezTo>
                      <a:cubicBezTo>
                        <a:pt x="4093" y="5443"/>
                        <a:pt x="4303" y="5384"/>
                        <a:pt x="4475" y="5256"/>
                      </a:cubicBezTo>
                      <a:cubicBezTo>
                        <a:pt x="5221" y="4707"/>
                        <a:pt x="4986" y="3097"/>
                        <a:pt x="3965" y="1723"/>
                      </a:cubicBezTo>
                      <a:cubicBezTo>
                        <a:pt x="3186" y="645"/>
                        <a:pt x="2178" y="0"/>
                        <a:pt x="13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1" name="Google Shape;4871;p88">
                  <a:extLst>
                    <a:ext uri="{FF2B5EF4-FFF2-40B4-BE49-F238E27FC236}">
                      <a16:creationId xmlns:a16="http://schemas.microsoft.com/office/drawing/2014/main" id="{DA6EDDF9-478D-76E7-5D1B-5D63491D8647}"/>
                    </a:ext>
                  </a:extLst>
                </p:cNvPr>
                <p:cNvSpPr/>
                <p:nvPr/>
              </p:nvSpPr>
              <p:spPr>
                <a:xfrm>
                  <a:off x="5441575" y="5131400"/>
                  <a:ext cx="45175" cy="8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7" h="3495" extrusionOk="0">
                      <a:moveTo>
                        <a:pt x="1531" y="1"/>
                      </a:moveTo>
                      <a:cubicBezTo>
                        <a:pt x="1492" y="1"/>
                        <a:pt x="1414" y="1"/>
                        <a:pt x="1374" y="40"/>
                      </a:cubicBezTo>
                      <a:lnTo>
                        <a:pt x="1335" y="40"/>
                      </a:lnTo>
                      <a:cubicBezTo>
                        <a:pt x="1100" y="197"/>
                        <a:pt x="864" y="433"/>
                        <a:pt x="707" y="668"/>
                      </a:cubicBezTo>
                      <a:cubicBezTo>
                        <a:pt x="511" y="904"/>
                        <a:pt x="354" y="1178"/>
                        <a:pt x="275" y="1493"/>
                      </a:cubicBezTo>
                      <a:cubicBezTo>
                        <a:pt x="157" y="1767"/>
                        <a:pt x="79" y="2042"/>
                        <a:pt x="40" y="2317"/>
                      </a:cubicBezTo>
                      <a:cubicBezTo>
                        <a:pt x="0" y="2631"/>
                        <a:pt x="0" y="2984"/>
                        <a:pt x="0" y="3298"/>
                      </a:cubicBezTo>
                      <a:cubicBezTo>
                        <a:pt x="0" y="3338"/>
                        <a:pt x="0" y="3377"/>
                        <a:pt x="40" y="3416"/>
                      </a:cubicBezTo>
                      <a:cubicBezTo>
                        <a:pt x="40" y="3455"/>
                        <a:pt x="79" y="3495"/>
                        <a:pt x="157" y="3495"/>
                      </a:cubicBezTo>
                      <a:cubicBezTo>
                        <a:pt x="236" y="3495"/>
                        <a:pt x="314" y="3416"/>
                        <a:pt x="314" y="3338"/>
                      </a:cubicBezTo>
                      <a:cubicBezTo>
                        <a:pt x="314" y="3024"/>
                        <a:pt x="354" y="2709"/>
                        <a:pt x="432" y="2395"/>
                      </a:cubicBezTo>
                      <a:cubicBezTo>
                        <a:pt x="511" y="2081"/>
                        <a:pt x="589" y="1807"/>
                        <a:pt x="746" y="1532"/>
                      </a:cubicBezTo>
                      <a:cubicBezTo>
                        <a:pt x="864" y="1296"/>
                        <a:pt x="1060" y="1061"/>
                        <a:pt x="1217" y="864"/>
                      </a:cubicBezTo>
                      <a:cubicBezTo>
                        <a:pt x="1374" y="707"/>
                        <a:pt x="1531" y="590"/>
                        <a:pt x="1688" y="472"/>
                      </a:cubicBezTo>
                      <a:cubicBezTo>
                        <a:pt x="1806" y="354"/>
                        <a:pt x="1806" y="197"/>
                        <a:pt x="1728" y="79"/>
                      </a:cubicBezTo>
                      <a:cubicBezTo>
                        <a:pt x="1688" y="40"/>
                        <a:pt x="1610" y="1"/>
                        <a:pt x="1531" y="1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4872;p88">
                  <a:extLst>
                    <a:ext uri="{FF2B5EF4-FFF2-40B4-BE49-F238E27FC236}">
                      <a16:creationId xmlns:a16="http://schemas.microsoft.com/office/drawing/2014/main" id="{E72F5288-562F-F2A4-0862-65C037611EF9}"/>
                    </a:ext>
                  </a:extLst>
                </p:cNvPr>
                <p:cNvSpPr/>
                <p:nvPr/>
              </p:nvSpPr>
              <p:spPr>
                <a:xfrm>
                  <a:off x="5493575" y="5150050"/>
                  <a:ext cx="63825" cy="9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53" h="3613" extrusionOk="0">
                      <a:moveTo>
                        <a:pt x="2042" y="1"/>
                      </a:moveTo>
                      <a:cubicBezTo>
                        <a:pt x="2003" y="1"/>
                        <a:pt x="1964" y="40"/>
                        <a:pt x="1925" y="40"/>
                      </a:cubicBezTo>
                      <a:lnTo>
                        <a:pt x="1885" y="79"/>
                      </a:lnTo>
                      <a:cubicBezTo>
                        <a:pt x="1610" y="197"/>
                        <a:pt x="1336" y="393"/>
                        <a:pt x="1100" y="629"/>
                      </a:cubicBezTo>
                      <a:cubicBezTo>
                        <a:pt x="982" y="747"/>
                        <a:pt x="865" y="904"/>
                        <a:pt x="786" y="1021"/>
                      </a:cubicBezTo>
                      <a:cubicBezTo>
                        <a:pt x="668" y="1139"/>
                        <a:pt x="590" y="1296"/>
                        <a:pt x="551" y="1453"/>
                      </a:cubicBezTo>
                      <a:cubicBezTo>
                        <a:pt x="394" y="1728"/>
                        <a:pt x="276" y="2042"/>
                        <a:pt x="197" y="2356"/>
                      </a:cubicBezTo>
                      <a:cubicBezTo>
                        <a:pt x="119" y="2670"/>
                        <a:pt x="40" y="3023"/>
                        <a:pt x="1" y="3377"/>
                      </a:cubicBezTo>
                      <a:cubicBezTo>
                        <a:pt x="1" y="3494"/>
                        <a:pt x="79" y="3612"/>
                        <a:pt x="236" y="3612"/>
                      </a:cubicBezTo>
                      <a:cubicBezTo>
                        <a:pt x="354" y="3612"/>
                        <a:pt x="433" y="3534"/>
                        <a:pt x="472" y="3416"/>
                      </a:cubicBezTo>
                      <a:cubicBezTo>
                        <a:pt x="472" y="3259"/>
                        <a:pt x="511" y="3063"/>
                        <a:pt x="551" y="2906"/>
                      </a:cubicBezTo>
                      <a:cubicBezTo>
                        <a:pt x="551" y="2906"/>
                        <a:pt x="551" y="2866"/>
                        <a:pt x="551" y="2866"/>
                      </a:cubicBezTo>
                      <a:cubicBezTo>
                        <a:pt x="629" y="2552"/>
                        <a:pt x="747" y="2238"/>
                        <a:pt x="904" y="1924"/>
                      </a:cubicBezTo>
                      <a:cubicBezTo>
                        <a:pt x="1022" y="1689"/>
                        <a:pt x="1179" y="1492"/>
                        <a:pt x="1375" y="1296"/>
                      </a:cubicBezTo>
                      <a:cubicBezTo>
                        <a:pt x="1532" y="1139"/>
                        <a:pt x="1689" y="982"/>
                        <a:pt x="1885" y="864"/>
                      </a:cubicBezTo>
                      <a:cubicBezTo>
                        <a:pt x="1964" y="786"/>
                        <a:pt x="2082" y="747"/>
                        <a:pt x="2199" y="668"/>
                      </a:cubicBezTo>
                      <a:cubicBezTo>
                        <a:pt x="2553" y="511"/>
                        <a:pt x="2435" y="1"/>
                        <a:pt x="2042" y="1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4873;p88">
                  <a:extLst>
                    <a:ext uri="{FF2B5EF4-FFF2-40B4-BE49-F238E27FC236}">
                      <a16:creationId xmlns:a16="http://schemas.microsoft.com/office/drawing/2014/main" id="{2ACAAD2A-7287-CD30-7297-53257CC1FC6F}"/>
                    </a:ext>
                  </a:extLst>
                </p:cNvPr>
                <p:cNvSpPr/>
                <p:nvPr/>
              </p:nvSpPr>
              <p:spPr>
                <a:xfrm>
                  <a:off x="5110850" y="4423825"/>
                  <a:ext cx="259100" cy="49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4" h="19746" extrusionOk="0">
                      <a:moveTo>
                        <a:pt x="236" y="0"/>
                      </a:moveTo>
                      <a:cubicBezTo>
                        <a:pt x="157" y="0"/>
                        <a:pt x="118" y="39"/>
                        <a:pt x="118" y="118"/>
                      </a:cubicBezTo>
                      <a:cubicBezTo>
                        <a:pt x="0" y="2787"/>
                        <a:pt x="471" y="5457"/>
                        <a:pt x="1413" y="7969"/>
                      </a:cubicBezTo>
                      <a:cubicBezTo>
                        <a:pt x="1610" y="8558"/>
                        <a:pt x="1845" y="9147"/>
                        <a:pt x="2198" y="9853"/>
                      </a:cubicBezTo>
                      <a:cubicBezTo>
                        <a:pt x="2512" y="10521"/>
                        <a:pt x="2787" y="11070"/>
                        <a:pt x="3141" y="11659"/>
                      </a:cubicBezTo>
                      <a:cubicBezTo>
                        <a:pt x="3769" y="12798"/>
                        <a:pt x="4554" y="13897"/>
                        <a:pt x="5457" y="14917"/>
                      </a:cubicBezTo>
                      <a:cubicBezTo>
                        <a:pt x="5967" y="15506"/>
                        <a:pt x="6595" y="16095"/>
                        <a:pt x="7184" y="16645"/>
                      </a:cubicBezTo>
                      <a:cubicBezTo>
                        <a:pt x="7969" y="17391"/>
                        <a:pt x="8754" y="18176"/>
                        <a:pt x="9422" y="19000"/>
                      </a:cubicBezTo>
                      <a:cubicBezTo>
                        <a:pt x="9579" y="19236"/>
                        <a:pt x="9736" y="19432"/>
                        <a:pt x="9893" y="19628"/>
                      </a:cubicBezTo>
                      <a:cubicBezTo>
                        <a:pt x="9932" y="19707"/>
                        <a:pt x="10010" y="19746"/>
                        <a:pt x="10089" y="19746"/>
                      </a:cubicBezTo>
                      <a:cubicBezTo>
                        <a:pt x="10128" y="19746"/>
                        <a:pt x="10167" y="19746"/>
                        <a:pt x="10207" y="19707"/>
                      </a:cubicBezTo>
                      <a:cubicBezTo>
                        <a:pt x="10324" y="19667"/>
                        <a:pt x="10364" y="19510"/>
                        <a:pt x="10285" y="19393"/>
                      </a:cubicBezTo>
                      <a:cubicBezTo>
                        <a:pt x="10128" y="19118"/>
                        <a:pt x="9971" y="18843"/>
                        <a:pt x="9775" y="18607"/>
                      </a:cubicBezTo>
                      <a:cubicBezTo>
                        <a:pt x="9618" y="18333"/>
                        <a:pt x="9422" y="18058"/>
                        <a:pt x="9147" y="17744"/>
                      </a:cubicBezTo>
                      <a:cubicBezTo>
                        <a:pt x="8715" y="17194"/>
                        <a:pt x="8205" y="16684"/>
                        <a:pt x="7773" y="16252"/>
                      </a:cubicBezTo>
                      <a:lnTo>
                        <a:pt x="7459" y="15938"/>
                      </a:lnTo>
                      <a:cubicBezTo>
                        <a:pt x="7105" y="15546"/>
                        <a:pt x="6713" y="15153"/>
                        <a:pt x="6360" y="14760"/>
                      </a:cubicBezTo>
                      <a:cubicBezTo>
                        <a:pt x="6006" y="14368"/>
                        <a:pt x="5614" y="13897"/>
                        <a:pt x="5143" y="13308"/>
                      </a:cubicBezTo>
                      <a:cubicBezTo>
                        <a:pt x="4515" y="12444"/>
                        <a:pt x="3886" y="11581"/>
                        <a:pt x="3376" y="10678"/>
                      </a:cubicBezTo>
                      <a:cubicBezTo>
                        <a:pt x="3062" y="10167"/>
                        <a:pt x="2827" y="9696"/>
                        <a:pt x="2591" y="9225"/>
                      </a:cubicBezTo>
                      <a:cubicBezTo>
                        <a:pt x="2316" y="8754"/>
                        <a:pt x="2159" y="8362"/>
                        <a:pt x="1924" y="7812"/>
                      </a:cubicBezTo>
                      <a:cubicBezTo>
                        <a:pt x="1884" y="7773"/>
                        <a:pt x="1884" y="7773"/>
                        <a:pt x="1884" y="7734"/>
                      </a:cubicBezTo>
                      <a:cubicBezTo>
                        <a:pt x="1217" y="6163"/>
                        <a:pt x="746" y="4514"/>
                        <a:pt x="510" y="2866"/>
                      </a:cubicBezTo>
                      <a:cubicBezTo>
                        <a:pt x="353" y="1924"/>
                        <a:pt x="314" y="1021"/>
                        <a:pt x="353" y="118"/>
                      </a:cubicBezTo>
                      <a:cubicBezTo>
                        <a:pt x="353" y="79"/>
                        <a:pt x="353" y="39"/>
                        <a:pt x="314" y="39"/>
                      </a:cubicBezTo>
                      <a:cubicBezTo>
                        <a:pt x="314" y="0"/>
                        <a:pt x="275" y="0"/>
                        <a:pt x="2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4" name="Google Shape;4874;p88">
                  <a:extLst>
                    <a:ext uri="{FF2B5EF4-FFF2-40B4-BE49-F238E27FC236}">
                      <a16:creationId xmlns:a16="http://schemas.microsoft.com/office/drawing/2014/main" id="{736FA666-AAB7-D06E-97DB-365B19BAFE18}"/>
                    </a:ext>
                  </a:extLst>
                </p:cNvPr>
                <p:cNvSpPr/>
                <p:nvPr/>
              </p:nvSpPr>
              <p:spPr>
                <a:xfrm>
                  <a:off x="4947925" y="3252025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4875;p88">
                  <a:extLst>
                    <a:ext uri="{FF2B5EF4-FFF2-40B4-BE49-F238E27FC236}">
                      <a16:creationId xmlns:a16="http://schemas.microsoft.com/office/drawing/2014/main" id="{DB38FF07-2F15-9CDA-9CFA-25416EB1F16F}"/>
                    </a:ext>
                  </a:extLst>
                </p:cNvPr>
                <p:cNvSpPr/>
                <p:nvPr/>
              </p:nvSpPr>
              <p:spPr>
                <a:xfrm>
                  <a:off x="4515125" y="2794675"/>
                  <a:ext cx="659525" cy="81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81" h="32466" extrusionOk="0">
                      <a:moveTo>
                        <a:pt x="9775" y="1"/>
                      </a:moveTo>
                      <a:lnTo>
                        <a:pt x="9815" y="79"/>
                      </a:lnTo>
                      <a:cubicBezTo>
                        <a:pt x="9069" y="118"/>
                        <a:pt x="8323" y="197"/>
                        <a:pt x="7616" y="315"/>
                      </a:cubicBezTo>
                      <a:cubicBezTo>
                        <a:pt x="6792" y="472"/>
                        <a:pt x="5968" y="668"/>
                        <a:pt x="5222" y="943"/>
                      </a:cubicBezTo>
                      <a:cubicBezTo>
                        <a:pt x="4397" y="1178"/>
                        <a:pt x="3651" y="1532"/>
                        <a:pt x="2906" y="1963"/>
                      </a:cubicBezTo>
                      <a:cubicBezTo>
                        <a:pt x="2238" y="2317"/>
                        <a:pt x="1610" y="2788"/>
                        <a:pt x="1100" y="3337"/>
                      </a:cubicBezTo>
                      <a:cubicBezTo>
                        <a:pt x="629" y="3887"/>
                        <a:pt x="275" y="4515"/>
                        <a:pt x="118" y="5222"/>
                      </a:cubicBezTo>
                      <a:cubicBezTo>
                        <a:pt x="40" y="5771"/>
                        <a:pt x="40" y="6282"/>
                        <a:pt x="158" y="6831"/>
                      </a:cubicBezTo>
                      <a:cubicBezTo>
                        <a:pt x="79" y="6870"/>
                        <a:pt x="1" y="6988"/>
                        <a:pt x="1" y="7106"/>
                      </a:cubicBezTo>
                      <a:cubicBezTo>
                        <a:pt x="1" y="7224"/>
                        <a:pt x="40" y="7302"/>
                        <a:pt x="118" y="7381"/>
                      </a:cubicBezTo>
                      <a:cubicBezTo>
                        <a:pt x="236" y="7459"/>
                        <a:pt x="315" y="7538"/>
                        <a:pt x="432" y="7616"/>
                      </a:cubicBezTo>
                      <a:cubicBezTo>
                        <a:pt x="511" y="7813"/>
                        <a:pt x="589" y="8009"/>
                        <a:pt x="668" y="8166"/>
                      </a:cubicBezTo>
                      <a:cubicBezTo>
                        <a:pt x="746" y="8284"/>
                        <a:pt x="864" y="8362"/>
                        <a:pt x="982" y="8362"/>
                      </a:cubicBezTo>
                      <a:cubicBezTo>
                        <a:pt x="1060" y="8362"/>
                        <a:pt x="1139" y="8362"/>
                        <a:pt x="1178" y="8323"/>
                      </a:cubicBezTo>
                      <a:cubicBezTo>
                        <a:pt x="1257" y="8284"/>
                        <a:pt x="1296" y="8244"/>
                        <a:pt x="1335" y="8166"/>
                      </a:cubicBezTo>
                      <a:cubicBezTo>
                        <a:pt x="2238" y="8598"/>
                        <a:pt x="3259" y="8833"/>
                        <a:pt x="4279" y="8912"/>
                      </a:cubicBezTo>
                      <a:cubicBezTo>
                        <a:pt x="5025" y="9030"/>
                        <a:pt x="5850" y="9069"/>
                        <a:pt x="6596" y="9108"/>
                      </a:cubicBezTo>
                      <a:cubicBezTo>
                        <a:pt x="7381" y="9147"/>
                        <a:pt x="8284" y="9187"/>
                        <a:pt x="9147" y="9304"/>
                      </a:cubicBezTo>
                      <a:lnTo>
                        <a:pt x="9187" y="9304"/>
                      </a:lnTo>
                      <a:cubicBezTo>
                        <a:pt x="9893" y="9383"/>
                        <a:pt x="10600" y="9540"/>
                        <a:pt x="11228" y="9815"/>
                      </a:cubicBezTo>
                      <a:lnTo>
                        <a:pt x="11346" y="9854"/>
                      </a:lnTo>
                      <a:cubicBezTo>
                        <a:pt x="11620" y="9972"/>
                        <a:pt x="11934" y="10129"/>
                        <a:pt x="12209" y="10325"/>
                      </a:cubicBezTo>
                      <a:cubicBezTo>
                        <a:pt x="12406" y="10482"/>
                        <a:pt x="12602" y="10678"/>
                        <a:pt x="12759" y="10875"/>
                      </a:cubicBezTo>
                      <a:cubicBezTo>
                        <a:pt x="12877" y="11071"/>
                        <a:pt x="13034" y="11267"/>
                        <a:pt x="13112" y="11503"/>
                      </a:cubicBezTo>
                      <a:cubicBezTo>
                        <a:pt x="13191" y="11699"/>
                        <a:pt x="13230" y="11895"/>
                        <a:pt x="13269" y="12131"/>
                      </a:cubicBezTo>
                      <a:cubicBezTo>
                        <a:pt x="13308" y="12563"/>
                        <a:pt x="13308" y="12994"/>
                        <a:pt x="13230" y="13387"/>
                      </a:cubicBezTo>
                      <a:cubicBezTo>
                        <a:pt x="13151" y="13976"/>
                        <a:pt x="12994" y="14565"/>
                        <a:pt x="12837" y="15193"/>
                      </a:cubicBezTo>
                      <a:lnTo>
                        <a:pt x="12798" y="15311"/>
                      </a:lnTo>
                      <a:cubicBezTo>
                        <a:pt x="12759" y="15546"/>
                        <a:pt x="12680" y="15782"/>
                        <a:pt x="12641" y="16017"/>
                      </a:cubicBezTo>
                      <a:cubicBezTo>
                        <a:pt x="12563" y="16370"/>
                        <a:pt x="12484" y="16763"/>
                        <a:pt x="12406" y="17116"/>
                      </a:cubicBezTo>
                      <a:lnTo>
                        <a:pt x="12406" y="17156"/>
                      </a:lnTo>
                      <a:lnTo>
                        <a:pt x="12523" y="17156"/>
                      </a:lnTo>
                      <a:cubicBezTo>
                        <a:pt x="12602" y="17195"/>
                        <a:pt x="12641" y="17273"/>
                        <a:pt x="12602" y="17313"/>
                      </a:cubicBezTo>
                      <a:cubicBezTo>
                        <a:pt x="12445" y="17980"/>
                        <a:pt x="12327" y="18687"/>
                        <a:pt x="12248" y="19354"/>
                      </a:cubicBezTo>
                      <a:cubicBezTo>
                        <a:pt x="12052" y="20806"/>
                        <a:pt x="12013" y="22298"/>
                        <a:pt x="12209" y="23751"/>
                      </a:cubicBezTo>
                      <a:cubicBezTo>
                        <a:pt x="12406" y="25321"/>
                        <a:pt x="12916" y="26813"/>
                        <a:pt x="13662" y="28226"/>
                      </a:cubicBezTo>
                      <a:cubicBezTo>
                        <a:pt x="13937" y="28618"/>
                        <a:pt x="14172" y="29011"/>
                        <a:pt x="14447" y="29404"/>
                      </a:cubicBezTo>
                      <a:cubicBezTo>
                        <a:pt x="14722" y="29718"/>
                        <a:pt x="14957" y="30032"/>
                        <a:pt x="15193" y="30306"/>
                      </a:cubicBezTo>
                      <a:cubicBezTo>
                        <a:pt x="15467" y="30542"/>
                        <a:pt x="15782" y="30895"/>
                        <a:pt x="16056" y="31131"/>
                      </a:cubicBezTo>
                      <a:cubicBezTo>
                        <a:pt x="16292" y="31366"/>
                        <a:pt x="16645" y="31720"/>
                        <a:pt x="16920" y="31955"/>
                      </a:cubicBezTo>
                      <a:cubicBezTo>
                        <a:pt x="17156" y="32112"/>
                        <a:pt x="17352" y="32309"/>
                        <a:pt x="17587" y="32466"/>
                      </a:cubicBezTo>
                      <a:lnTo>
                        <a:pt x="17862" y="32466"/>
                      </a:lnTo>
                      <a:cubicBezTo>
                        <a:pt x="18608" y="32466"/>
                        <a:pt x="19315" y="32348"/>
                        <a:pt x="20021" y="32112"/>
                      </a:cubicBezTo>
                      <a:cubicBezTo>
                        <a:pt x="20963" y="31759"/>
                        <a:pt x="21906" y="31288"/>
                        <a:pt x="22730" y="30699"/>
                      </a:cubicBezTo>
                      <a:cubicBezTo>
                        <a:pt x="23554" y="30071"/>
                        <a:pt x="24339" y="29364"/>
                        <a:pt x="24967" y="28540"/>
                      </a:cubicBezTo>
                      <a:cubicBezTo>
                        <a:pt x="25556" y="27794"/>
                        <a:pt x="25988" y="26970"/>
                        <a:pt x="26224" y="26067"/>
                      </a:cubicBezTo>
                      <a:cubicBezTo>
                        <a:pt x="26263" y="25988"/>
                        <a:pt x="26224" y="25870"/>
                        <a:pt x="26184" y="25792"/>
                      </a:cubicBezTo>
                      <a:cubicBezTo>
                        <a:pt x="26224" y="25360"/>
                        <a:pt x="26263" y="24968"/>
                        <a:pt x="26302" y="24497"/>
                      </a:cubicBezTo>
                      <a:cubicBezTo>
                        <a:pt x="26145" y="24222"/>
                        <a:pt x="25988" y="23947"/>
                        <a:pt x="25831" y="23633"/>
                      </a:cubicBezTo>
                      <a:cubicBezTo>
                        <a:pt x="25360" y="22612"/>
                        <a:pt x="25046" y="21552"/>
                        <a:pt x="24928" y="20453"/>
                      </a:cubicBezTo>
                      <a:cubicBezTo>
                        <a:pt x="24928" y="20414"/>
                        <a:pt x="24928" y="20375"/>
                        <a:pt x="24928" y="20335"/>
                      </a:cubicBezTo>
                      <a:cubicBezTo>
                        <a:pt x="24967" y="20296"/>
                        <a:pt x="25007" y="20296"/>
                        <a:pt x="25046" y="20296"/>
                      </a:cubicBezTo>
                      <a:cubicBezTo>
                        <a:pt x="25125" y="20296"/>
                        <a:pt x="25164" y="20335"/>
                        <a:pt x="25203" y="20414"/>
                      </a:cubicBezTo>
                      <a:cubicBezTo>
                        <a:pt x="25203" y="20610"/>
                        <a:pt x="25242" y="20767"/>
                        <a:pt x="25282" y="20885"/>
                      </a:cubicBezTo>
                      <a:cubicBezTo>
                        <a:pt x="25399" y="21395"/>
                        <a:pt x="25596" y="21906"/>
                        <a:pt x="25870" y="22377"/>
                      </a:cubicBezTo>
                      <a:cubicBezTo>
                        <a:pt x="26027" y="22651"/>
                        <a:pt x="26184" y="22887"/>
                        <a:pt x="26341" y="23162"/>
                      </a:cubicBezTo>
                      <a:cubicBezTo>
                        <a:pt x="26381" y="21042"/>
                        <a:pt x="26302" y="18922"/>
                        <a:pt x="26027" y="16802"/>
                      </a:cubicBezTo>
                      <a:cubicBezTo>
                        <a:pt x="25870" y="15507"/>
                        <a:pt x="25674" y="14211"/>
                        <a:pt x="25360" y="12916"/>
                      </a:cubicBezTo>
                      <a:cubicBezTo>
                        <a:pt x="25085" y="11856"/>
                        <a:pt x="24732" y="10796"/>
                        <a:pt x="24300" y="9775"/>
                      </a:cubicBezTo>
                      <a:cubicBezTo>
                        <a:pt x="23476" y="7813"/>
                        <a:pt x="22298" y="6007"/>
                        <a:pt x="20806" y="4476"/>
                      </a:cubicBezTo>
                      <a:cubicBezTo>
                        <a:pt x="19315" y="2984"/>
                        <a:pt x="17509" y="1806"/>
                        <a:pt x="15546" y="1061"/>
                      </a:cubicBezTo>
                      <a:cubicBezTo>
                        <a:pt x="14525" y="629"/>
                        <a:pt x="13426" y="354"/>
                        <a:pt x="12366" y="197"/>
                      </a:cubicBezTo>
                      <a:cubicBezTo>
                        <a:pt x="11660" y="79"/>
                        <a:pt x="10914" y="40"/>
                        <a:pt x="102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4876;p88">
                  <a:extLst>
                    <a:ext uri="{FF2B5EF4-FFF2-40B4-BE49-F238E27FC236}">
                      <a16:creationId xmlns:a16="http://schemas.microsoft.com/office/drawing/2014/main" id="{2314DCE6-D664-87C5-C6FB-0E38220A7A00}"/>
                    </a:ext>
                  </a:extLst>
                </p:cNvPr>
                <p:cNvSpPr/>
                <p:nvPr/>
              </p:nvSpPr>
              <p:spPr>
                <a:xfrm>
                  <a:off x="5139300" y="3302075"/>
                  <a:ext cx="99150" cy="15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6" h="6046" extrusionOk="0">
                      <a:moveTo>
                        <a:pt x="118" y="0"/>
                      </a:moveTo>
                      <a:cubicBezTo>
                        <a:pt x="79" y="0"/>
                        <a:pt x="79" y="0"/>
                        <a:pt x="40" y="39"/>
                      </a:cubicBezTo>
                      <a:cubicBezTo>
                        <a:pt x="0" y="79"/>
                        <a:pt x="0" y="118"/>
                        <a:pt x="0" y="157"/>
                      </a:cubicBezTo>
                      <a:cubicBezTo>
                        <a:pt x="158" y="1256"/>
                        <a:pt x="472" y="2316"/>
                        <a:pt x="943" y="3337"/>
                      </a:cubicBezTo>
                      <a:cubicBezTo>
                        <a:pt x="1178" y="3886"/>
                        <a:pt x="1492" y="4358"/>
                        <a:pt x="1846" y="4829"/>
                      </a:cubicBezTo>
                      <a:cubicBezTo>
                        <a:pt x="2238" y="5339"/>
                        <a:pt x="2709" y="5732"/>
                        <a:pt x="3298" y="6006"/>
                      </a:cubicBezTo>
                      <a:cubicBezTo>
                        <a:pt x="3337" y="6046"/>
                        <a:pt x="3416" y="6046"/>
                        <a:pt x="3455" y="6046"/>
                      </a:cubicBezTo>
                      <a:cubicBezTo>
                        <a:pt x="3612" y="6046"/>
                        <a:pt x="3730" y="6006"/>
                        <a:pt x="3808" y="5889"/>
                      </a:cubicBezTo>
                      <a:cubicBezTo>
                        <a:pt x="3965" y="5692"/>
                        <a:pt x="3926" y="5417"/>
                        <a:pt x="3769" y="5260"/>
                      </a:cubicBezTo>
                      <a:lnTo>
                        <a:pt x="3534" y="5064"/>
                      </a:lnTo>
                      <a:cubicBezTo>
                        <a:pt x="3377" y="4907"/>
                        <a:pt x="3180" y="4750"/>
                        <a:pt x="2984" y="4593"/>
                      </a:cubicBezTo>
                      <a:cubicBezTo>
                        <a:pt x="2827" y="4397"/>
                        <a:pt x="2552" y="4161"/>
                        <a:pt x="2317" y="3926"/>
                      </a:cubicBezTo>
                      <a:cubicBezTo>
                        <a:pt x="2081" y="3690"/>
                        <a:pt x="1806" y="3376"/>
                        <a:pt x="1610" y="3101"/>
                      </a:cubicBezTo>
                      <a:cubicBezTo>
                        <a:pt x="1374" y="2787"/>
                        <a:pt x="1178" y="2434"/>
                        <a:pt x="982" y="2120"/>
                      </a:cubicBezTo>
                      <a:cubicBezTo>
                        <a:pt x="707" y="1649"/>
                        <a:pt x="511" y="1139"/>
                        <a:pt x="393" y="628"/>
                      </a:cubicBezTo>
                      <a:cubicBezTo>
                        <a:pt x="354" y="471"/>
                        <a:pt x="315" y="314"/>
                        <a:pt x="315" y="157"/>
                      </a:cubicBezTo>
                      <a:cubicBezTo>
                        <a:pt x="275" y="79"/>
                        <a:pt x="236" y="0"/>
                        <a:pt x="1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7" name="Google Shape;4877;p88">
                  <a:extLst>
                    <a:ext uri="{FF2B5EF4-FFF2-40B4-BE49-F238E27FC236}">
                      <a16:creationId xmlns:a16="http://schemas.microsoft.com/office/drawing/2014/main" id="{E4B3113C-47FA-3597-F9DB-EF6E3C4F2324}"/>
                    </a:ext>
                  </a:extLst>
                </p:cNvPr>
                <p:cNvSpPr/>
                <p:nvPr/>
              </p:nvSpPr>
              <p:spPr>
                <a:xfrm>
                  <a:off x="4515125" y="2794675"/>
                  <a:ext cx="646775" cy="48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71" h="19472" extrusionOk="0">
                      <a:moveTo>
                        <a:pt x="9815" y="1"/>
                      </a:moveTo>
                      <a:lnTo>
                        <a:pt x="9815" y="40"/>
                      </a:lnTo>
                      <a:cubicBezTo>
                        <a:pt x="9069" y="79"/>
                        <a:pt x="8323" y="197"/>
                        <a:pt x="7616" y="315"/>
                      </a:cubicBezTo>
                      <a:cubicBezTo>
                        <a:pt x="6792" y="472"/>
                        <a:pt x="5968" y="668"/>
                        <a:pt x="5182" y="943"/>
                      </a:cubicBezTo>
                      <a:cubicBezTo>
                        <a:pt x="4397" y="1178"/>
                        <a:pt x="3612" y="1532"/>
                        <a:pt x="2866" y="1924"/>
                      </a:cubicBezTo>
                      <a:cubicBezTo>
                        <a:pt x="2199" y="2277"/>
                        <a:pt x="1610" y="2749"/>
                        <a:pt x="1100" y="3337"/>
                      </a:cubicBezTo>
                      <a:cubicBezTo>
                        <a:pt x="589" y="3848"/>
                        <a:pt x="236" y="4515"/>
                        <a:pt x="118" y="5222"/>
                      </a:cubicBezTo>
                      <a:cubicBezTo>
                        <a:pt x="1" y="5732"/>
                        <a:pt x="1" y="6282"/>
                        <a:pt x="118" y="6792"/>
                      </a:cubicBezTo>
                      <a:cubicBezTo>
                        <a:pt x="40" y="6870"/>
                        <a:pt x="1" y="6988"/>
                        <a:pt x="1" y="7106"/>
                      </a:cubicBezTo>
                      <a:cubicBezTo>
                        <a:pt x="1" y="7185"/>
                        <a:pt x="40" y="7302"/>
                        <a:pt x="118" y="7381"/>
                      </a:cubicBezTo>
                      <a:cubicBezTo>
                        <a:pt x="197" y="7459"/>
                        <a:pt x="315" y="7538"/>
                        <a:pt x="393" y="7616"/>
                      </a:cubicBezTo>
                      <a:cubicBezTo>
                        <a:pt x="472" y="7813"/>
                        <a:pt x="550" y="7970"/>
                        <a:pt x="668" y="8166"/>
                      </a:cubicBezTo>
                      <a:cubicBezTo>
                        <a:pt x="707" y="8284"/>
                        <a:pt x="864" y="8362"/>
                        <a:pt x="982" y="8362"/>
                      </a:cubicBezTo>
                      <a:cubicBezTo>
                        <a:pt x="1060" y="8362"/>
                        <a:pt x="1139" y="8323"/>
                        <a:pt x="1178" y="8323"/>
                      </a:cubicBezTo>
                      <a:cubicBezTo>
                        <a:pt x="1257" y="8284"/>
                        <a:pt x="1296" y="8205"/>
                        <a:pt x="1296" y="8166"/>
                      </a:cubicBezTo>
                      <a:cubicBezTo>
                        <a:pt x="2238" y="8558"/>
                        <a:pt x="3259" y="8833"/>
                        <a:pt x="4240" y="8912"/>
                      </a:cubicBezTo>
                      <a:cubicBezTo>
                        <a:pt x="5065" y="9030"/>
                        <a:pt x="5850" y="9069"/>
                        <a:pt x="6596" y="9108"/>
                      </a:cubicBezTo>
                      <a:lnTo>
                        <a:pt x="6713" y="9108"/>
                      </a:lnTo>
                      <a:cubicBezTo>
                        <a:pt x="7498" y="9147"/>
                        <a:pt x="8323" y="9187"/>
                        <a:pt x="9147" y="9304"/>
                      </a:cubicBezTo>
                      <a:lnTo>
                        <a:pt x="9187" y="9304"/>
                      </a:lnTo>
                      <a:cubicBezTo>
                        <a:pt x="9893" y="9383"/>
                        <a:pt x="10560" y="9540"/>
                        <a:pt x="11228" y="9775"/>
                      </a:cubicBezTo>
                      <a:lnTo>
                        <a:pt x="11306" y="9815"/>
                      </a:lnTo>
                      <a:cubicBezTo>
                        <a:pt x="11620" y="9972"/>
                        <a:pt x="11895" y="10129"/>
                        <a:pt x="12170" y="10325"/>
                      </a:cubicBezTo>
                      <a:cubicBezTo>
                        <a:pt x="12406" y="10482"/>
                        <a:pt x="12563" y="10678"/>
                        <a:pt x="12759" y="10875"/>
                      </a:cubicBezTo>
                      <a:cubicBezTo>
                        <a:pt x="12877" y="11071"/>
                        <a:pt x="12994" y="11267"/>
                        <a:pt x="13112" y="11463"/>
                      </a:cubicBezTo>
                      <a:cubicBezTo>
                        <a:pt x="13191" y="11660"/>
                        <a:pt x="13230" y="11895"/>
                        <a:pt x="13269" y="12092"/>
                      </a:cubicBezTo>
                      <a:cubicBezTo>
                        <a:pt x="13308" y="12523"/>
                        <a:pt x="13308" y="12955"/>
                        <a:pt x="13230" y="13387"/>
                      </a:cubicBezTo>
                      <a:cubicBezTo>
                        <a:pt x="13151" y="13976"/>
                        <a:pt x="12994" y="14565"/>
                        <a:pt x="12837" y="15154"/>
                      </a:cubicBezTo>
                      <a:lnTo>
                        <a:pt x="12798" y="15271"/>
                      </a:lnTo>
                      <a:lnTo>
                        <a:pt x="12759" y="15428"/>
                      </a:lnTo>
                      <a:cubicBezTo>
                        <a:pt x="12759" y="15507"/>
                        <a:pt x="12720" y="15585"/>
                        <a:pt x="12720" y="15703"/>
                      </a:cubicBezTo>
                      <a:cubicBezTo>
                        <a:pt x="12680" y="15782"/>
                        <a:pt x="12720" y="15939"/>
                        <a:pt x="12759" y="16096"/>
                      </a:cubicBezTo>
                      <a:cubicBezTo>
                        <a:pt x="12837" y="16645"/>
                        <a:pt x="12955" y="17195"/>
                        <a:pt x="13191" y="17705"/>
                      </a:cubicBezTo>
                      <a:lnTo>
                        <a:pt x="13191" y="17666"/>
                      </a:lnTo>
                      <a:cubicBezTo>
                        <a:pt x="13308" y="17980"/>
                        <a:pt x="13505" y="18294"/>
                        <a:pt x="13701" y="18608"/>
                      </a:cubicBezTo>
                      <a:cubicBezTo>
                        <a:pt x="13858" y="18804"/>
                        <a:pt x="14015" y="18961"/>
                        <a:pt x="14211" y="19079"/>
                      </a:cubicBezTo>
                      <a:cubicBezTo>
                        <a:pt x="14329" y="19197"/>
                        <a:pt x="14447" y="19275"/>
                        <a:pt x="14604" y="19315"/>
                      </a:cubicBezTo>
                      <a:lnTo>
                        <a:pt x="14565" y="19315"/>
                      </a:lnTo>
                      <a:cubicBezTo>
                        <a:pt x="14722" y="19393"/>
                        <a:pt x="14879" y="19432"/>
                        <a:pt x="15075" y="19472"/>
                      </a:cubicBezTo>
                      <a:lnTo>
                        <a:pt x="15467" y="19472"/>
                      </a:lnTo>
                      <a:cubicBezTo>
                        <a:pt x="15625" y="19432"/>
                        <a:pt x="15821" y="19393"/>
                        <a:pt x="15978" y="19315"/>
                      </a:cubicBezTo>
                      <a:lnTo>
                        <a:pt x="15939" y="19315"/>
                      </a:lnTo>
                      <a:cubicBezTo>
                        <a:pt x="16096" y="19236"/>
                        <a:pt x="16213" y="19197"/>
                        <a:pt x="16331" y="19118"/>
                      </a:cubicBezTo>
                      <a:cubicBezTo>
                        <a:pt x="16606" y="18961"/>
                        <a:pt x="16841" y="18765"/>
                        <a:pt x="17077" y="18530"/>
                      </a:cubicBezTo>
                      <a:cubicBezTo>
                        <a:pt x="17156" y="18451"/>
                        <a:pt x="17234" y="18373"/>
                        <a:pt x="17313" y="18255"/>
                      </a:cubicBezTo>
                      <a:cubicBezTo>
                        <a:pt x="17391" y="18137"/>
                        <a:pt x="17470" y="18019"/>
                        <a:pt x="17548" y="17901"/>
                      </a:cubicBezTo>
                      <a:cubicBezTo>
                        <a:pt x="17587" y="17784"/>
                        <a:pt x="17666" y="17666"/>
                        <a:pt x="17705" y="17548"/>
                      </a:cubicBezTo>
                      <a:cubicBezTo>
                        <a:pt x="17784" y="17391"/>
                        <a:pt x="17823" y="17234"/>
                        <a:pt x="17901" y="17077"/>
                      </a:cubicBezTo>
                      <a:cubicBezTo>
                        <a:pt x="17980" y="16920"/>
                        <a:pt x="18098" y="16802"/>
                        <a:pt x="18215" y="16685"/>
                      </a:cubicBezTo>
                      <a:cubicBezTo>
                        <a:pt x="18333" y="16527"/>
                        <a:pt x="18490" y="16410"/>
                        <a:pt x="18686" y="16331"/>
                      </a:cubicBezTo>
                      <a:cubicBezTo>
                        <a:pt x="18765" y="16292"/>
                        <a:pt x="18883" y="16292"/>
                        <a:pt x="18961" y="16253"/>
                      </a:cubicBezTo>
                      <a:cubicBezTo>
                        <a:pt x="19079" y="16213"/>
                        <a:pt x="19236" y="16174"/>
                        <a:pt x="19354" y="16135"/>
                      </a:cubicBezTo>
                      <a:lnTo>
                        <a:pt x="19746" y="16135"/>
                      </a:lnTo>
                      <a:cubicBezTo>
                        <a:pt x="19805" y="16115"/>
                        <a:pt x="19864" y="16105"/>
                        <a:pt x="19923" y="16105"/>
                      </a:cubicBezTo>
                      <a:cubicBezTo>
                        <a:pt x="19982" y="16105"/>
                        <a:pt x="20041" y="16115"/>
                        <a:pt x="20100" y="16135"/>
                      </a:cubicBezTo>
                      <a:cubicBezTo>
                        <a:pt x="20335" y="16174"/>
                        <a:pt x="20571" y="16213"/>
                        <a:pt x="20806" y="16292"/>
                      </a:cubicBezTo>
                      <a:cubicBezTo>
                        <a:pt x="21317" y="16449"/>
                        <a:pt x="21827" y="16567"/>
                        <a:pt x="22377" y="16685"/>
                      </a:cubicBezTo>
                      <a:lnTo>
                        <a:pt x="22730" y="16685"/>
                      </a:lnTo>
                      <a:cubicBezTo>
                        <a:pt x="22848" y="16685"/>
                        <a:pt x="22965" y="16685"/>
                        <a:pt x="23083" y="16645"/>
                      </a:cubicBezTo>
                      <a:lnTo>
                        <a:pt x="23044" y="16645"/>
                      </a:lnTo>
                      <a:cubicBezTo>
                        <a:pt x="23240" y="16606"/>
                        <a:pt x="23476" y="16567"/>
                        <a:pt x="23672" y="16527"/>
                      </a:cubicBezTo>
                      <a:cubicBezTo>
                        <a:pt x="23868" y="16449"/>
                        <a:pt x="24025" y="16410"/>
                        <a:pt x="24222" y="16331"/>
                      </a:cubicBezTo>
                      <a:lnTo>
                        <a:pt x="24182" y="16331"/>
                      </a:lnTo>
                      <a:cubicBezTo>
                        <a:pt x="24379" y="16253"/>
                        <a:pt x="24575" y="16135"/>
                        <a:pt x="24732" y="16056"/>
                      </a:cubicBezTo>
                      <a:cubicBezTo>
                        <a:pt x="24928" y="15939"/>
                        <a:pt x="25085" y="15821"/>
                        <a:pt x="25242" y="15703"/>
                      </a:cubicBezTo>
                      <a:cubicBezTo>
                        <a:pt x="25439" y="15546"/>
                        <a:pt x="25635" y="15389"/>
                        <a:pt x="25831" y="15193"/>
                      </a:cubicBezTo>
                      <a:lnTo>
                        <a:pt x="25870" y="15154"/>
                      </a:lnTo>
                      <a:cubicBezTo>
                        <a:pt x="25753" y="14408"/>
                        <a:pt x="25596" y="13662"/>
                        <a:pt x="25399" y="12877"/>
                      </a:cubicBezTo>
                      <a:cubicBezTo>
                        <a:pt x="25164" y="11817"/>
                        <a:pt x="24810" y="10757"/>
                        <a:pt x="24379" y="9736"/>
                      </a:cubicBezTo>
                      <a:cubicBezTo>
                        <a:pt x="23515" y="7773"/>
                        <a:pt x="22337" y="5968"/>
                        <a:pt x="20846" y="4437"/>
                      </a:cubicBezTo>
                      <a:cubicBezTo>
                        <a:pt x="20100" y="3730"/>
                        <a:pt x="19275" y="3063"/>
                        <a:pt x="18412" y="2474"/>
                      </a:cubicBezTo>
                      <a:cubicBezTo>
                        <a:pt x="17509" y="1885"/>
                        <a:pt x="16567" y="1414"/>
                        <a:pt x="15585" y="1061"/>
                      </a:cubicBezTo>
                      <a:cubicBezTo>
                        <a:pt x="14565" y="629"/>
                        <a:pt x="13505" y="354"/>
                        <a:pt x="12406" y="197"/>
                      </a:cubicBezTo>
                      <a:cubicBezTo>
                        <a:pt x="11699" y="79"/>
                        <a:pt x="10953" y="1"/>
                        <a:pt x="102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4878;p88">
                  <a:extLst>
                    <a:ext uri="{FF2B5EF4-FFF2-40B4-BE49-F238E27FC236}">
                      <a16:creationId xmlns:a16="http://schemas.microsoft.com/office/drawing/2014/main" id="{7A125B40-B20C-FCA1-9993-5A36C611E62E}"/>
                    </a:ext>
                  </a:extLst>
                </p:cNvPr>
                <p:cNvSpPr/>
                <p:nvPr/>
              </p:nvSpPr>
              <p:spPr>
                <a:xfrm>
                  <a:off x="4810525" y="3222575"/>
                  <a:ext cx="155100" cy="40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4" h="16292" extrusionOk="0">
                      <a:moveTo>
                        <a:pt x="747" y="0"/>
                      </a:moveTo>
                      <a:lnTo>
                        <a:pt x="747" y="40"/>
                      </a:lnTo>
                      <a:cubicBezTo>
                        <a:pt x="668" y="40"/>
                        <a:pt x="629" y="79"/>
                        <a:pt x="590" y="157"/>
                      </a:cubicBezTo>
                      <a:cubicBezTo>
                        <a:pt x="275" y="1453"/>
                        <a:pt x="118" y="2748"/>
                        <a:pt x="40" y="4083"/>
                      </a:cubicBezTo>
                      <a:cubicBezTo>
                        <a:pt x="1" y="5378"/>
                        <a:pt x="79" y="6713"/>
                        <a:pt x="354" y="8009"/>
                      </a:cubicBezTo>
                      <a:cubicBezTo>
                        <a:pt x="629" y="9304"/>
                        <a:pt x="1061" y="10600"/>
                        <a:pt x="1689" y="11777"/>
                      </a:cubicBezTo>
                      <a:cubicBezTo>
                        <a:pt x="2042" y="12366"/>
                        <a:pt x="2395" y="12955"/>
                        <a:pt x="2827" y="13544"/>
                      </a:cubicBezTo>
                      <a:cubicBezTo>
                        <a:pt x="3023" y="13819"/>
                        <a:pt x="3220" y="14093"/>
                        <a:pt x="3416" y="14368"/>
                      </a:cubicBezTo>
                      <a:cubicBezTo>
                        <a:pt x="3651" y="14682"/>
                        <a:pt x="3926" y="14957"/>
                        <a:pt x="4162" y="15193"/>
                      </a:cubicBezTo>
                      <a:cubicBezTo>
                        <a:pt x="4554" y="15585"/>
                        <a:pt x="4986" y="15938"/>
                        <a:pt x="5457" y="16213"/>
                      </a:cubicBezTo>
                      <a:cubicBezTo>
                        <a:pt x="5536" y="16252"/>
                        <a:pt x="5614" y="16292"/>
                        <a:pt x="5693" y="16292"/>
                      </a:cubicBezTo>
                      <a:cubicBezTo>
                        <a:pt x="5811" y="16292"/>
                        <a:pt x="5928" y="16252"/>
                        <a:pt x="6046" y="16135"/>
                      </a:cubicBezTo>
                      <a:cubicBezTo>
                        <a:pt x="6203" y="15978"/>
                        <a:pt x="6203" y="15664"/>
                        <a:pt x="6046" y="15467"/>
                      </a:cubicBezTo>
                      <a:cubicBezTo>
                        <a:pt x="5732" y="15232"/>
                        <a:pt x="5457" y="14996"/>
                        <a:pt x="5182" y="14800"/>
                      </a:cubicBezTo>
                      <a:cubicBezTo>
                        <a:pt x="4908" y="14564"/>
                        <a:pt x="4594" y="14290"/>
                        <a:pt x="4280" y="13976"/>
                      </a:cubicBezTo>
                      <a:cubicBezTo>
                        <a:pt x="4005" y="13662"/>
                        <a:pt x="3730" y="13465"/>
                        <a:pt x="3455" y="13151"/>
                      </a:cubicBezTo>
                      <a:cubicBezTo>
                        <a:pt x="3180" y="12837"/>
                        <a:pt x="2984" y="12562"/>
                        <a:pt x="2709" y="12248"/>
                      </a:cubicBezTo>
                      <a:cubicBezTo>
                        <a:pt x="2435" y="11856"/>
                        <a:pt x="2160" y="11463"/>
                        <a:pt x="1924" y="11071"/>
                      </a:cubicBezTo>
                      <a:cubicBezTo>
                        <a:pt x="1689" y="10639"/>
                        <a:pt x="1492" y="10246"/>
                        <a:pt x="1296" y="9814"/>
                      </a:cubicBezTo>
                      <a:cubicBezTo>
                        <a:pt x="904" y="8754"/>
                        <a:pt x="590" y="7695"/>
                        <a:pt x="432" y="6595"/>
                      </a:cubicBezTo>
                      <a:cubicBezTo>
                        <a:pt x="275" y="5143"/>
                        <a:pt x="275" y="3651"/>
                        <a:pt x="472" y="2199"/>
                      </a:cubicBezTo>
                      <a:cubicBezTo>
                        <a:pt x="590" y="1531"/>
                        <a:pt x="707" y="825"/>
                        <a:pt x="864" y="157"/>
                      </a:cubicBezTo>
                      <a:cubicBezTo>
                        <a:pt x="864" y="118"/>
                        <a:pt x="825" y="40"/>
                        <a:pt x="7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9" name="Google Shape;4879;p88">
                  <a:extLst>
                    <a:ext uri="{FF2B5EF4-FFF2-40B4-BE49-F238E27FC236}">
                      <a16:creationId xmlns:a16="http://schemas.microsoft.com/office/drawing/2014/main" id="{BC76B433-A912-5269-28A1-F600B6018927}"/>
                    </a:ext>
                  </a:extLst>
                </p:cNvPr>
                <p:cNvSpPr/>
                <p:nvPr/>
              </p:nvSpPr>
              <p:spPr>
                <a:xfrm>
                  <a:off x="4527875" y="2885950"/>
                  <a:ext cx="151175" cy="5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7" h="2346" extrusionOk="0">
                      <a:moveTo>
                        <a:pt x="4908" y="0"/>
                      </a:moveTo>
                      <a:cubicBezTo>
                        <a:pt x="4712" y="0"/>
                        <a:pt x="4515" y="0"/>
                        <a:pt x="4319" y="40"/>
                      </a:cubicBezTo>
                      <a:cubicBezTo>
                        <a:pt x="2670" y="157"/>
                        <a:pt x="1139" y="943"/>
                        <a:pt x="40" y="2160"/>
                      </a:cubicBezTo>
                      <a:cubicBezTo>
                        <a:pt x="1" y="2199"/>
                        <a:pt x="1" y="2277"/>
                        <a:pt x="40" y="2317"/>
                      </a:cubicBezTo>
                      <a:cubicBezTo>
                        <a:pt x="60" y="2336"/>
                        <a:pt x="89" y="2346"/>
                        <a:pt x="119" y="2346"/>
                      </a:cubicBezTo>
                      <a:cubicBezTo>
                        <a:pt x="148" y="2346"/>
                        <a:pt x="178" y="2336"/>
                        <a:pt x="197" y="2317"/>
                      </a:cubicBezTo>
                      <a:cubicBezTo>
                        <a:pt x="393" y="2081"/>
                        <a:pt x="629" y="1885"/>
                        <a:pt x="865" y="1688"/>
                      </a:cubicBezTo>
                      <a:cubicBezTo>
                        <a:pt x="1296" y="1335"/>
                        <a:pt x="1767" y="1060"/>
                        <a:pt x="2278" y="825"/>
                      </a:cubicBezTo>
                      <a:cubicBezTo>
                        <a:pt x="2749" y="629"/>
                        <a:pt x="3259" y="472"/>
                        <a:pt x="3769" y="393"/>
                      </a:cubicBezTo>
                      <a:cubicBezTo>
                        <a:pt x="4005" y="354"/>
                        <a:pt x="4201" y="354"/>
                        <a:pt x="4398" y="354"/>
                      </a:cubicBezTo>
                      <a:lnTo>
                        <a:pt x="4986" y="354"/>
                      </a:lnTo>
                      <a:cubicBezTo>
                        <a:pt x="5261" y="393"/>
                        <a:pt x="5497" y="432"/>
                        <a:pt x="5772" y="511"/>
                      </a:cubicBezTo>
                      <a:cubicBezTo>
                        <a:pt x="5792" y="518"/>
                        <a:pt x="5813" y="521"/>
                        <a:pt x="5834" y="521"/>
                      </a:cubicBezTo>
                      <a:cubicBezTo>
                        <a:pt x="5929" y="521"/>
                        <a:pt x="6014" y="451"/>
                        <a:pt x="6046" y="354"/>
                      </a:cubicBezTo>
                      <a:cubicBezTo>
                        <a:pt x="6046" y="314"/>
                        <a:pt x="6046" y="236"/>
                        <a:pt x="6007" y="197"/>
                      </a:cubicBezTo>
                      <a:cubicBezTo>
                        <a:pt x="5968" y="118"/>
                        <a:pt x="5929" y="79"/>
                        <a:pt x="5889" y="79"/>
                      </a:cubicBezTo>
                      <a:cubicBezTo>
                        <a:pt x="5615" y="40"/>
                        <a:pt x="5379" y="0"/>
                        <a:pt x="5104" y="0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0" name="Google Shape;4880;p88">
                  <a:extLst>
                    <a:ext uri="{FF2B5EF4-FFF2-40B4-BE49-F238E27FC236}">
                      <a16:creationId xmlns:a16="http://schemas.microsoft.com/office/drawing/2014/main" id="{16153A00-7038-EE67-38BD-8530C66C9539}"/>
                    </a:ext>
                  </a:extLst>
                </p:cNvPr>
                <p:cNvSpPr/>
                <p:nvPr/>
              </p:nvSpPr>
              <p:spPr>
                <a:xfrm>
                  <a:off x="4539650" y="2829025"/>
                  <a:ext cx="125650" cy="6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6" h="2612" extrusionOk="0">
                      <a:moveTo>
                        <a:pt x="4672" y="1"/>
                      </a:moveTo>
                      <a:lnTo>
                        <a:pt x="4672" y="40"/>
                      </a:lnTo>
                      <a:cubicBezTo>
                        <a:pt x="4437" y="79"/>
                        <a:pt x="4241" y="79"/>
                        <a:pt x="4044" y="118"/>
                      </a:cubicBezTo>
                      <a:cubicBezTo>
                        <a:pt x="3809" y="158"/>
                        <a:pt x="3573" y="236"/>
                        <a:pt x="3338" y="315"/>
                      </a:cubicBezTo>
                      <a:cubicBezTo>
                        <a:pt x="2906" y="432"/>
                        <a:pt x="2513" y="589"/>
                        <a:pt x="2121" y="786"/>
                      </a:cubicBezTo>
                      <a:cubicBezTo>
                        <a:pt x="1728" y="1021"/>
                        <a:pt x="1375" y="1257"/>
                        <a:pt x="1022" y="1532"/>
                      </a:cubicBezTo>
                      <a:cubicBezTo>
                        <a:pt x="668" y="1806"/>
                        <a:pt x="354" y="2081"/>
                        <a:pt x="40" y="2395"/>
                      </a:cubicBezTo>
                      <a:cubicBezTo>
                        <a:pt x="1" y="2434"/>
                        <a:pt x="1" y="2513"/>
                        <a:pt x="40" y="2552"/>
                      </a:cubicBezTo>
                      <a:cubicBezTo>
                        <a:pt x="60" y="2591"/>
                        <a:pt x="89" y="2611"/>
                        <a:pt x="119" y="2611"/>
                      </a:cubicBezTo>
                      <a:cubicBezTo>
                        <a:pt x="148" y="2611"/>
                        <a:pt x="178" y="2591"/>
                        <a:pt x="197" y="2552"/>
                      </a:cubicBezTo>
                      <a:cubicBezTo>
                        <a:pt x="354" y="2434"/>
                        <a:pt x="472" y="2317"/>
                        <a:pt x="629" y="2199"/>
                      </a:cubicBezTo>
                      <a:lnTo>
                        <a:pt x="590" y="2199"/>
                      </a:lnTo>
                      <a:cubicBezTo>
                        <a:pt x="1139" y="1806"/>
                        <a:pt x="1689" y="1453"/>
                        <a:pt x="2317" y="1178"/>
                      </a:cubicBezTo>
                      <a:cubicBezTo>
                        <a:pt x="2788" y="982"/>
                        <a:pt x="3259" y="825"/>
                        <a:pt x="3770" y="746"/>
                      </a:cubicBezTo>
                      <a:cubicBezTo>
                        <a:pt x="4084" y="707"/>
                        <a:pt x="4398" y="668"/>
                        <a:pt x="4672" y="668"/>
                      </a:cubicBezTo>
                      <a:cubicBezTo>
                        <a:pt x="4869" y="668"/>
                        <a:pt x="5026" y="511"/>
                        <a:pt x="5026" y="354"/>
                      </a:cubicBezTo>
                      <a:cubicBezTo>
                        <a:pt x="5026" y="236"/>
                        <a:pt x="4987" y="158"/>
                        <a:pt x="4908" y="79"/>
                      </a:cubicBezTo>
                      <a:cubicBezTo>
                        <a:pt x="4869" y="40"/>
                        <a:pt x="4790" y="1"/>
                        <a:pt x="4712" y="1"/>
                      </a:cubicBezTo>
                      <a:close/>
                    </a:path>
                  </a:pathLst>
                </a:custGeom>
                <a:solidFill>
                  <a:srgbClr val="DADAD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4881;p88">
                  <a:extLst>
                    <a:ext uri="{FF2B5EF4-FFF2-40B4-BE49-F238E27FC236}">
                      <a16:creationId xmlns:a16="http://schemas.microsoft.com/office/drawing/2014/main" id="{9B7FCE33-CC4D-0DCD-653B-822ECA9AAECE}"/>
                    </a:ext>
                  </a:extLst>
                </p:cNvPr>
                <p:cNvSpPr/>
                <p:nvPr/>
              </p:nvSpPr>
              <p:spPr>
                <a:xfrm>
                  <a:off x="5003875" y="2385425"/>
                  <a:ext cx="563350" cy="105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34" h="42045" extrusionOk="0">
                      <a:moveTo>
                        <a:pt x="8479" y="1"/>
                      </a:moveTo>
                      <a:cubicBezTo>
                        <a:pt x="8126" y="1"/>
                        <a:pt x="7734" y="40"/>
                        <a:pt x="7420" y="197"/>
                      </a:cubicBezTo>
                      <a:cubicBezTo>
                        <a:pt x="6634" y="472"/>
                        <a:pt x="5967" y="943"/>
                        <a:pt x="5457" y="1610"/>
                      </a:cubicBezTo>
                      <a:cubicBezTo>
                        <a:pt x="5064" y="2042"/>
                        <a:pt x="4750" y="2474"/>
                        <a:pt x="4475" y="2984"/>
                      </a:cubicBezTo>
                      <a:cubicBezTo>
                        <a:pt x="3886" y="3809"/>
                        <a:pt x="3415" y="4711"/>
                        <a:pt x="3062" y="5693"/>
                      </a:cubicBezTo>
                      <a:cubicBezTo>
                        <a:pt x="2944" y="5928"/>
                        <a:pt x="2827" y="6164"/>
                        <a:pt x="2709" y="6478"/>
                      </a:cubicBezTo>
                      <a:cubicBezTo>
                        <a:pt x="1845" y="8559"/>
                        <a:pt x="1178" y="10718"/>
                        <a:pt x="785" y="12916"/>
                      </a:cubicBezTo>
                      <a:cubicBezTo>
                        <a:pt x="353" y="15232"/>
                        <a:pt x="118" y="17588"/>
                        <a:pt x="79" y="19904"/>
                      </a:cubicBezTo>
                      <a:cubicBezTo>
                        <a:pt x="0" y="22220"/>
                        <a:pt x="157" y="24497"/>
                        <a:pt x="432" y="26774"/>
                      </a:cubicBezTo>
                      <a:cubicBezTo>
                        <a:pt x="707" y="28854"/>
                        <a:pt x="1139" y="30895"/>
                        <a:pt x="1767" y="32858"/>
                      </a:cubicBezTo>
                      <a:cubicBezTo>
                        <a:pt x="2081" y="33918"/>
                        <a:pt x="2513" y="34978"/>
                        <a:pt x="3023" y="35959"/>
                      </a:cubicBezTo>
                      <a:cubicBezTo>
                        <a:pt x="3572" y="36902"/>
                        <a:pt x="4201" y="37805"/>
                        <a:pt x="4907" y="38629"/>
                      </a:cubicBezTo>
                      <a:cubicBezTo>
                        <a:pt x="5614" y="39414"/>
                        <a:pt x="6438" y="40081"/>
                        <a:pt x="7341" y="40631"/>
                      </a:cubicBezTo>
                      <a:cubicBezTo>
                        <a:pt x="8244" y="41181"/>
                        <a:pt x="9225" y="41573"/>
                        <a:pt x="10285" y="41809"/>
                      </a:cubicBezTo>
                      <a:cubicBezTo>
                        <a:pt x="11070" y="41966"/>
                        <a:pt x="11855" y="42044"/>
                        <a:pt x="12641" y="42044"/>
                      </a:cubicBezTo>
                      <a:cubicBezTo>
                        <a:pt x="13033" y="42044"/>
                        <a:pt x="13386" y="42044"/>
                        <a:pt x="13740" y="42005"/>
                      </a:cubicBezTo>
                      <a:cubicBezTo>
                        <a:pt x="14368" y="41966"/>
                        <a:pt x="14957" y="41848"/>
                        <a:pt x="15546" y="41730"/>
                      </a:cubicBezTo>
                      <a:cubicBezTo>
                        <a:pt x="16134" y="41573"/>
                        <a:pt x="16684" y="41416"/>
                        <a:pt x="17234" y="41181"/>
                      </a:cubicBezTo>
                      <a:cubicBezTo>
                        <a:pt x="18294" y="40670"/>
                        <a:pt x="19275" y="40003"/>
                        <a:pt x="20060" y="39100"/>
                      </a:cubicBezTo>
                      <a:cubicBezTo>
                        <a:pt x="20806" y="38276"/>
                        <a:pt x="21395" y="37294"/>
                        <a:pt x="21827" y="36234"/>
                      </a:cubicBezTo>
                      <a:cubicBezTo>
                        <a:pt x="22180" y="35214"/>
                        <a:pt x="22415" y="34154"/>
                        <a:pt x="22494" y="33094"/>
                      </a:cubicBezTo>
                      <a:cubicBezTo>
                        <a:pt x="22533" y="31955"/>
                        <a:pt x="22494" y="30817"/>
                        <a:pt x="22337" y="29678"/>
                      </a:cubicBezTo>
                      <a:cubicBezTo>
                        <a:pt x="21984" y="27362"/>
                        <a:pt x="21355" y="25046"/>
                        <a:pt x="20531" y="22809"/>
                      </a:cubicBezTo>
                      <a:cubicBezTo>
                        <a:pt x="19903" y="21121"/>
                        <a:pt x="19196" y="19433"/>
                        <a:pt x="18529" y="17784"/>
                      </a:cubicBezTo>
                      <a:lnTo>
                        <a:pt x="18019" y="16528"/>
                      </a:lnTo>
                      <a:cubicBezTo>
                        <a:pt x="17783" y="15900"/>
                        <a:pt x="17548" y="15311"/>
                        <a:pt x="17312" y="14683"/>
                      </a:cubicBezTo>
                      <a:cubicBezTo>
                        <a:pt x="16880" y="13583"/>
                        <a:pt x="16448" y="12445"/>
                        <a:pt x="16017" y="11307"/>
                      </a:cubicBezTo>
                      <a:cubicBezTo>
                        <a:pt x="15349" y="9461"/>
                        <a:pt x="14682" y="7577"/>
                        <a:pt x="13936" y="5732"/>
                      </a:cubicBezTo>
                      <a:cubicBezTo>
                        <a:pt x="13504" y="4633"/>
                        <a:pt x="12994" y="3573"/>
                        <a:pt x="12405" y="2592"/>
                      </a:cubicBezTo>
                      <a:cubicBezTo>
                        <a:pt x="12091" y="2081"/>
                        <a:pt x="11738" y="1610"/>
                        <a:pt x="11306" y="1218"/>
                      </a:cubicBezTo>
                      <a:cubicBezTo>
                        <a:pt x="11110" y="1021"/>
                        <a:pt x="10874" y="825"/>
                        <a:pt x="10639" y="668"/>
                      </a:cubicBezTo>
                      <a:cubicBezTo>
                        <a:pt x="10364" y="511"/>
                        <a:pt x="10089" y="354"/>
                        <a:pt x="9814" y="276"/>
                      </a:cubicBezTo>
                      <a:cubicBezTo>
                        <a:pt x="9382" y="79"/>
                        <a:pt x="8951" y="1"/>
                        <a:pt x="84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2" name="Google Shape;4882;p88">
                  <a:extLst>
                    <a:ext uri="{FF2B5EF4-FFF2-40B4-BE49-F238E27FC236}">
                      <a16:creationId xmlns:a16="http://schemas.microsoft.com/office/drawing/2014/main" id="{526BBAAB-FDE9-AB9D-B88F-B176D4A04EE3}"/>
                    </a:ext>
                  </a:extLst>
                </p:cNvPr>
                <p:cNvSpPr/>
                <p:nvPr/>
              </p:nvSpPr>
              <p:spPr>
                <a:xfrm>
                  <a:off x="5207025" y="2385425"/>
                  <a:ext cx="361175" cy="105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47" h="42005" extrusionOk="0">
                      <a:moveTo>
                        <a:pt x="0" y="1"/>
                      </a:moveTo>
                      <a:lnTo>
                        <a:pt x="196" y="158"/>
                      </a:lnTo>
                      <a:cubicBezTo>
                        <a:pt x="668" y="590"/>
                        <a:pt x="1060" y="1139"/>
                        <a:pt x="1335" y="1728"/>
                      </a:cubicBezTo>
                      <a:cubicBezTo>
                        <a:pt x="1688" y="2474"/>
                        <a:pt x="1924" y="3298"/>
                        <a:pt x="2120" y="4123"/>
                      </a:cubicBezTo>
                      <a:cubicBezTo>
                        <a:pt x="2316" y="4986"/>
                        <a:pt x="2434" y="5889"/>
                        <a:pt x="2552" y="6792"/>
                      </a:cubicBezTo>
                      <a:cubicBezTo>
                        <a:pt x="2630" y="7656"/>
                        <a:pt x="2709" y="8559"/>
                        <a:pt x="2787" y="9422"/>
                      </a:cubicBezTo>
                      <a:cubicBezTo>
                        <a:pt x="2827" y="10129"/>
                        <a:pt x="2905" y="10835"/>
                        <a:pt x="2984" y="11581"/>
                      </a:cubicBezTo>
                      <a:lnTo>
                        <a:pt x="2984" y="11542"/>
                      </a:lnTo>
                      <a:cubicBezTo>
                        <a:pt x="3023" y="11856"/>
                        <a:pt x="3101" y="12209"/>
                        <a:pt x="3180" y="12523"/>
                      </a:cubicBezTo>
                      <a:cubicBezTo>
                        <a:pt x="3258" y="12955"/>
                        <a:pt x="3376" y="13387"/>
                        <a:pt x="3494" y="13819"/>
                      </a:cubicBezTo>
                      <a:cubicBezTo>
                        <a:pt x="3729" y="14643"/>
                        <a:pt x="4004" y="15468"/>
                        <a:pt x="4358" y="16253"/>
                      </a:cubicBezTo>
                      <a:lnTo>
                        <a:pt x="4358" y="16214"/>
                      </a:lnTo>
                      <a:cubicBezTo>
                        <a:pt x="5103" y="17862"/>
                        <a:pt x="5889" y="19472"/>
                        <a:pt x="6791" y="21042"/>
                      </a:cubicBezTo>
                      <a:cubicBezTo>
                        <a:pt x="7655" y="22573"/>
                        <a:pt x="8519" y="24143"/>
                        <a:pt x="9225" y="25792"/>
                      </a:cubicBezTo>
                      <a:cubicBezTo>
                        <a:pt x="9736" y="26970"/>
                        <a:pt x="10168" y="28147"/>
                        <a:pt x="10482" y="29364"/>
                      </a:cubicBezTo>
                      <a:cubicBezTo>
                        <a:pt x="10599" y="29914"/>
                        <a:pt x="10717" y="30503"/>
                        <a:pt x="10796" y="31052"/>
                      </a:cubicBezTo>
                      <a:cubicBezTo>
                        <a:pt x="10835" y="31602"/>
                        <a:pt x="10874" y="32152"/>
                        <a:pt x="10835" y="32701"/>
                      </a:cubicBezTo>
                      <a:cubicBezTo>
                        <a:pt x="10796" y="33722"/>
                        <a:pt x="10599" y="34743"/>
                        <a:pt x="10285" y="35724"/>
                      </a:cubicBezTo>
                      <a:cubicBezTo>
                        <a:pt x="9814" y="37137"/>
                        <a:pt x="9029" y="38433"/>
                        <a:pt x="8008" y="39493"/>
                      </a:cubicBezTo>
                      <a:cubicBezTo>
                        <a:pt x="7655" y="39807"/>
                        <a:pt x="7302" y="40160"/>
                        <a:pt x="6909" y="40435"/>
                      </a:cubicBezTo>
                      <a:cubicBezTo>
                        <a:pt x="6124" y="41024"/>
                        <a:pt x="5260" y="41495"/>
                        <a:pt x="4318" y="41809"/>
                      </a:cubicBezTo>
                      <a:cubicBezTo>
                        <a:pt x="4122" y="41887"/>
                        <a:pt x="3887" y="41926"/>
                        <a:pt x="3690" y="42005"/>
                      </a:cubicBezTo>
                      <a:lnTo>
                        <a:pt x="4554" y="42005"/>
                      </a:lnTo>
                      <a:cubicBezTo>
                        <a:pt x="4829" y="42005"/>
                        <a:pt x="5260" y="42005"/>
                        <a:pt x="5653" y="41966"/>
                      </a:cubicBezTo>
                      <a:cubicBezTo>
                        <a:pt x="6242" y="41926"/>
                        <a:pt x="6831" y="41848"/>
                        <a:pt x="7459" y="41691"/>
                      </a:cubicBezTo>
                      <a:cubicBezTo>
                        <a:pt x="8008" y="41534"/>
                        <a:pt x="8558" y="41377"/>
                        <a:pt x="9108" y="41141"/>
                      </a:cubicBezTo>
                      <a:cubicBezTo>
                        <a:pt x="10207" y="40631"/>
                        <a:pt x="11149" y="39964"/>
                        <a:pt x="11973" y="39061"/>
                      </a:cubicBezTo>
                      <a:cubicBezTo>
                        <a:pt x="12719" y="38236"/>
                        <a:pt x="13308" y="37255"/>
                        <a:pt x="13701" y="36195"/>
                      </a:cubicBezTo>
                      <a:cubicBezTo>
                        <a:pt x="14093" y="35174"/>
                        <a:pt x="14289" y="34114"/>
                        <a:pt x="14368" y="33055"/>
                      </a:cubicBezTo>
                      <a:cubicBezTo>
                        <a:pt x="14446" y="31916"/>
                        <a:pt x="14407" y="30778"/>
                        <a:pt x="14250" y="29639"/>
                      </a:cubicBezTo>
                      <a:cubicBezTo>
                        <a:pt x="13897" y="27323"/>
                        <a:pt x="13269" y="25007"/>
                        <a:pt x="12444" y="22769"/>
                      </a:cubicBezTo>
                      <a:cubicBezTo>
                        <a:pt x="11856" y="21160"/>
                        <a:pt x="11149" y="19511"/>
                        <a:pt x="10521" y="17902"/>
                      </a:cubicBezTo>
                      <a:lnTo>
                        <a:pt x="10442" y="17745"/>
                      </a:lnTo>
                      <a:lnTo>
                        <a:pt x="9893" y="16528"/>
                      </a:lnTo>
                      <a:cubicBezTo>
                        <a:pt x="9657" y="15900"/>
                        <a:pt x="9422" y="15311"/>
                        <a:pt x="9186" y="14683"/>
                      </a:cubicBezTo>
                      <a:cubicBezTo>
                        <a:pt x="8754" y="13544"/>
                        <a:pt x="8322" y="12445"/>
                        <a:pt x="7891" y="11307"/>
                      </a:cubicBezTo>
                      <a:lnTo>
                        <a:pt x="7851" y="11150"/>
                      </a:lnTo>
                      <a:cubicBezTo>
                        <a:pt x="7184" y="9383"/>
                        <a:pt x="6517" y="7538"/>
                        <a:pt x="5810" y="5771"/>
                      </a:cubicBezTo>
                      <a:cubicBezTo>
                        <a:pt x="5378" y="4633"/>
                        <a:pt x="4868" y="3573"/>
                        <a:pt x="4279" y="2592"/>
                      </a:cubicBezTo>
                      <a:cubicBezTo>
                        <a:pt x="3965" y="2081"/>
                        <a:pt x="3612" y="1610"/>
                        <a:pt x="3180" y="1218"/>
                      </a:cubicBezTo>
                      <a:cubicBezTo>
                        <a:pt x="2984" y="1021"/>
                        <a:pt x="2748" y="825"/>
                        <a:pt x="2513" y="668"/>
                      </a:cubicBezTo>
                      <a:cubicBezTo>
                        <a:pt x="2238" y="511"/>
                        <a:pt x="1963" y="354"/>
                        <a:pt x="1688" y="276"/>
                      </a:cubicBezTo>
                      <a:cubicBezTo>
                        <a:pt x="1256" y="79"/>
                        <a:pt x="825" y="1"/>
                        <a:pt x="3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4883;p88">
                  <a:extLst>
                    <a:ext uri="{FF2B5EF4-FFF2-40B4-BE49-F238E27FC236}">
                      <a16:creationId xmlns:a16="http://schemas.microsoft.com/office/drawing/2014/main" id="{55E2A0CE-18EE-3C5A-E2D5-8BB1863D9279}"/>
                    </a:ext>
                  </a:extLst>
                </p:cNvPr>
                <p:cNvSpPr/>
                <p:nvPr/>
              </p:nvSpPr>
              <p:spPr>
                <a:xfrm>
                  <a:off x="2979225" y="2868275"/>
                  <a:ext cx="537850" cy="14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14" h="5615" extrusionOk="0">
                      <a:moveTo>
                        <a:pt x="3298" y="1"/>
                      </a:moveTo>
                      <a:cubicBezTo>
                        <a:pt x="3180" y="1"/>
                        <a:pt x="3063" y="1"/>
                        <a:pt x="2945" y="40"/>
                      </a:cubicBezTo>
                      <a:lnTo>
                        <a:pt x="432" y="40"/>
                      </a:lnTo>
                      <a:cubicBezTo>
                        <a:pt x="1" y="40"/>
                        <a:pt x="1" y="707"/>
                        <a:pt x="432" y="707"/>
                      </a:cubicBezTo>
                      <a:lnTo>
                        <a:pt x="2199" y="707"/>
                      </a:lnTo>
                      <a:cubicBezTo>
                        <a:pt x="2160" y="747"/>
                        <a:pt x="2160" y="786"/>
                        <a:pt x="2160" y="786"/>
                      </a:cubicBezTo>
                      <a:cubicBezTo>
                        <a:pt x="1924" y="1336"/>
                        <a:pt x="1806" y="1924"/>
                        <a:pt x="1846" y="2513"/>
                      </a:cubicBezTo>
                      <a:cubicBezTo>
                        <a:pt x="1846" y="2788"/>
                        <a:pt x="1885" y="3063"/>
                        <a:pt x="1963" y="3338"/>
                      </a:cubicBezTo>
                      <a:cubicBezTo>
                        <a:pt x="2003" y="3455"/>
                        <a:pt x="2042" y="3573"/>
                        <a:pt x="2081" y="3691"/>
                      </a:cubicBezTo>
                      <a:cubicBezTo>
                        <a:pt x="2120" y="3809"/>
                        <a:pt x="2160" y="3887"/>
                        <a:pt x="2238" y="4005"/>
                      </a:cubicBezTo>
                      <a:cubicBezTo>
                        <a:pt x="2356" y="4201"/>
                        <a:pt x="2474" y="4358"/>
                        <a:pt x="2670" y="4515"/>
                      </a:cubicBezTo>
                      <a:cubicBezTo>
                        <a:pt x="2395" y="4712"/>
                        <a:pt x="2513" y="5143"/>
                        <a:pt x="2866" y="5143"/>
                      </a:cubicBezTo>
                      <a:lnTo>
                        <a:pt x="3455" y="5143"/>
                      </a:lnTo>
                      <a:cubicBezTo>
                        <a:pt x="3730" y="5300"/>
                        <a:pt x="4005" y="5457"/>
                        <a:pt x="4240" y="5575"/>
                      </a:cubicBezTo>
                      <a:cubicBezTo>
                        <a:pt x="4280" y="5614"/>
                        <a:pt x="4358" y="5614"/>
                        <a:pt x="4437" y="5614"/>
                      </a:cubicBezTo>
                      <a:cubicBezTo>
                        <a:pt x="4554" y="5614"/>
                        <a:pt x="4633" y="5575"/>
                        <a:pt x="4711" y="5457"/>
                      </a:cubicBezTo>
                      <a:cubicBezTo>
                        <a:pt x="4790" y="5379"/>
                        <a:pt x="4790" y="5222"/>
                        <a:pt x="4711" y="5143"/>
                      </a:cubicBezTo>
                      <a:lnTo>
                        <a:pt x="20139" y="5143"/>
                      </a:lnTo>
                      <a:cubicBezTo>
                        <a:pt x="20178" y="5183"/>
                        <a:pt x="20296" y="5222"/>
                        <a:pt x="20375" y="5222"/>
                      </a:cubicBezTo>
                      <a:cubicBezTo>
                        <a:pt x="20453" y="5222"/>
                        <a:pt x="20532" y="5183"/>
                        <a:pt x="20610" y="5143"/>
                      </a:cubicBezTo>
                      <a:cubicBezTo>
                        <a:pt x="20767" y="4947"/>
                        <a:pt x="20885" y="4790"/>
                        <a:pt x="21003" y="4594"/>
                      </a:cubicBezTo>
                      <a:cubicBezTo>
                        <a:pt x="21081" y="4358"/>
                        <a:pt x="21199" y="4162"/>
                        <a:pt x="21278" y="3966"/>
                      </a:cubicBezTo>
                      <a:cubicBezTo>
                        <a:pt x="21395" y="3534"/>
                        <a:pt x="21474" y="3102"/>
                        <a:pt x="21474" y="2670"/>
                      </a:cubicBezTo>
                      <a:cubicBezTo>
                        <a:pt x="21513" y="1807"/>
                        <a:pt x="21278" y="943"/>
                        <a:pt x="20806" y="197"/>
                      </a:cubicBezTo>
                      <a:cubicBezTo>
                        <a:pt x="20767" y="119"/>
                        <a:pt x="20649" y="40"/>
                        <a:pt x="20532" y="40"/>
                      </a:cubicBezTo>
                      <a:lnTo>
                        <a:pt x="3612" y="40"/>
                      </a:lnTo>
                      <a:cubicBezTo>
                        <a:pt x="3573" y="40"/>
                        <a:pt x="3534" y="1"/>
                        <a:pt x="345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4884;p88">
                  <a:extLst>
                    <a:ext uri="{FF2B5EF4-FFF2-40B4-BE49-F238E27FC236}">
                      <a16:creationId xmlns:a16="http://schemas.microsoft.com/office/drawing/2014/main" id="{E0658D28-CE35-9BB6-A4FE-972B85EA4400}"/>
                    </a:ext>
                  </a:extLst>
                </p:cNvPr>
                <p:cNvSpPr/>
                <p:nvPr/>
              </p:nvSpPr>
              <p:spPr>
                <a:xfrm>
                  <a:off x="1530675" y="2154800"/>
                  <a:ext cx="1611500" cy="85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60" h="34321" extrusionOk="0">
                      <a:moveTo>
                        <a:pt x="6870" y="1"/>
                      </a:moveTo>
                      <a:lnTo>
                        <a:pt x="1571" y="275"/>
                      </a:lnTo>
                      <a:lnTo>
                        <a:pt x="629" y="275"/>
                      </a:lnTo>
                      <a:cubicBezTo>
                        <a:pt x="550" y="275"/>
                        <a:pt x="472" y="315"/>
                        <a:pt x="354" y="354"/>
                      </a:cubicBezTo>
                      <a:cubicBezTo>
                        <a:pt x="315" y="393"/>
                        <a:pt x="236" y="393"/>
                        <a:pt x="197" y="432"/>
                      </a:cubicBezTo>
                      <a:lnTo>
                        <a:pt x="158" y="432"/>
                      </a:lnTo>
                      <a:cubicBezTo>
                        <a:pt x="118" y="472"/>
                        <a:pt x="79" y="511"/>
                        <a:pt x="40" y="550"/>
                      </a:cubicBezTo>
                      <a:cubicBezTo>
                        <a:pt x="40" y="589"/>
                        <a:pt x="1" y="589"/>
                        <a:pt x="1" y="629"/>
                      </a:cubicBezTo>
                      <a:cubicBezTo>
                        <a:pt x="1" y="668"/>
                        <a:pt x="1" y="668"/>
                        <a:pt x="1" y="707"/>
                      </a:cubicBezTo>
                      <a:lnTo>
                        <a:pt x="1" y="825"/>
                      </a:lnTo>
                      <a:lnTo>
                        <a:pt x="1" y="864"/>
                      </a:lnTo>
                      <a:lnTo>
                        <a:pt x="1" y="903"/>
                      </a:lnTo>
                      <a:lnTo>
                        <a:pt x="1" y="1100"/>
                      </a:lnTo>
                      <a:lnTo>
                        <a:pt x="1" y="1139"/>
                      </a:lnTo>
                      <a:cubicBezTo>
                        <a:pt x="1" y="1217"/>
                        <a:pt x="40" y="1296"/>
                        <a:pt x="40" y="1335"/>
                      </a:cubicBezTo>
                      <a:cubicBezTo>
                        <a:pt x="79" y="1374"/>
                        <a:pt x="79" y="1414"/>
                        <a:pt x="79" y="1453"/>
                      </a:cubicBezTo>
                      <a:lnTo>
                        <a:pt x="158" y="1571"/>
                      </a:lnTo>
                      <a:lnTo>
                        <a:pt x="315" y="1924"/>
                      </a:lnTo>
                      <a:lnTo>
                        <a:pt x="3848" y="9383"/>
                      </a:lnTo>
                      <a:lnTo>
                        <a:pt x="5614" y="13112"/>
                      </a:lnTo>
                      <a:cubicBezTo>
                        <a:pt x="7420" y="16920"/>
                        <a:pt x="9187" y="20689"/>
                        <a:pt x="10992" y="24457"/>
                      </a:cubicBezTo>
                      <a:lnTo>
                        <a:pt x="10992" y="24536"/>
                      </a:lnTo>
                      <a:cubicBezTo>
                        <a:pt x="12209" y="27087"/>
                        <a:pt x="13426" y="29639"/>
                        <a:pt x="14643" y="32191"/>
                      </a:cubicBezTo>
                      <a:lnTo>
                        <a:pt x="14565" y="32191"/>
                      </a:lnTo>
                      <a:cubicBezTo>
                        <a:pt x="14133" y="32191"/>
                        <a:pt x="14133" y="32858"/>
                        <a:pt x="14565" y="32858"/>
                      </a:cubicBezTo>
                      <a:lnTo>
                        <a:pt x="14957" y="32858"/>
                      </a:lnTo>
                      <a:lnTo>
                        <a:pt x="15585" y="34153"/>
                      </a:lnTo>
                      <a:cubicBezTo>
                        <a:pt x="15650" y="34250"/>
                        <a:pt x="15741" y="34321"/>
                        <a:pt x="15837" y="34321"/>
                      </a:cubicBezTo>
                      <a:cubicBezTo>
                        <a:pt x="15858" y="34321"/>
                        <a:pt x="15878" y="34317"/>
                        <a:pt x="15899" y="34310"/>
                      </a:cubicBezTo>
                      <a:cubicBezTo>
                        <a:pt x="15939" y="34310"/>
                        <a:pt x="16017" y="34310"/>
                        <a:pt x="16056" y="34271"/>
                      </a:cubicBezTo>
                      <a:cubicBezTo>
                        <a:pt x="16135" y="34232"/>
                        <a:pt x="16174" y="34153"/>
                        <a:pt x="16213" y="34075"/>
                      </a:cubicBezTo>
                      <a:cubicBezTo>
                        <a:pt x="16253" y="33996"/>
                        <a:pt x="16213" y="33879"/>
                        <a:pt x="16174" y="33839"/>
                      </a:cubicBezTo>
                      <a:cubicBezTo>
                        <a:pt x="16017" y="33486"/>
                        <a:pt x="15860" y="33172"/>
                        <a:pt x="15703" y="32858"/>
                      </a:cubicBezTo>
                      <a:lnTo>
                        <a:pt x="63281" y="32858"/>
                      </a:lnTo>
                      <a:cubicBezTo>
                        <a:pt x="63399" y="32858"/>
                        <a:pt x="63478" y="32819"/>
                        <a:pt x="63517" y="32740"/>
                      </a:cubicBezTo>
                      <a:lnTo>
                        <a:pt x="63674" y="33054"/>
                      </a:lnTo>
                      <a:lnTo>
                        <a:pt x="63792" y="33329"/>
                      </a:lnTo>
                      <a:cubicBezTo>
                        <a:pt x="63870" y="33447"/>
                        <a:pt x="63988" y="33525"/>
                        <a:pt x="64106" y="33525"/>
                      </a:cubicBezTo>
                      <a:cubicBezTo>
                        <a:pt x="64145" y="33525"/>
                        <a:pt x="64224" y="33486"/>
                        <a:pt x="64263" y="33447"/>
                      </a:cubicBezTo>
                      <a:cubicBezTo>
                        <a:pt x="64341" y="33408"/>
                        <a:pt x="64420" y="33329"/>
                        <a:pt x="64420" y="33251"/>
                      </a:cubicBezTo>
                      <a:cubicBezTo>
                        <a:pt x="64459" y="33172"/>
                        <a:pt x="64420" y="33094"/>
                        <a:pt x="64381" y="33015"/>
                      </a:cubicBezTo>
                      <a:lnTo>
                        <a:pt x="64302" y="32819"/>
                      </a:lnTo>
                      <a:lnTo>
                        <a:pt x="64067" y="32308"/>
                      </a:lnTo>
                      <a:lnTo>
                        <a:pt x="62850" y="29718"/>
                      </a:lnTo>
                      <a:lnTo>
                        <a:pt x="59081" y="21748"/>
                      </a:lnTo>
                      <a:cubicBezTo>
                        <a:pt x="57315" y="18058"/>
                        <a:pt x="55548" y="14329"/>
                        <a:pt x="53782" y="10600"/>
                      </a:cubicBezTo>
                      <a:lnTo>
                        <a:pt x="51034" y="4868"/>
                      </a:lnTo>
                      <a:lnTo>
                        <a:pt x="48874" y="315"/>
                      </a:lnTo>
                      <a:cubicBezTo>
                        <a:pt x="48874" y="275"/>
                        <a:pt x="48835" y="275"/>
                        <a:pt x="48835" y="236"/>
                      </a:cubicBezTo>
                      <a:cubicBezTo>
                        <a:pt x="48835" y="236"/>
                        <a:pt x="48796" y="197"/>
                        <a:pt x="48796" y="197"/>
                      </a:cubicBezTo>
                      <a:lnTo>
                        <a:pt x="48757" y="118"/>
                      </a:lnTo>
                      <a:lnTo>
                        <a:pt x="48678" y="79"/>
                      </a:lnTo>
                      <a:lnTo>
                        <a:pt x="48560" y="40"/>
                      </a:lnTo>
                      <a:cubicBezTo>
                        <a:pt x="48560" y="40"/>
                        <a:pt x="48521" y="1"/>
                        <a:pt x="4848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4885;p88">
                  <a:extLst>
                    <a:ext uri="{FF2B5EF4-FFF2-40B4-BE49-F238E27FC236}">
                      <a16:creationId xmlns:a16="http://schemas.microsoft.com/office/drawing/2014/main" id="{2FF034EE-5BC8-77CD-CA1E-1061289C1E87}"/>
                    </a:ext>
                  </a:extLst>
                </p:cNvPr>
                <p:cNvSpPr/>
                <p:nvPr/>
              </p:nvSpPr>
              <p:spPr>
                <a:xfrm>
                  <a:off x="2702475" y="2154800"/>
                  <a:ext cx="438700" cy="83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48" h="33497" extrusionOk="0">
                      <a:moveTo>
                        <a:pt x="0" y="1"/>
                      </a:moveTo>
                      <a:cubicBezTo>
                        <a:pt x="2002" y="4201"/>
                        <a:pt x="4005" y="8441"/>
                        <a:pt x="5967" y="12641"/>
                      </a:cubicBezTo>
                      <a:lnTo>
                        <a:pt x="13112" y="27755"/>
                      </a:lnTo>
                      <a:lnTo>
                        <a:pt x="15507" y="32858"/>
                      </a:lnTo>
                      <a:lnTo>
                        <a:pt x="16409" y="32858"/>
                      </a:lnTo>
                      <a:cubicBezTo>
                        <a:pt x="16488" y="32858"/>
                        <a:pt x="16567" y="32819"/>
                        <a:pt x="16645" y="32740"/>
                      </a:cubicBezTo>
                      <a:lnTo>
                        <a:pt x="16763" y="33054"/>
                      </a:lnTo>
                      <a:lnTo>
                        <a:pt x="16920" y="33329"/>
                      </a:lnTo>
                      <a:cubicBezTo>
                        <a:pt x="16952" y="33426"/>
                        <a:pt x="17038" y="33496"/>
                        <a:pt x="17132" y="33496"/>
                      </a:cubicBezTo>
                      <a:cubicBezTo>
                        <a:pt x="17153" y="33496"/>
                        <a:pt x="17174" y="33493"/>
                        <a:pt x="17195" y="33486"/>
                      </a:cubicBezTo>
                      <a:cubicBezTo>
                        <a:pt x="17273" y="33486"/>
                        <a:pt x="17312" y="33486"/>
                        <a:pt x="17391" y="33447"/>
                      </a:cubicBezTo>
                      <a:cubicBezTo>
                        <a:pt x="17469" y="33408"/>
                        <a:pt x="17509" y="33329"/>
                        <a:pt x="17548" y="33251"/>
                      </a:cubicBezTo>
                      <a:cubicBezTo>
                        <a:pt x="17548" y="33172"/>
                        <a:pt x="17548" y="33054"/>
                        <a:pt x="17509" y="32976"/>
                      </a:cubicBezTo>
                      <a:lnTo>
                        <a:pt x="17430" y="32819"/>
                      </a:lnTo>
                      <a:lnTo>
                        <a:pt x="17195" y="32269"/>
                      </a:lnTo>
                      <a:lnTo>
                        <a:pt x="15938" y="29718"/>
                      </a:lnTo>
                      <a:lnTo>
                        <a:pt x="12170" y="21748"/>
                      </a:lnTo>
                      <a:cubicBezTo>
                        <a:pt x="10403" y="18019"/>
                        <a:pt x="8637" y="14329"/>
                        <a:pt x="6870" y="10600"/>
                      </a:cubicBezTo>
                      <a:lnTo>
                        <a:pt x="4162" y="4868"/>
                      </a:lnTo>
                      <a:lnTo>
                        <a:pt x="2002" y="354"/>
                      </a:lnTo>
                      <a:lnTo>
                        <a:pt x="1963" y="236"/>
                      </a:lnTo>
                      <a:lnTo>
                        <a:pt x="1963" y="197"/>
                      </a:lnTo>
                      <a:lnTo>
                        <a:pt x="1885" y="118"/>
                      </a:lnTo>
                      <a:cubicBezTo>
                        <a:pt x="1845" y="118"/>
                        <a:pt x="1806" y="79"/>
                        <a:pt x="1806" y="79"/>
                      </a:cubicBezTo>
                      <a:lnTo>
                        <a:pt x="1688" y="40"/>
                      </a:lnTo>
                      <a:lnTo>
                        <a:pt x="161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4886;p88">
                  <a:extLst>
                    <a:ext uri="{FF2B5EF4-FFF2-40B4-BE49-F238E27FC236}">
                      <a16:creationId xmlns:a16="http://schemas.microsoft.com/office/drawing/2014/main" id="{1B54523C-F10F-0C43-C0F8-53B097529D06}"/>
                    </a:ext>
                  </a:extLst>
                </p:cNvPr>
                <p:cNvSpPr/>
                <p:nvPr/>
              </p:nvSpPr>
              <p:spPr>
                <a:xfrm>
                  <a:off x="1879075" y="2152825"/>
                  <a:ext cx="1210100" cy="85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04" h="34351" extrusionOk="0">
                      <a:moveTo>
                        <a:pt x="28697" y="1"/>
                      </a:moveTo>
                      <a:cubicBezTo>
                        <a:pt x="28540" y="747"/>
                        <a:pt x="28383" y="1493"/>
                        <a:pt x="28186" y="2239"/>
                      </a:cubicBezTo>
                      <a:cubicBezTo>
                        <a:pt x="27794" y="3927"/>
                        <a:pt x="27244" y="5615"/>
                        <a:pt x="26577" y="7224"/>
                      </a:cubicBezTo>
                      <a:cubicBezTo>
                        <a:pt x="25203" y="10482"/>
                        <a:pt x="23397" y="13544"/>
                        <a:pt x="21238" y="16332"/>
                      </a:cubicBezTo>
                      <a:cubicBezTo>
                        <a:pt x="19040" y="19158"/>
                        <a:pt x="16488" y="21710"/>
                        <a:pt x="13662" y="23869"/>
                      </a:cubicBezTo>
                      <a:cubicBezTo>
                        <a:pt x="10874" y="26028"/>
                        <a:pt x="7812" y="27834"/>
                        <a:pt x="4554" y="29208"/>
                      </a:cubicBezTo>
                      <a:cubicBezTo>
                        <a:pt x="3141" y="29757"/>
                        <a:pt x="1728" y="30268"/>
                        <a:pt x="275" y="30660"/>
                      </a:cubicBezTo>
                      <a:lnTo>
                        <a:pt x="118" y="30699"/>
                      </a:lnTo>
                      <a:lnTo>
                        <a:pt x="0" y="30739"/>
                      </a:lnTo>
                      <a:lnTo>
                        <a:pt x="158" y="31053"/>
                      </a:lnTo>
                      <a:lnTo>
                        <a:pt x="236" y="31210"/>
                      </a:lnTo>
                      <a:cubicBezTo>
                        <a:pt x="354" y="31485"/>
                        <a:pt x="511" y="31759"/>
                        <a:pt x="629" y="32034"/>
                      </a:cubicBezTo>
                      <a:lnTo>
                        <a:pt x="668" y="32113"/>
                      </a:lnTo>
                      <a:lnTo>
                        <a:pt x="707" y="32152"/>
                      </a:lnTo>
                      <a:lnTo>
                        <a:pt x="629" y="32152"/>
                      </a:lnTo>
                      <a:cubicBezTo>
                        <a:pt x="236" y="32230"/>
                        <a:pt x="236" y="32819"/>
                        <a:pt x="629" y="32898"/>
                      </a:cubicBezTo>
                      <a:lnTo>
                        <a:pt x="1021" y="32898"/>
                      </a:lnTo>
                      <a:cubicBezTo>
                        <a:pt x="1217" y="33330"/>
                        <a:pt x="1453" y="33761"/>
                        <a:pt x="1649" y="34193"/>
                      </a:cubicBezTo>
                      <a:cubicBezTo>
                        <a:pt x="1689" y="34311"/>
                        <a:pt x="1806" y="34350"/>
                        <a:pt x="1963" y="34350"/>
                      </a:cubicBezTo>
                      <a:cubicBezTo>
                        <a:pt x="2003" y="34350"/>
                        <a:pt x="2081" y="34350"/>
                        <a:pt x="2120" y="34311"/>
                      </a:cubicBezTo>
                      <a:cubicBezTo>
                        <a:pt x="2199" y="34272"/>
                        <a:pt x="2277" y="34193"/>
                        <a:pt x="2277" y="34115"/>
                      </a:cubicBezTo>
                      <a:cubicBezTo>
                        <a:pt x="2317" y="33997"/>
                        <a:pt x="2317" y="33918"/>
                        <a:pt x="2238" y="33840"/>
                      </a:cubicBezTo>
                      <a:cubicBezTo>
                        <a:pt x="2120" y="33565"/>
                        <a:pt x="2003" y="33290"/>
                        <a:pt x="1846" y="33016"/>
                      </a:cubicBezTo>
                      <a:lnTo>
                        <a:pt x="1767" y="32898"/>
                      </a:lnTo>
                      <a:lnTo>
                        <a:pt x="48403" y="32898"/>
                      </a:lnTo>
                      <a:lnTo>
                        <a:pt x="46048" y="27834"/>
                      </a:lnTo>
                      <a:lnTo>
                        <a:pt x="46048" y="27794"/>
                      </a:lnTo>
                      <a:lnTo>
                        <a:pt x="42476" y="20218"/>
                      </a:lnTo>
                      <a:lnTo>
                        <a:pt x="38903" y="12720"/>
                      </a:lnTo>
                      <a:cubicBezTo>
                        <a:pt x="36941" y="8520"/>
                        <a:pt x="34938" y="4280"/>
                        <a:pt x="32936" y="80"/>
                      </a:cubicBezTo>
                      <a:lnTo>
                        <a:pt x="3297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4887;p88">
                  <a:extLst>
                    <a:ext uri="{FF2B5EF4-FFF2-40B4-BE49-F238E27FC236}">
                      <a16:creationId xmlns:a16="http://schemas.microsoft.com/office/drawing/2014/main" id="{9839F278-D953-08EB-1443-E67B11A5E17F}"/>
                    </a:ext>
                  </a:extLst>
                </p:cNvPr>
                <p:cNvSpPr/>
                <p:nvPr/>
              </p:nvSpPr>
              <p:spPr>
                <a:xfrm>
                  <a:off x="2136200" y="2490275"/>
                  <a:ext cx="165225" cy="13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9" h="5598" extrusionOk="0">
                      <a:moveTo>
                        <a:pt x="3112" y="1"/>
                      </a:moveTo>
                      <a:cubicBezTo>
                        <a:pt x="1973" y="1"/>
                        <a:pt x="836" y="676"/>
                        <a:pt x="432" y="1970"/>
                      </a:cubicBezTo>
                      <a:cubicBezTo>
                        <a:pt x="1" y="3422"/>
                        <a:pt x="825" y="4993"/>
                        <a:pt x="2277" y="5464"/>
                      </a:cubicBezTo>
                      <a:cubicBezTo>
                        <a:pt x="2571" y="5555"/>
                        <a:pt x="2860" y="5598"/>
                        <a:pt x="3139" y="5598"/>
                      </a:cubicBezTo>
                      <a:cubicBezTo>
                        <a:pt x="5134" y="5598"/>
                        <a:pt x="6608" y="3427"/>
                        <a:pt x="5575" y="1499"/>
                      </a:cubicBezTo>
                      <a:cubicBezTo>
                        <a:pt x="5052" y="489"/>
                        <a:pt x="4081" y="1"/>
                        <a:pt x="311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4888;p88">
                  <a:extLst>
                    <a:ext uri="{FF2B5EF4-FFF2-40B4-BE49-F238E27FC236}">
                      <a16:creationId xmlns:a16="http://schemas.microsoft.com/office/drawing/2014/main" id="{47EEEBFF-C534-BE51-D5DD-3AF9045C8623}"/>
                    </a:ext>
                  </a:extLst>
                </p:cNvPr>
                <p:cNvSpPr/>
                <p:nvPr/>
              </p:nvSpPr>
              <p:spPr>
                <a:xfrm>
                  <a:off x="2094000" y="2470675"/>
                  <a:ext cx="63500" cy="5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0" h="2136" extrusionOk="0">
                      <a:moveTo>
                        <a:pt x="1229" y="1"/>
                      </a:moveTo>
                      <a:cubicBezTo>
                        <a:pt x="788" y="1"/>
                        <a:pt x="347" y="260"/>
                        <a:pt x="197" y="752"/>
                      </a:cubicBezTo>
                      <a:cubicBezTo>
                        <a:pt x="1" y="1301"/>
                        <a:pt x="315" y="1930"/>
                        <a:pt x="903" y="2087"/>
                      </a:cubicBezTo>
                      <a:cubicBezTo>
                        <a:pt x="1012" y="2120"/>
                        <a:pt x="1120" y="2135"/>
                        <a:pt x="1223" y="2135"/>
                      </a:cubicBezTo>
                      <a:cubicBezTo>
                        <a:pt x="1978" y="2135"/>
                        <a:pt x="2539" y="1315"/>
                        <a:pt x="2160" y="556"/>
                      </a:cubicBezTo>
                      <a:cubicBezTo>
                        <a:pt x="1963" y="181"/>
                        <a:pt x="1596" y="1"/>
                        <a:pt x="12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4889;p88">
                  <a:extLst>
                    <a:ext uri="{FF2B5EF4-FFF2-40B4-BE49-F238E27FC236}">
                      <a16:creationId xmlns:a16="http://schemas.microsoft.com/office/drawing/2014/main" id="{A6F99610-2AEF-2F27-D5DA-8FECF9122423}"/>
                    </a:ext>
                  </a:extLst>
                </p:cNvPr>
                <p:cNvSpPr/>
                <p:nvPr/>
              </p:nvSpPr>
              <p:spPr>
                <a:xfrm>
                  <a:off x="1725975" y="3040025"/>
                  <a:ext cx="432825" cy="222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13" h="88917" extrusionOk="0">
                      <a:moveTo>
                        <a:pt x="8401" y="1"/>
                      </a:moveTo>
                      <a:cubicBezTo>
                        <a:pt x="8205" y="1"/>
                        <a:pt x="8048" y="158"/>
                        <a:pt x="8048" y="393"/>
                      </a:cubicBezTo>
                      <a:lnTo>
                        <a:pt x="7891" y="1767"/>
                      </a:lnTo>
                      <a:lnTo>
                        <a:pt x="7773" y="3141"/>
                      </a:lnTo>
                      <a:cubicBezTo>
                        <a:pt x="7773" y="3180"/>
                        <a:pt x="7734" y="3220"/>
                        <a:pt x="7734" y="3259"/>
                      </a:cubicBezTo>
                      <a:cubicBezTo>
                        <a:pt x="7734" y="3298"/>
                        <a:pt x="7734" y="3377"/>
                        <a:pt x="7734" y="3416"/>
                      </a:cubicBezTo>
                      <a:lnTo>
                        <a:pt x="6478" y="17273"/>
                      </a:lnTo>
                      <a:lnTo>
                        <a:pt x="5222" y="31209"/>
                      </a:lnTo>
                      <a:lnTo>
                        <a:pt x="4358" y="41023"/>
                      </a:lnTo>
                      <a:lnTo>
                        <a:pt x="4358" y="41141"/>
                      </a:lnTo>
                      <a:cubicBezTo>
                        <a:pt x="3730" y="47933"/>
                        <a:pt x="3141" y="54685"/>
                        <a:pt x="2513" y="61476"/>
                      </a:cubicBezTo>
                      <a:lnTo>
                        <a:pt x="1296" y="74980"/>
                      </a:lnTo>
                      <a:lnTo>
                        <a:pt x="40" y="88484"/>
                      </a:lnTo>
                      <a:lnTo>
                        <a:pt x="1" y="88916"/>
                      </a:lnTo>
                      <a:lnTo>
                        <a:pt x="6085" y="88916"/>
                      </a:lnTo>
                      <a:lnTo>
                        <a:pt x="6713" y="84205"/>
                      </a:lnTo>
                      <a:lnTo>
                        <a:pt x="7145" y="80790"/>
                      </a:lnTo>
                      <a:lnTo>
                        <a:pt x="8087" y="73410"/>
                      </a:lnTo>
                      <a:lnTo>
                        <a:pt x="8912" y="66854"/>
                      </a:lnTo>
                      <a:lnTo>
                        <a:pt x="10874" y="51544"/>
                      </a:lnTo>
                      <a:lnTo>
                        <a:pt x="12837" y="36234"/>
                      </a:lnTo>
                      <a:lnTo>
                        <a:pt x="14800" y="21160"/>
                      </a:lnTo>
                      <a:lnTo>
                        <a:pt x="17038" y="3730"/>
                      </a:lnTo>
                      <a:lnTo>
                        <a:pt x="17313" y="1453"/>
                      </a:lnTo>
                      <a:cubicBezTo>
                        <a:pt x="17313" y="1375"/>
                        <a:pt x="17273" y="1257"/>
                        <a:pt x="17234" y="1178"/>
                      </a:cubicBezTo>
                      <a:cubicBezTo>
                        <a:pt x="17155" y="1100"/>
                        <a:pt x="17038" y="1061"/>
                        <a:pt x="16959" y="1061"/>
                      </a:cubicBezTo>
                      <a:cubicBezTo>
                        <a:pt x="16841" y="1061"/>
                        <a:pt x="16763" y="1100"/>
                        <a:pt x="16684" y="1178"/>
                      </a:cubicBezTo>
                      <a:cubicBezTo>
                        <a:pt x="16606" y="1257"/>
                        <a:pt x="16567" y="1375"/>
                        <a:pt x="16567" y="1453"/>
                      </a:cubicBezTo>
                      <a:lnTo>
                        <a:pt x="16410" y="2592"/>
                      </a:lnTo>
                      <a:lnTo>
                        <a:pt x="16370" y="2827"/>
                      </a:lnTo>
                      <a:cubicBezTo>
                        <a:pt x="15821" y="2474"/>
                        <a:pt x="15153" y="2238"/>
                        <a:pt x="14525" y="2121"/>
                      </a:cubicBezTo>
                      <a:cubicBezTo>
                        <a:pt x="13819" y="2003"/>
                        <a:pt x="13151" y="1924"/>
                        <a:pt x="12445" y="1924"/>
                      </a:cubicBezTo>
                      <a:lnTo>
                        <a:pt x="12209" y="1924"/>
                      </a:lnTo>
                      <a:cubicBezTo>
                        <a:pt x="11424" y="1924"/>
                        <a:pt x="10639" y="2042"/>
                        <a:pt x="9893" y="2238"/>
                      </a:cubicBezTo>
                      <a:cubicBezTo>
                        <a:pt x="9422" y="2356"/>
                        <a:pt x="8990" y="2474"/>
                        <a:pt x="8558" y="2670"/>
                      </a:cubicBezTo>
                      <a:lnTo>
                        <a:pt x="8676" y="1532"/>
                      </a:lnTo>
                      <a:lnTo>
                        <a:pt x="8794" y="393"/>
                      </a:lnTo>
                      <a:cubicBezTo>
                        <a:pt x="8794" y="275"/>
                        <a:pt x="8755" y="197"/>
                        <a:pt x="8715" y="118"/>
                      </a:cubicBezTo>
                      <a:cubicBezTo>
                        <a:pt x="8637" y="40"/>
                        <a:pt x="8519" y="1"/>
                        <a:pt x="840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4890;p88">
                  <a:extLst>
                    <a:ext uri="{FF2B5EF4-FFF2-40B4-BE49-F238E27FC236}">
                      <a16:creationId xmlns:a16="http://schemas.microsoft.com/office/drawing/2014/main" id="{78A9B733-8987-329B-B4F7-93D0A40B90EF}"/>
                    </a:ext>
                  </a:extLst>
                </p:cNvPr>
                <p:cNvSpPr/>
                <p:nvPr/>
              </p:nvSpPr>
              <p:spPr>
                <a:xfrm>
                  <a:off x="4527875" y="3020400"/>
                  <a:ext cx="434800" cy="224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2" h="89662" extrusionOk="0">
                      <a:moveTo>
                        <a:pt x="8912" y="1"/>
                      </a:moveTo>
                      <a:cubicBezTo>
                        <a:pt x="8794" y="1"/>
                        <a:pt x="8716" y="40"/>
                        <a:pt x="8637" y="118"/>
                      </a:cubicBezTo>
                      <a:cubicBezTo>
                        <a:pt x="8559" y="197"/>
                        <a:pt x="8519" y="275"/>
                        <a:pt x="8519" y="354"/>
                      </a:cubicBezTo>
                      <a:lnTo>
                        <a:pt x="8637" y="1532"/>
                      </a:lnTo>
                      <a:lnTo>
                        <a:pt x="8755" y="2670"/>
                      </a:lnTo>
                      <a:cubicBezTo>
                        <a:pt x="8323" y="2474"/>
                        <a:pt x="7891" y="2317"/>
                        <a:pt x="7420" y="2199"/>
                      </a:cubicBezTo>
                      <a:cubicBezTo>
                        <a:pt x="6674" y="2042"/>
                        <a:pt x="5929" y="1924"/>
                        <a:pt x="5143" y="1924"/>
                      </a:cubicBezTo>
                      <a:lnTo>
                        <a:pt x="4908" y="1924"/>
                      </a:lnTo>
                      <a:cubicBezTo>
                        <a:pt x="4787" y="1917"/>
                        <a:pt x="4665" y="1914"/>
                        <a:pt x="4544" y="1914"/>
                      </a:cubicBezTo>
                      <a:cubicBezTo>
                        <a:pt x="3960" y="1914"/>
                        <a:pt x="3380" y="1990"/>
                        <a:pt x="2827" y="2120"/>
                      </a:cubicBezTo>
                      <a:cubicBezTo>
                        <a:pt x="2160" y="2238"/>
                        <a:pt x="1532" y="2474"/>
                        <a:pt x="904" y="2788"/>
                      </a:cubicBezTo>
                      <a:lnTo>
                        <a:pt x="904" y="2552"/>
                      </a:lnTo>
                      <a:lnTo>
                        <a:pt x="786" y="1453"/>
                      </a:lnTo>
                      <a:cubicBezTo>
                        <a:pt x="786" y="1335"/>
                        <a:pt x="747" y="1257"/>
                        <a:pt x="668" y="1178"/>
                      </a:cubicBezTo>
                      <a:cubicBezTo>
                        <a:pt x="590" y="1100"/>
                        <a:pt x="511" y="1060"/>
                        <a:pt x="393" y="1060"/>
                      </a:cubicBezTo>
                      <a:cubicBezTo>
                        <a:pt x="315" y="1060"/>
                        <a:pt x="197" y="1100"/>
                        <a:pt x="119" y="1178"/>
                      </a:cubicBezTo>
                      <a:cubicBezTo>
                        <a:pt x="40" y="1257"/>
                        <a:pt x="1" y="1335"/>
                        <a:pt x="1" y="1453"/>
                      </a:cubicBezTo>
                      <a:lnTo>
                        <a:pt x="315" y="3730"/>
                      </a:lnTo>
                      <a:lnTo>
                        <a:pt x="2553" y="21160"/>
                      </a:lnTo>
                      <a:lnTo>
                        <a:pt x="4476" y="36234"/>
                      </a:lnTo>
                      <a:lnTo>
                        <a:pt x="6439" y="51544"/>
                      </a:lnTo>
                      <a:lnTo>
                        <a:pt x="8402" y="66854"/>
                      </a:lnTo>
                      <a:lnTo>
                        <a:pt x="9265" y="73371"/>
                      </a:lnTo>
                      <a:lnTo>
                        <a:pt x="10207" y="80790"/>
                      </a:lnTo>
                      <a:lnTo>
                        <a:pt x="10639" y="84166"/>
                      </a:lnTo>
                      <a:cubicBezTo>
                        <a:pt x="10875" y="85933"/>
                        <a:pt x="11110" y="87738"/>
                        <a:pt x="11307" y="89505"/>
                      </a:cubicBezTo>
                      <a:lnTo>
                        <a:pt x="11307" y="89583"/>
                      </a:lnTo>
                      <a:lnTo>
                        <a:pt x="11307" y="89623"/>
                      </a:lnTo>
                      <a:lnTo>
                        <a:pt x="17391" y="89662"/>
                      </a:lnTo>
                      <a:lnTo>
                        <a:pt x="17391" y="89309"/>
                      </a:lnTo>
                      <a:lnTo>
                        <a:pt x="17352" y="88877"/>
                      </a:lnTo>
                      <a:lnTo>
                        <a:pt x="17313" y="88484"/>
                      </a:lnTo>
                      <a:lnTo>
                        <a:pt x="16096" y="74941"/>
                      </a:lnTo>
                      <a:lnTo>
                        <a:pt x="14840" y="61437"/>
                      </a:lnTo>
                      <a:lnTo>
                        <a:pt x="13034" y="41141"/>
                      </a:lnTo>
                      <a:lnTo>
                        <a:pt x="13034" y="40984"/>
                      </a:lnTo>
                      <a:lnTo>
                        <a:pt x="12131" y="31170"/>
                      </a:lnTo>
                      <a:lnTo>
                        <a:pt x="10875" y="17234"/>
                      </a:lnTo>
                      <a:lnTo>
                        <a:pt x="9579" y="3416"/>
                      </a:lnTo>
                      <a:cubicBezTo>
                        <a:pt x="9579" y="3337"/>
                        <a:pt x="9579" y="3298"/>
                        <a:pt x="9579" y="3220"/>
                      </a:cubicBezTo>
                      <a:cubicBezTo>
                        <a:pt x="9579" y="3180"/>
                        <a:pt x="9579" y="3180"/>
                        <a:pt x="9540" y="3141"/>
                      </a:cubicBezTo>
                      <a:lnTo>
                        <a:pt x="9422" y="1767"/>
                      </a:lnTo>
                      <a:lnTo>
                        <a:pt x="9305" y="354"/>
                      </a:lnTo>
                      <a:cubicBezTo>
                        <a:pt x="9305" y="275"/>
                        <a:pt x="9265" y="158"/>
                        <a:pt x="9187" y="79"/>
                      </a:cubicBezTo>
                      <a:cubicBezTo>
                        <a:pt x="9108" y="40"/>
                        <a:pt x="9030" y="1"/>
                        <a:pt x="8912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4891;p88">
                  <a:extLst>
                    <a:ext uri="{FF2B5EF4-FFF2-40B4-BE49-F238E27FC236}">
                      <a16:creationId xmlns:a16="http://schemas.microsoft.com/office/drawing/2014/main" id="{A496A104-7B87-7CFA-0043-35DFC2495178}"/>
                    </a:ext>
                  </a:extLst>
                </p:cNvPr>
                <p:cNvSpPr/>
                <p:nvPr/>
              </p:nvSpPr>
              <p:spPr>
                <a:xfrm>
                  <a:off x="1580725" y="2955625"/>
                  <a:ext cx="3379000" cy="17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60" h="7067" extrusionOk="0">
                      <a:moveTo>
                        <a:pt x="1414" y="1"/>
                      </a:moveTo>
                      <a:cubicBezTo>
                        <a:pt x="1335" y="1"/>
                        <a:pt x="1218" y="40"/>
                        <a:pt x="1178" y="118"/>
                      </a:cubicBezTo>
                      <a:cubicBezTo>
                        <a:pt x="1061" y="197"/>
                        <a:pt x="943" y="275"/>
                        <a:pt x="825" y="393"/>
                      </a:cubicBezTo>
                      <a:cubicBezTo>
                        <a:pt x="746" y="511"/>
                        <a:pt x="668" y="589"/>
                        <a:pt x="589" y="707"/>
                      </a:cubicBezTo>
                      <a:cubicBezTo>
                        <a:pt x="432" y="982"/>
                        <a:pt x="315" y="1218"/>
                        <a:pt x="236" y="1532"/>
                      </a:cubicBezTo>
                      <a:cubicBezTo>
                        <a:pt x="118" y="1846"/>
                        <a:pt x="79" y="2160"/>
                        <a:pt x="40" y="2474"/>
                      </a:cubicBezTo>
                      <a:cubicBezTo>
                        <a:pt x="1" y="2788"/>
                        <a:pt x="1" y="3141"/>
                        <a:pt x="40" y="3455"/>
                      </a:cubicBezTo>
                      <a:cubicBezTo>
                        <a:pt x="79" y="4123"/>
                        <a:pt x="197" y="4790"/>
                        <a:pt x="432" y="5418"/>
                      </a:cubicBezTo>
                      <a:cubicBezTo>
                        <a:pt x="589" y="5968"/>
                        <a:pt x="904" y="6478"/>
                        <a:pt x="1296" y="6870"/>
                      </a:cubicBezTo>
                      <a:cubicBezTo>
                        <a:pt x="1296" y="6910"/>
                        <a:pt x="1335" y="6910"/>
                        <a:pt x="1375" y="6949"/>
                      </a:cubicBezTo>
                      <a:cubicBezTo>
                        <a:pt x="1414" y="7028"/>
                        <a:pt x="1532" y="7028"/>
                        <a:pt x="1610" y="7067"/>
                      </a:cubicBezTo>
                      <a:lnTo>
                        <a:pt x="133707" y="7067"/>
                      </a:lnTo>
                      <a:cubicBezTo>
                        <a:pt x="133825" y="7028"/>
                        <a:pt x="133903" y="6988"/>
                        <a:pt x="133982" y="6910"/>
                      </a:cubicBezTo>
                      <a:lnTo>
                        <a:pt x="134100" y="6792"/>
                      </a:lnTo>
                      <a:cubicBezTo>
                        <a:pt x="134453" y="6321"/>
                        <a:pt x="134689" y="5771"/>
                        <a:pt x="134885" y="5222"/>
                      </a:cubicBezTo>
                      <a:cubicBezTo>
                        <a:pt x="135081" y="4594"/>
                        <a:pt x="135160" y="3966"/>
                        <a:pt x="135160" y="3298"/>
                      </a:cubicBezTo>
                      <a:cubicBezTo>
                        <a:pt x="135120" y="2984"/>
                        <a:pt x="135081" y="2670"/>
                        <a:pt x="135042" y="2356"/>
                      </a:cubicBezTo>
                      <a:cubicBezTo>
                        <a:pt x="134963" y="2081"/>
                        <a:pt x="134846" y="1767"/>
                        <a:pt x="134728" y="1492"/>
                      </a:cubicBezTo>
                      <a:cubicBezTo>
                        <a:pt x="134453" y="904"/>
                        <a:pt x="134021" y="432"/>
                        <a:pt x="133511" y="79"/>
                      </a:cubicBezTo>
                      <a:cubicBezTo>
                        <a:pt x="133432" y="40"/>
                        <a:pt x="133393" y="40"/>
                        <a:pt x="13331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4892;p88">
                  <a:extLst>
                    <a:ext uri="{FF2B5EF4-FFF2-40B4-BE49-F238E27FC236}">
                      <a16:creationId xmlns:a16="http://schemas.microsoft.com/office/drawing/2014/main" id="{C0A908FF-D93A-CE91-70B1-887CA244451D}"/>
                    </a:ext>
                  </a:extLst>
                </p:cNvPr>
                <p:cNvSpPr/>
                <p:nvPr/>
              </p:nvSpPr>
              <p:spPr>
                <a:xfrm>
                  <a:off x="4306075" y="2644525"/>
                  <a:ext cx="365125" cy="20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5" h="8286" extrusionOk="0">
                      <a:moveTo>
                        <a:pt x="119" y="0"/>
                      </a:moveTo>
                      <a:cubicBezTo>
                        <a:pt x="119" y="236"/>
                        <a:pt x="119" y="471"/>
                        <a:pt x="40" y="707"/>
                      </a:cubicBezTo>
                      <a:cubicBezTo>
                        <a:pt x="1" y="943"/>
                        <a:pt x="1" y="1178"/>
                        <a:pt x="1" y="1414"/>
                      </a:cubicBezTo>
                      <a:cubicBezTo>
                        <a:pt x="1" y="1885"/>
                        <a:pt x="40" y="2356"/>
                        <a:pt x="119" y="2827"/>
                      </a:cubicBezTo>
                      <a:cubicBezTo>
                        <a:pt x="237" y="3769"/>
                        <a:pt x="472" y="4711"/>
                        <a:pt x="825" y="5575"/>
                      </a:cubicBezTo>
                      <a:cubicBezTo>
                        <a:pt x="982" y="6046"/>
                        <a:pt x="1218" y="6478"/>
                        <a:pt x="1493" y="6870"/>
                      </a:cubicBezTo>
                      <a:cubicBezTo>
                        <a:pt x="1650" y="7106"/>
                        <a:pt x="1846" y="7263"/>
                        <a:pt x="2082" y="7420"/>
                      </a:cubicBezTo>
                      <a:cubicBezTo>
                        <a:pt x="2278" y="7538"/>
                        <a:pt x="2513" y="7655"/>
                        <a:pt x="2749" y="7734"/>
                      </a:cubicBezTo>
                      <a:cubicBezTo>
                        <a:pt x="3613" y="8087"/>
                        <a:pt x="4594" y="8283"/>
                        <a:pt x="5575" y="8283"/>
                      </a:cubicBezTo>
                      <a:cubicBezTo>
                        <a:pt x="5636" y="8285"/>
                        <a:pt x="5696" y="8285"/>
                        <a:pt x="5756" y="8285"/>
                      </a:cubicBezTo>
                      <a:cubicBezTo>
                        <a:pt x="7617" y="8285"/>
                        <a:pt x="9434" y="7698"/>
                        <a:pt x="10993" y="6595"/>
                      </a:cubicBezTo>
                      <a:cubicBezTo>
                        <a:pt x="11778" y="6046"/>
                        <a:pt x="12445" y="5379"/>
                        <a:pt x="13073" y="4672"/>
                      </a:cubicBezTo>
                      <a:cubicBezTo>
                        <a:pt x="13662" y="3926"/>
                        <a:pt x="14172" y="3141"/>
                        <a:pt x="14604" y="2277"/>
                      </a:cubicBezTo>
                      <a:lnTo>
                        <a:pt x="14604" y="2277"/>
                      </a:lnTo>
                      <a:cubicBezTo>
                        <a:pt x="13623" y="3887"/>
                        <a:pt x="12327" y="5261"/>
                        <a:pt x="10757" y="6281"/>
                      </a:cubicBezTo>
                      <a:cubicBezTo>
                        <a:pt x="9226" y="7302"/>
                        <a:pt x="7420" y="7812"/>
                        <a:pt x="5575" y="7812"/>
                      </a:cubicBezTo>
                      <a:cubicBezTo>
                        <a:pt x="4672" y="7812"/>
                        <a:pt x="3730" y="7655"/>
                        <a:pt x="2906" y="7341"/>
                      </a:cubicBezTo>
                      <a:cubicBezTo>
                        <a:pt x="2670" y="7224"/>
                        <a:pt x="2474" y="7145"/>
                        <a:pt x="2278" y="7027"/>
                      </a:cubicBezTo>
                      <a:cubicBezTo>
                        <a:pt x="2121" y="6909"/>
                        <a:pt x="1964" y="6792"/>
                        <a:pt x="1846" y="6635"/>
                      </a:cubicBezTo>
                      <a:cubicBezTo>
                        <a:pt x="1571" y="6242"/>
                        <a:pt x="1336" y="5850"/>
                        <a:pt x="1179" y="5457"/>
                      </a:cubicBezTo>
                      <a:cubicBezTo>
                        <a:pt x="786" y="4593"/>
                        <a:pt x="511" y="3690"/>
                        <a:pt x="315" y="2788"/>
                      </a:cubicBezTo>
                      <a:cubicBezTo>
                        <a:pt x="197" y="2317"/>
                        <a:pt x="119" y="1885"/>
                        <a:pt x="119" y="1414"/>
                      </a:cubicBezTo>
                      <a:cubicBezTo>
                        <a:pt x="80" y="1178"/>
                        <a:pt x="80" y="943"/>
                        <a:pt x="119" y="707"/>
                      </a:cubicBezTo>
                      <a:cubicBezTo>
                        <a:pt x="158" y="471"/>
                        <a:pt x="158" y="236"/>
                        <a:pt x="1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4893;p88">
                  <a:extLst>
                    <a:ext uri="{FF2B5EF4-FFF2-40B4-BE49-F238E27FC236}">
                      <a16:creationId xmlns:a16="http://schemas.microsoft.com/office/drawing/2014/main" id="{652E2722-E172-59FB-6998-ABD4FD10E650}"/>
                    </a:ext>
                  </a:extLst>
                </p:cNvPr>
                <p:cNvSpPr/>
                <p:nvPr/>
              </p:nvSpPr>
              <p:spPr>
                <a:xfrm>
                  <a:off x="4646625" y="2682625"/>
                  <a:ext cx="44200" cy="4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8" h="1814" extrusionOk="0">
                      <a:moveTo>
                        <a:pt x="786" y="0"/>
                      </a:moveTo>
                      <a:cubicBezTo>
                        <a:pt x="747" y="0"/>
                        <a:pt x="708" y="2"/>
                        <a:pt x="668" y="7"/>
                      </a:cubicBezTo>
                      <a:cubicBezTo>
                        <a:pt x="393" y="7"/>
                        <a:pt x="158" y="204"/>
                        <a:pt x="1" y="439"/>
                      </a:cubicBezTo>
                      <a:cubicBezTo>
                        <a:pt x="139" y="393"/>
                        <a:pt x="263" y="374"/>
                        <a:pt x="390" y="374"/>
                      </a:cubicBezTo>
                      <a:cubicBezTo>
                        <a:pt x="480" y="374"/>
                        <a:pt x="571" y="384"/>
                        <a:pt x="668" y="400"/>
                      </a:cubicBezTo>
                      <a:cubicBezTo>
                        <a:pt x="865" y="439"/>
                        <a:pt x="1022" y="518"/>
                        <a:pt x="1139" y="675"/>
                      </a:cubicBezTo>
                      <a:cubicBezTo>
                        <a:pt x="1257" y="793"/>
                        <a:pt x="1296" y="989"/>
                        <a:pt x="1336" y="1146"/>
                      </a:cubicBezTo>
                      <a:cubicBezTo>
                        <a:pt x="1336" y="1381"/>
                        <a:pt x="1257" y="1617"/>
                        <a:pt x="1179" y="1813"/>
                      </a:cubicBezTo>
                      <a:cubicBezTo>
                        <a:pt x="1453" y="1735"/>
                        <a:pt x="1650" y="1499"/>
                        <a:pt x="1689" y="1224"/>
                      </a:cubicBezTo>
                      <a:cubicBezTo>
                        <a:pt x="1767" y="910"/>
                        <a:pt x="1728" y="596"/>
                        <a:pt x="1532" y="361"/>
                      </a:cubicBezTo>
                      <a:cubicBezTo>
                        <a:pt x="1326" y="120"/>
                        <a:pt x="1060" y="0"/>
                        <a:pt x="786" y="0"/>
                      </a:cubicBezTo>
                      <a:close/>
                    </a:path>
                  </a:pathLst>
                </a:custGeom>
                <a:solidFill>
                  <a:srgbClr val="4D34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4" name="Google Shape;4894;p88">
                  <a:extLst>
                    <a:ext uri="{FF2B5EF4-FFF2-40B4-BE49-F238E27FC236}">
                      <a16:creationId xmlns:a16="http://schemas.microsoft.com/office/drawing/2014/main" id="{185AD441-FD14-6329-91B6-97D05ABE7653}"/>
                    </a:ext>
                  </a:extLst>
                </p:cNvPr>
                <p:cNvSpPr/>
                <p:nvPr/>
              </p:nvSpPr>
              <p:spPr>
                <a:xfrm>
                  <a:off x="4379700" y="2716175"/>
                  <a:ext cx="24550" cy="2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" h="982" extrusionOk="0">
                      <a:moveTo>
                        <a:pt x="471" y="0"/>
                      </a:moveTo>
                      <a:cubicBezTo>
                        <a:pt x="196" y="0"/>
                        <a:pt x="0" y="236"/>
                        <a:pt x="0" y="510"/>
                      </a:cubicBezTo>
                      <a:cubicBezTo>
                        <a:pt x="0" y="785"/>
                        <a:pt x="196" y="982"/>
                        <a:pt x="471" y="982"/>
                      </a:cubicBezTo>
                      <a:cubicBezTo>
                        <a:pt x="746" y="982"/>
                        <a:pt x="982" y="785"/>
                        <a:pt x="982" y="510"/>
                      </a:cubicBezTo>
                      <a:cubicBezTo>
                        <a:pt x="982" y="236"/>
                        <a:pt x="746" y="0"/>
                        <a:pt x="471" y="0"/>
                      </a:cubicBezTo>
                      <a:close/>
                    </a:path>
                  </a:pathLst>
                </a:custGeom>
                <a:solidFill>
                  <a:srgbClr val="FF9D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4895;p88">
                  <a:extLst>
                    <a:ext uri="{FF2B5EF4-FFF2-40B4-BE49-F238E27FC236}">
                      <a16:creationId xmlns:a16="http://schemas.microsoft.com/office/drawing/2014/main" id="{BD3D0090-AC4F-7DBD-3647-4C73EE7F9F31}"/>
                    </a:ext>
                  </a:extLst>
                </p:cNvPr>
                <p:cNvSpPr/>
                <p:nvPr/>
              </p:nvSpPr>
              <p:spPr>
                <a:xfrm>
                  <a:off x="4423850" y="2744625"/>
                  <a:ext cx="24575" cy="2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982" extrusionOk="0">
                      <a:moveTo>
                        <a:pt x="472" y="1"/>
                      </a:moveTo>
                      <a:cubicBezTo>
                        <a:pt x="236" y="1"/>
                        <a:pt x="1" y="236"/>
                        <a:pt x="1" y="511"/>
                      </a:cubicBezTo>
                      <a:cubicBezTo>
                        <a:pt x="1" y="746"/>
                        <a:pt x="236" y="982"/>
                        <a:pt x="472" y="982"/>
                      </a:cubicBezTo>
                      <a:cubicBezTo>
                        <a:pt x="747" y="982"/>
                        <a:pt x="982" y="746"/>
                        <a:pt x="982" y="511"/>
                      </a:cubicBezTo>
                      <a:cubicBezTo>
                        <a:pt x="982" y="236"/>
                        <a:pt x="747" y="1"/>
                        <a:pt x="472" y="1"/>
                      </a:cubicBezTo>
                      <a:close/>
                    </a:path>
                  </a:pathLst>
                </a:custGeom>
                <a:solidFill>
                  <a:srgbClr val="FF9D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4896;p88">
                  <a:extLst>
                    <a:ext uri="{FF2B5EF4-FFF2-40B4-BE49-F238E27FC236}">
                      <a16:creationId xmlns:a16="http://schemas.microsoft.com/office/drawing/2014/main" id="{201200C3-51C8-D9A5-1C95-E974714B11FC}"/>
                    </a:ext>
                  </a:extLst>
                </p:cNvPr>
                <p:cNvSpPr/>
                <p:nvPr/>
              </p:nvSpPr>
              <p:spPr>
                <a:xfrm>
                  <a:off x="4446425" y="2671025"/>
                  <a:ext cx="24575" cy="2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943" extrusionOk="0">
                      <a:moveTo>
                        <a:pt x="472" y="0"/>
                      </a:moveTo>
                      <a:cubicBezTo>
                        <a:pt x="236" y="0"/>
                        <a:pt x="1" y="197"/>
                        <a:pt x="1" y="471"/>
                      </a:cubicBezTo>
                      <a:cubicBezTo>
                        <a:pt x="1" y="746"/>
                        <a:pt x="236" y="942"/>
                        <a:pt x="472" y="942"/>
                      </a:cubicBezTo>
                      <a:cubicBezTo>
                        <a:pt x="746" y="942"/>
                        <a:pt x="982" y="746"/>
                        <a:pt x="982" y="471"/>
                      </a:cubicBezTo>
                      <a:cubicBezTo>
                        <a:pt x="982" y="197"/>
                        <a:pt x="746" y="0"/>
                        <a:pt x="472" y="0"/>
                      </a:cubicBezTo>
                      <a:close/>
                    </a:path>
                  </a:pathLst>
                </a:custGeom>
                <a:solidFill>
                  <a:srgbClr val="FF9D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7" name="Google Shape;4897;p88">
                  <a:extLst>
                    <a:ext uri="{FF2B5EF4-FFF2-40B4-BE49-F238E27FC236}">
                      <a16:creationId xmlns:a16="http://schemas.microsoft.com/office/drawing/2014/main" id="{37412B65-F3E4-7AAF-E1F7-2C481E44863C}"/>
                    </a:ext>
                  </a:extLst>
                </p:cNvPr>
                <p:cNvSpPr/>
                <p:nvPr/>
              </p:nvSpPr>
              <p:spPr>
                <a:xfrm>
                  <a:off x="4493525" y="2731875"/>
                  <a:ext cx="24575" cy="2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982" extrusionOk="0">
                      <a:moveTo>
                        <a:pt x="472" y="0"/>
                      </a:moveTo>
                      <a:cubicBezTo>
                        <a:pt x="197" y="0"/>
                        <a:pt x="1" y="196"/>
                        <a:pt x="1" y="471"/>
                      </a:cubicBezTo>
                      <a:cubicBezTo>
                        <a:pt x="1" y="746"/>
                        <a:pt x="197" y="982"/>
                        <a:pt x="472" y="982"/>
                      </a:cubicBezTo>
                      <a:cubicBezTo>
                        <a:pt x="747" y="982"/>
                        <a:pt x="982" y="746"/>
                        <a:pt x="982" y="471"/>
                      </a:cubicBezTo>
                      <a:cubicBezTo>
                        <a:pt x="982" y="196"/>
                        <a:pt x="747" y="0"/>
                        <a:pt x="472" y="0"/>
                      </a:cubicBezTo>
                      <a:close/>
                    </a:path>
                  </a:pathLst>
                </a:custGeom>
                <a:solidFill>
                  <a:srgbClr val="FF9D5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8" name="Google Shape;4898;p88">
                  <a:extLst>
                    <a:ext uri="{FF2B5EF4-FFF2-40B4-BE49-F238E27FC236}">
                      <a16:creationId xmlns:a16="http://schemas.microsoft.com/office/drawing/2014/main" id="{D6FB8CE2-E0BD-C9DC-1A04-6CFA44EF57EA}"/>
                    </a:ext>
                  </a:extLst>
                </p:cNvPr>
                <p:cNvSpPr/>
                <p:nvPr/>
              </p:nvSpPr>
              <p:spPr>
                <a:xfrm>
                  <a:off x="4175550" y="238100"/>
                  <a:ext cx="1438775" cy="1274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51" h="50984" extrusionOk="0">
                      <a:moveTo>
                        <a:pt x="28418" y="1"/>
                      </a:moveTo>
                      <a:cubicBezTo>
                        <a:pt x="22317" y="1"/>
                        <a:pt x="16165" y="1932"/>
                        <a:pt x="11464" y="5693"/>
                      </a:cubicBezTo>
                      <a:cubicBezTo>
                        <a:pt x="943" y="14094"/>
                        <a:pt x="1" y="31720"/>
                        <a:pt x="8362" y="41927"/>
                      </a:cubicBezTo>
                      <a:cubicBezTo>
                        <a:pt x="7538" y="43811"/>
                        <a:pt x="6871" y="45695"/>
                        <a:pt x="6321" y="47658"/>
                      </a:cubicBezTo>
                      <a:cubicBezTo>
                        <a:pt x="6203" y="48011"/>
                        <a:pt x="6164" y="48404"/>
                        <a:pt x="6282" y="48797"/>
                      </a:cubicBezTo>
                      <a:cubicBezTo>
                        <a:pt x="6484" y="49179"/>
                        <a:pt x="6867" y="49303"/>
                        <a:pt x="7289" y="49303"/>
                      </a:cubicBezTo>
                      <a:cubicBezTo>
                        <a:pt x="7605" y="49303"/>
                        <a:pt x="7943" y="49234"/>
                        <a:pt x="8245" y="49150"/>
                      </a:cubicBezTo>
                      <a:cubicBezTo>
                        <a:pt x="10247" y="48522"/>
                        <a:pt x="12170" y="47776"/>
                        <a:pt x="14055" y="46873"/>
                      </a:cubicBezTo>
                      <a:cubicBezTo>
                        <a:pt x="18486" y="49602"/>
                        <a:pt x="23525" y="50983"/>
                        <a:pt x="28583" y="50983"/>
                      </a:cubicBezTo>
                      <a:cubicBezTo>
                        <a:pt x="32621" y="50983"/>
                        <a:pt x="36671" y="50103"/>
                        <a:pt x="40435" y="48325"/>
                      </a:cubicBezTo>
                      <a:cubicBezTo>
                        <a:pt x="43458" y="46912"/>
                        <a:pt x="46088" y="44753"/>
                        <a:pt x="48168" y="42123"/>
                      </a:cubicBezTo>
                      <a:cubicBezTo>
                        <a:pt x="57550" y="30268"/>
                        <a:pt x="54606" y="9658"/>
                        <a:pt x="40160" y="2631"/>
                      </a:cubicBezTo>
                      <a:cubicBezTo>
                        <a:pt x="36569" y="867"/>
                        <a:pt x="32505" y="1"/>
                        <a:pt x="28418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" name="Google Shape;4899;p88">
                <a:extLst>
                  <a:ext uri="{FF2B5EF4-FFF2-40B4-BE49-F238E27FC236}">
                    <a16:creationId xmlns:a16="http://schemas.microsoft.com/office/drawing/2014/main" id="{978F0E2E-0CA2-43D7-665F-8E80D033CCDE}"/>
                  </a:ext>
                </a:extLst>
              </p:cNvPr>
              <p:cNvGrpSpPr/>
              <p:nvPr/>
            </p:nvGrpSpPr>
            <p:grpSpPr>
              <a:xfrm>
                <a:off x="1951971" y="2067292"/>
                <a:ext cx="360970" cy="142330"/>
                <a:chOff x="3173467" y="1441721"/>
                <a:chExt cx="565341" cy="222913"/>
              </a:xfrm>
            </p:grpSpPr>
            <p:sp>
              <p:nvSpPr>
                <p:cNvPr id="8" name="Google Shape;4900;p88">
                  <a:extLst>
                    <a:ext uri="{FF2B5EF4-FFF2-40B4-BE49-F238E27FC236}">
                      <a16:creationId xmlns:a16="http://schemas.microsoft.com/office/drawing/2014/main" id="{0FCE6F25-6A4E-B5D7-7603-25CFF8A86930}"/>
                    </a:ext>
                  </a:extLst>
                </p:cNvPr>
                <p:cNvSpPr/>
                <p:nvPr/>
              </p:nvSpPr>
              <p:spPr>
                <a:xfrm>
                  <a:off x="3578808" y="1504634"/>
                  <a:ext cx="160000" cy="16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0" h="6400" extrusionOk="0">
                      <a:moveTo>
                        <a:pt x="3180" y="1"/>
                      </a:moveTo>
                      <a:cubicBezTo>
                        <a:pt x="1414" y="1"/>
                        <a:pt x="0" y="1453"/>
                        <a:pt x="0" y="3220"/>
                      </a:cubicBezTo>
                      <a:cubicBezTo>
                        <a:pt x="0" y="4986"/>
                        <a:pt x="1414" y="6399"/>
                        <a:pt x="3180" y="6399"/>
                      </a:cubicBezTo>
                      <a:cubicBezTo>
                        <a:pt x="4947" y="6399"/>
                        <a:pt x="6399" y="4986"/>
                        <a:pt x="6399" y="3220"/>
                      </a:cubicBezTo>
                      <a:cubicBezTo>
                        <a:pt x="6399" y="1453"/>
                        <a:pt x="4947" y="1"/>
                        <a:pt x="3180" y="1"/>
                      </a:cubicBezTo>
                      <a:close/>
                    </a:path>
                  </a:pathLst>
                </a:custGeom>
                <a:solidFill>
                  <a:schemeClr val="accent5">
                    <a:alpha val="3393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4901;p88">
                  <a:extLst>
                    <a:ext uri="{FF2B5EF4-FFF2-40B4-BE49-F238E27FC236}">
                      <a16:creationId xmlns:a16="http://schemas.microsoft.com/office/drawing/2014/main" id="{9E9B639A-1220-D5A7-AA56-BA0911AEE304}"/>
                    </a:ext>
                  </a:extLst>
                </p:cNvPr>
                <p:cNvSpPr/>
                <p:nvPr/>
              </p:nvSpPr>
              <p:spPr>
                <a:xfrm>
                  <a:off x="3173467" y="1441721"/>
                  <a:ext cx="159975" cy="15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9" h="6360" extrusionOk="0">
                      <a:moveTo>
                        <a:pt x="3219" y="0"/>
                      </a:moveTo>
                      <a:cubicBezTo>
                        <a:pt x="1453" y="0"/>
                        <a:pt x="0" y="1413"/>
                        <a:pt x="0" y="3180"/>
                      </a:cubicBezTo>
                      <a:cubicBezTo>
                        <a:pt x="0" y="4946"/>
                        <a:pt x="1453" y="6360"/>
                        <a:pt x="3219" y="6360"/>
                      </a:cubicBezTo>
                      <a:cubicBezTo>
                        <a:pt x="4946" y="6360"/>
                        <a:pt x="6399" y="4946"/>
                        <a:pt x="6399" y="3180"/>
                      </a:cubicBezTo>
                      <a:cubicBezTo>
                        <a:pt x="6399" y="1413"/>
                        <a:pt x="4946" y="0"/>
                        <a:pt x="3219" y="0"/>
                      </a:cubicBezTo>
                      <a:close/>
                    </a:path>
                  </a:pathLst>
                </a:custGeom>
                <a:solidFill>
                  <a:schemeClr val="accent5">
                    <a:alpha val="3393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" name="Google Shape;4902;p88">
              <a:extLst>
                <a:ext uri="{FF2B5EF4-FFF2-40B4-BE49-F238E27FC236}">
                  <a16:creationId xmlns:a16="http://schemas.microsoft.com/office/drawing/2014/main" id="{0002F9BA-349E-C610-23CE-437B2F36DBD0}"/>
                </a:ext>
              </a:extLst>
            </p:cNvPr>
            <p:cNvSpPr txBox="1"/>
            <p:nvPr/>
          </p:nvSpPr>
          <p:spPr>
            <a:xfrm>
              <a:off x="2665234" y="1522733"/>
              <a:ext cx="7062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900">
                  <a:solidFill>
                    <a:schemeClr val="lt1"/>
                  </a:solidFill>
                  <a:latin typeface="Boogaloo"/>
                  <a:ea typeface="Boogaloo"/>
                  <a:cs typeface="Boogaloo"/>
                  <a:sym typeface="Boogaloo"/>
                </a:rPr>
                <a:t>GUT</a:t>
              </a:r>
              <a:endParaRPr sz="1600">
                <a:solidFill>
                  <a:schemeClr val="lt1"/>
                </a:solidFill>
                <a:latin typeface="Boogaloo"/>
                <a:ea typeface="Boogaloo"/>
                <a:cs typeface="Boogaloo"/>
                <a:sym typeface="Boogalo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654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6" name="Google Shape;4066;p76"/>
          <p:cNvSpPr txBox="1">
            <a:spLocks noGrp="1"/>
          </p:cNvSpPr>
          <p:nvPr>
            <p:ph type="title"/>
          </p:nvPr>
        </p:nvSpPr>
        <p:spPr>
          <a:xfrm>
            <a:off x="722699" y="324043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DB1F28-5B23-90B3-8EB5-A632C99D2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26" y="1091725"/>
            <a:ext cx="4815747" cy="3813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5" name="Google Shape;4095;p77"/>
          <p:cNvSpPr txBox="1">
            <a:spLocks noGrp="1"/>
          </p:cNvSpPr>
          <p:nvPr>
            <p:ph type="title"/>
          </p:nvPr>
        </p:nvSpPr>
        <p:spPr>
          <a:xfrm>
            <a:off x="722700" y="519025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310C23-6681-8250-7FB9-68CABBC68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13"/>
          <a:stretch/>
        </p:blipFill>
        <p:spPr>
          <a:xfrm>
            <a:off x="1357049" y="1363500"/>
            <a:ext cx="6429902" cy="241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1" name="Google Shape;5741;p105"/>
          <p:cNvSpPr txBox="1">
            <a:spLocks noGrp="1"/>
          </p:cNvSpPr>
          <p:nvPr>
            <p:ph type="title"/>
          </p:nvPr>
        </p:nvSpPr>
        <p:spPr>
          <a:xfrm>
            <a:off x="927424" y="2612640"/>
            <a:ext cx="2880600" cy="13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Feature</a:t>
            </a:r>
            <a:endParaRPr/>
          </a:p>
        </p:txBody>
      </p:sp>
      <p:sp>
        <p:nvSpPr>
          <p:cNvPr id="5742" name="Google Shape;5742;p105"/>
          <p:cNvSpPr txBox="1">
            <a:spLocks noGrp="1"/>
          </p:cNvSpPr>
          <p:nvPr>
            <p:ph type="title" idx="2"/>
          </p:nvPr>
        </p:nvSpPr>
        <p:spPr>
          <a:xfrm>
            <a:off x="927424" y="1178130"/>
            <a:ext cx="2880600" cy="15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vi-VN"/>
              <a:t>5</a:t>
            </a:r>
            <a:endParaRPr/>
          </a:p>
        </p:txBody>
      </p:sp>
      <p:grpSp>
        <p:nvGrpSpPr>
          <p:cNvPr id="2" name="Google Shape;5393;p99">
            <a:extLst>
              <a:ext uri="{FF2B5EF4-FFF2-40B4-BE49-F238E27FC236}">
                <a16:creationId xmlns:a16="http://schemas.microsoft.com/office/drawing/2014/main" id="{E30E6F2C-959E-EBFF-5E6C-89C16C35C953}"/>
              </a:ext>
            </a:extLst>
          </p:cNvPr>
          <p:cNvGrpSpPr/>
          <p:nvPr/>
        </p:nvGrpSpPr>
        <p:grpSpPr>
          <a:xfrm flipH="1">
            <a:off x="4572000" y="688624"/>
            <a:ext cx="4145288" cy="3848031"/>
            <a:chOff x="5411067" y="1916631"/>
            <a:chExt cx="2899576" cy="2691648"/>
          </a:xfrm>
        </p:grpSpPr>
        <p:sp>
          <p:nvSpPr>
            <p:cNvPr id="3" name="Google Shape;5394;p99">
              <a:extLst>
                <a:ext uri="{FF2B5EF4-FFF2-40B4-BE49-F238E27FC236}">
                  <a16:creationId xmlns:a16="http://schemas.microsoft.com/office/drawing/2014/main" id="{D018AEA5-D80A-9B74-609F-C4B491AA0FED}"/>
                </a:ext>
              </a:extLst>
            </p:cNvPr>
            <p:cNvSpPr/>
            <p:nvPr/>
          </p:nvSpPr>
          <p:spPr>
            <a:xfrm rot="-1094">
              <a:off x="5610792" y="4450505"/>
              <a:ext cx="669914" cy="139675"/>
            </a:xfrm>
            <a:custGeom>
              <a:avLst/>
              <a:gdLst/>
              <a:ahLst/>
              <a:cxnLst/>
              <a:rect l="l" t="t" r="r" b="b"/>
              <a:pathLst>
                <a:path w="85285" h="5648" extrusionOk="0">
                  <a:moveTo>
                    <a:pt x="42648" y="0"/>
                  </a:moveTo>
                  <a:cubicBezTo>
                    <a:pt x="19096" y="0"/>
                    <a:pt x="0" y="1260"/>
                    <a:pt x="0" y="2818"/>
                  </a:cubicBezTo>
                  <a:cubicBezTo>
                    <a:pt x="0" y="4376"/>
                    <a:pt x="19096" y="5648"/>
                    <a:pt x="42648" y="5648"/>
                  </a:cubicBezTo>
                  <a:cubicBezTo>
                    <a:pt x="66200" y="5648"/>
                    <a:pt x="85284" y="4376"/>
                    <a:pt x="85284" y="2818"/>
                  </a:cubicBezTo>
                  <a:cubicBezTo>
                    <a:pt x="85284" y="1260"/>
                    <a:pt x="66200" y="0"/>
                    <a:pt x="42648" y="0"/>
                  </a:cubicBezTo>
                  <a:close/>
                </a:path>
              </a:pathLst>
            </a:custGeom>
            <a:solidFill>
              <a:srgbClr val="000000">
                <a:alpha val="10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395;p99">
              <a:extLst>
                <a:ext uri="{FF2B5EF4-FFF2-40B4-BE49-F238E27FC236}">
                  <a16:creationId xmlns:a16="http://schemas.microsoft.com/office/drawing/2014/main" id="{C5316C79-B8CB-6DA7-2D44-47563DC01CEB}"/>
                </a:ext>
              </a:extLst>
            </p:cNvPr>
            <p:cNvSpPr/>
            <p:nvPr/>
          </p:nvSpPr>
          <p:spPr>
            <a:xfrm rot="-548">
              <a:off x="6974227" y="4468512"/>
              <a:ext cx="1336416" cy="139661"/>
            </a:xfrm>
            <a:custGeom>
              <a:avLst/>
              <a:gdLst/>
              <a:ahLst/>
              <a:cxnLst/>
              <a:rect l="l" t="t" r="r" b="b"/>
              <a:pathLst>
                <a:path w="85285" h="5648" extrusionOk="0">
                  <a:moveTo>
                    <a:pt x="42648" y="0"/>
                  </a:moveTo>
                  <a:cubicBezTo>
                    <a:pt x="19096" y="0"/>
                    <a:pt x="0" y="1260"/>
                    <a:pt x="0" y="2818"/>
                  </a:cubicBezTo>
                  <a:cubicBezTo>
                    <a:pt x="0" y="4376"/>
                    <a:pt x="19096" y="5648"/>
                    <a:pt x="42648" y="5648"/>
                  </a:cubicBezTo>
                  <a:cubicBezTo>
                    <a:pt x="66200" y="5648"/>
                    <a:pt x="85284" y="4376"/>
                    <a:pt x="85284" y="2818"/>
                  </a:cubicBezTo>
                  <a:cubicBezTo>
                    <a:pt x="85284" y="1260"/>
                    <a:pt x="66200" y="0"/>
                    <a:pt x="42648" y="0"/>
                  </a:cubicBezTo>
                  <a:close/>
                </a:path>
              </a:pathLst>
            </a:custGeom>
            <a:solidFill>
              <a:srgbClr val="000000">
                <a:alpha val="10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5396;p99">
              <a:extLst>
                <a:ext uri="{FF2B5EF4-FFF2-40B4-BE49-F238E27FC236}">
                  <a16:creationId xmlns:a16="http://schemas.microsoft.com/office/drawing/2014/main" id="{8434970F-D518-F455-FA84-B07C9DF44EC5}"/>
                </a:ext>
              </a:extLst>
            </p:cNvPr>
            <p:cNvGrpSpPr/>
            <p:nvPr/>
          </p:nvGrpSpPr>
          <p:grpSpPr>
            <a:xfrm>
              <a:off x="5411067" y="1916631"/>
              <a:ext cx="2695363" cy="2621593"/>
              <a:chOff x="4702750" y="1817375"/>
              <a:chExt cx="5315250" cy="5169775"/>
            </a:xfrm>
          </p:grpSpPr>
          <p:grpSp>
            <p:nvGrpSpPr>
              <p:cNvPr id="6" name="Google Shape;5397;p99">
                <a:extLst>
                  <a:ext uri="{FF2B5EF4-FFF2-40B4-BE49-F238E27FC236}">
                    <a16:creationId xmlns:a16="http://schemas.microsoft.com/office/drawing/2014/main" id="{C4F94F3E-E346-D045-BC6E-172F5A81BB5D}"/>
                  </a:ext>
                </a:extLst>
              </p:cNvPr>
              <p:cNvGrpSpPr/>
              <p:nvPr/>
            </p:nvGrpSpPr>
            <p:grpSpPr>
              <a:xfrm>
                <a:off x="4702750" y="1817375"/>
                <a:ext cx="5315250" cy="5169775"/>
                <a:chOff x="1144725" y="238750"/>
                <a:chExt cx="5315250" cy="5169775"/>
              </a:xfrm>
            </p:grpSpPr>
            <p:sp>
              <p:nvSpPr>
                <p:cNvPr id="14" name="Google Shape;5398;p99">
                  <a:extLst>
                    <a:ext uri="{FF2B5EF4-FFF2-40B4-BE49-F238E27FC236}">
                      <a16:creationId xmlns:a16="http://schemas.microsoft.com/office/drawing/2014/main" id="{E45C6785-C181-15BC-42C5-5F845E54CEE3}"/>
                    </a:ext>
                  </a:extLst>
                </p:cNvPr>
                <p:cNvSpPr/>
                <p:nvPr/>
              </p:nvSpPr>
              <p:spPr>
                <a:xfrm>
                  <a:off x="3248625" y="2235575"/>
                  <a:ext cx="571900" cy="25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76" h="10332" extrusionOk="0">
                      <a:moveTo>
                        <a:pt x="10982" y="0"/>
                      </a:moveTo>
                      <a:cubicBezTo>
                        <a:pt x="8933" y="0"/>
                        <a:pt x="6893" y="250"/>
                        <a:pt x="4897" y="739"/>
                      </a:cubicBezTo>
                      <a:cubicBezTo>
                        <a:pt x="4132" y="969"/>
                        <a:pt x="3367" y="1275"/>
                        <a:pt x="2678" y="1581"/>
                      </a:cubicBezTo>
                      <a:cubicBezTo>
                        <a:pt x="2296" y="1734"/>
                        <a:pt x="1837" y="1963"/>
                        <a:pt x="1990" y="2575"/>
                      </a:cubicBezTo>
                      <a:lnTo>
                        <a:pt x="2984" y="3188"/>
                      </a:lnTo>
                      <a:cubicBezTo>
                        <a:pt x="1913" y="3723"/>
                        <a:pt x="613" y="3800"/>
                        <a:pt x="1" y="4947"/>
                      </a:cubicBezTo>
                      <a:cubicBezTo>
                        <a:pt x="383" y="5712"/>
                        <a:pt x="1148" y="5559"/>
                        <a:pt x="1684" y="5712"/>
                      </a:cubicBezTo>
                      <a:lnTo>
                        <a:pt x="1225" y="6860"/>
                      </a:lnTo>
                      <a:cubicBezTo>
                        <a:pt x="1607" y="7013"/>
                        <a:pt x="2066" y="7089"/>
                        <a:pt x="2602" y="7166"/>
                      </a:cubicBezTo>
                      <a:cubicBezTo>
                        <a:pt x="3443" y="7319"/>
                        <a:pt x="4361" y="7319"/>
                        <a:pt x="5279" y="7395"/>
                      </a:cubicBezTo>
                      <a:cubicBezTo>
                        <a:pt x="5509" y="7472"/>
                        <a:pt x="5738" y="7548"/>
                        <a:pt x="5891" y="7625"/>
                      </a:cubicBezTo>
                      <a:cubicBezTo>
                        <a:pt x="4973" y="8466"/>
                        <a:pt x="3367" y="8543"/>
                        <a:pt x="3443" y="10303"/>
                      </a:cubicBezTo>
                      <a:cubicBezTo>
                        <a:pt x="3749" y="10322"/>
                        <a:pt x="4051" y="10331"/>
                        <a:pt x="4349" y="10331"/>
                      </a:cubicBezTo>
                      <a:cubicBezTo>
                        <a:pt x="5246" y="10331"/>
                        <a:pt x="6121" y="10245"/>
                        <a:pt x="7039" y="10073"/>
                      </a:cubicBezTo>
                      <a:cubicBezTo>
                        <a:pt x="9411" y="9920"/>
                        <a:pt x="11859" y="9614"/>
                        <a:pt x="14307" y="9614"/>
                      </a:cubicBezTo>
                      <a:cubicBezTo>
                        <a:pt x="14515" y="9624"/>
                        <a:pt x="14722" y="9629"/>
                        <a:pt x="14930" y="9629"/>
                      </a:cubicBezTo>
                      <a:cubicBezTo>
                        <a:pt x="16328" y="9629"/>
                        <a:pt x="17718" y="9412"/>
                        <a:pt x="19050" y="9079"/>
                      </a:cubicBezTo>
                      <a:cubicBezTo>
                        <a:pt x="19969" y="8772"/>
                        <a:pt x="20810" y="8313"/>
                        <a:pt x="21575" y="7701"/>
                      </a:cubicBezTo>
                      <a:cubicBezTo>
                        <a:pt x="22570" y="6936"/>
                        <a:pt x="22876" y="5636"/>
                        <a:pt x="22340" y="4488"/>
                      </a:cubicBezTo>
                      <a:cubicBezTo>
                        <a:pt x="21958" y="3723"/>
                        <a:pt x="21346" y="2958"/>
                        <a:pt x="20581" y="2499"/>
                      </a:cubicBezTo>
                      <a:cubicBezTo>
                        <a:pt x="19357" y="1581"/>
                        <a:pt x="17903" y="892"/>
                        <a:pt x="16373" y="586"/>
                      </a:cubicBezTo>
                      <a:cubicBezTo>
                        <a:pt x="14585" y="193"/>
                        <a:pt x="12780" y="0"/>
                        <a:pt x="10982" y="0"/>
                      </a:cubicBezTo>
                      <a:close/>
                    </a:path>
                  </a:pathLst>
                </a:custGeom>
                <a:solidFill>
                  <a:srgbClr val="E897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5399;p99">
                  <a:extLst>
                    <a:ext uri="{FF2B5EF4-FFF2-40B4-BE49-F238E27FC236}">
                      <a16:creationId xmlns:a16="http://schemas.microsoft.com/office/drawing/2014/main" id="{BF06C68B-E429-E46B-E257-C299E142C80B}"/>
                    </a:ext>
                  </a:extLst>
                </p:cNvPr>
                <p:cNvSpPr/>
                <p:nvPr/>
              </p:nvSpPr>
              <p:spPr>
                <a:xfrm>
                  <a:off x="3587175" y="1322350"/>
                  <a:ext cx="1151425" cy="123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57" h="49329" extrusionOk="0">
                      <a:moveTo>
                        <a:pt x="40181" y="1"/>
                      </a:moveTo>
                      <a:cubicBezTo>
                        <a:pt x="39871" y="1"/>
                        <a:pt x="39558" y="29"/>
                        <a:pt x="39248" y="86"/>
                      </a:cubicBezTo>
                      <a:cubicBezTo>
                        <a:pt x="37335" y="392"/>
                        <a:pt x="35652" y="1387"/>
                        <a:pt x="34504" y="2917"/>
                      </a:cubicBezTo>
                      <a:cubicBezTo>
                        <a:pt x="32745" y="5289"/>
                        <a:pt x="31367" y="7814"/>
                        <a:pt x="30373" y="10568"/>
                      </a:cubicBezTo>
                      <a:cubicBezTo>
                        <a:pt x="29302" y="13704"/>
                        <a:pt x="28307" y="16841"/>
                        <a:pt x="27236" y="19978"/>
                      </a:cubicBezTo>
                      <a:cubicBezTo>
                        <a:pt x="26242" y="22885"/>
                        <a:pt x="25018" y="25716"/>
                        <a:pt x="23640" y="28470"/>
                      </a:cubicBezTo>
                      <a:cubicBezTo>
                        <a:pt x="23334" y="29312"/>
                        <a:pt x="22493" y="29847"/>
                        <a:pt x="21575" y="29847"/>
                      </a:cubicBezTo>
                      <a:cubicBezTo>
                        <a:pt x="18821" y="29924"/>
                        <a:pt x="15990" y="30153"/>
                        <a:pt x="12930" y="30306"/>
                      </a:cubicBezTo>
                      <a:cubicBezTo>
                        <a:pt x="11603" y="30306"/>
                        <a:pt x="10175" y="30238"/>
                        <a:pt x="8691" y="30238"/>
                      </a:cubicBezTo>
                      <a:cubicBezTo>
                        <a:pt x="7948" y="30238"/>
                        <a:pt x="7192" y="30255"/>
                        <a:pt x="6427" y="30306"/>
                      </a:cubicBezTo>
                      <a:cubicBezTo>
                        <a:pt x="6369" y="30304"/>
                        <a:pt x="6311" y="30303"/>
                        <a:pt x="6254" y="30303"/>
                      </a:cubicBezTo>
                      <a:cubicBezTo>
                        <a:pt x="4024" y="30303"/>
                        <a:pt x="1970" y="31739"/>
                        <a:pt x="1224" y="33902"/>
                      </a:cubicBezTo>
                      <a:cubicBezTo>
                        <a:pt x="0" y="36962"/>
                        <a:pt x="0" y="40329"/>
                        <a:pt x="1224" y="43389"/>
                      </a:cubicBezTo>
                      <a:cubicBezTo>
                        <a:pt x="2219" y="46373"/>
                        <a:pt x="4820" y="48591"/>
                        <a:pt x="7957" y="49050"/>
                      </a:cubicBezTo>
                      <a:cubicBezTo>
                        <a:pt x="9052" y="49233"/>
                        <a:pt x="10165" y="49328"/>
                        <a:pt x="11278" y="49328"/>
                      </a:cubicBezTo>
                      <a:cubicBezTo>
                        <a:pt x="12498" y="49328"/>
                        <a:pt x="13719" y="49214"/>
                        <a:pt x="14919" y="48974"/>
                      </a:cubicBezTo>
                      <a:cubicBezTo>
                        <a:pt x="19815" y="47903"/>
                        <a:pt x="24558" y="45990"/>
                        <a:pt x="28766" y="43236"/>
                      </a:cubicBezTo>
                      <a:cubicBezTo>
                        <a:pt x="32209" y="41094"/>
                        <a:pt x="35040" y="38186"/>
                        <a:pt x="37105" y="34744"/>
                      </a:cubicBezTo>
                      <a:cubicBezTo>
                        <a:pt x="40931" y="28317"/>
                        <a:pt x="43685" y="21355"/>
                        <a:pt x="45215" y="14011"/>
                      </a:cubicBezTo>
                      <a:cubicBezTo>
                        <a:pt x="45751" y="11715"/>
                        <a:pt x="46057" y="9344"/>
                        <a:pt x="45980" y="6972"/>
                      </a:cubicBezTo>
                      <a:cubicBezTo>
                        <a:pt x="45980" y="5365"/>
                        <a:pt x="45445" y="3759"/>
                        <a:pt x="44527" y="2458"/>
                      </a:cubicBezTo>
                      <a:cubicBezTo>
                        <a:pt x="43617" y="898"/>
                        <a:pt x="41933" y="1"/>
                        <a:pt x="4018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5400;p99">
                  <a:extLst>
                    <a:ext uri="{FF2B5EF4-FFF2-40B4-BE49-F238E27FC236}">
                      <a16:creationId xmlns:a16="http://schemas.microsoft.com/office/drawing/2014/main" id="{9659E50C-C0B1-BDC1-E048-6B0C003D399D}"/>
                    </a:ext>
                  </a:extLst>
                </p:cNvPr>
                <p:cNvSpPr/>
                <p:nvPr/>
              </p:nvSpPr>
              <p:spPr>
                <a:xfrm>
                  <a:off x="1825625" y="4327350"/>
                  <a:ext cx="524075" cy="108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63" h="43247" extrusionOk="0">
                      <a:moveTo>
                        <a:pt x="3978" y="1"/>
                      </a:moveTo>
                      <a:cubicBezTo>
                        <a:pt x="3443" y="1914"/>
                        <a:pt x="3137" y="3826"/>
                        <a:pt x="3137" y="5815"/>
                      </a:cubicBezTo>
                      <a:cubicBezTo>
                        <a:pt x="3366" y="8723"/>
                        <a:pt x="3366" y="11553"/>
                        <a:pt x="3749" y="14461"/>
                      </a:cubicBezTo>
                      <a:cubicBezTo>
                        <a:pt x="4437" y="17980"/>
                        <a:pt x="3902" y="21729"/>
                        <a:pt x="2295" y="24942"/>
                      </a:cubicBezTo>
                      <a:cubicBezTo>
                        <a:pt x="918" y="27620"/>
                        <a:pt x="153" y="30527"/>
                        <a:pt x="77" y="33587"/>
                      </a:cubicBezTo>
                      <a:cubicBezTo>
                        <a:pt x="0" y="36035"/>
                        <a:pt x="230" y="38483"/>
                        <a:pt x="842" y="40932"/>
                      </a:cubicBezTo>
                      <a:cubicBezTo>
                        <a:pt x="1224" y="42385"/>
                        <a:pt x="1836" y="42844"/>
                        <a:pt x="3060" y="42844"/>
                      </a:cubicBezTo>
                      <a:cubicBezTo>
                        <a:pt x="3290" y="42844"/>
                        <a:pt x="3443" y="42921"/>
                        <a:pt x="3672" y="42921"/>
                      </a:cubicBezTo>
                      <a:cubicBezTo>
                        <a:pt x="4820" y="42997"/>
                        <a:pt x="5968" y="43227"/>
                        <a:pt x="7115" y="43227"/>
                      </a:cubicBezTo>
                      <a:cubicBezTo>
                        <a:pt x="7182" y="43240"/>
                        <a:pt x="7248" y="43246"/>
                        <a:pt x="7315" y="43246"/>
                      </a:cubicBezTo>
                      <a:cubicBezTo>
                        <a:pt x="8007" y="43246"/>
                        <a:pt x="8632" y="42548"/>
                        <a:pt x="8492" y="41850"/>
                      </a:cubicBezTo>
                      <a:cubicBezTo>
                        <a:pt x="8416" y="41238"/>
                        <a:pt x="8263" y="40626"/>
                        <a:pt x="7957" y="40167"/>
                      </a:cubicBezTo>
                      <a:cubicBezTo>
                        <a:pt x="7421" y="39401"/>
                        <a:pt x="6656" y="38866"/>
                        <a:pt x="5815" y="38560"/>
                      </a:cubicBezTo>
                      <a:lnTo>
                        <a:pt x="4820" y="38254"/>
                      </a:lnTo>
                      <a:cubicBezTo>
                        <a:pt x="4973" y="37030"/>
                        <a:pt x="5356" y="35959"/>
                        <a:pt x="5891" y="34888"/>
                      </a:cubicBezTo>
                      <a:cubicBezTo>
                        <a:pt x="7115" y="32822"/>
                        <a:pt x="8645" y="30909"/>
                        <a:pt x="10481" y="29379"/>
                      </a:cubicBezTo>
                      <a:cubicBezTo>
                        <a:pt x="12700" y="27314"/>
                        <a:pt x="14995" y="25248"/>
                        <a:pt x="17137" y="23106"/>
                      </a:cubicBezTo>
                      <a:cubicBezTo>
                        <a:pt x="18744" y="21499"/>
                        <a:pt x="19892" y="19433"/>
                        <a:pt x="20351" y="17138"/>
                      </a:cubicBezTo>
                      <a:cubicBezTo>
                        <a:pt x="20963" y="14001"/>
                        <a:pt x="20657" y="10712"/>
                        <a:pt x="19433" y="7651"/>
                      </a:cubicBezTo>
                      <a:cubicBezTo>
                        <a:pt x="19203" y="7269"/>
                        <a:pt x="18897" y="6963"/>
                        <a:pt x="18438" y="6733"/>
                      </a:cubicBezTo>
                      <a:cubicBezTo>
                        <a:pt x="14536" y="4209"/>
                        <a:pt x="10328" y="2220"/>
                        <a:pt x="5891" y="689"/>
                      </a:cubicBezTo>
                      <a:lnTo>
                        <a:pt x="3978" y="1"/>
                      </a:lnTo>
                      <a:close/>
                    </a:path>
                  </a:pathLst>
                </a:custGeom>
                <a:solidFill>
                  <a:srgbClr val="AD78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5401;p99">
                  <a:extLst>
                    <a:ext uri="{FF2B5EF4-FFF2-40B4-BE49-F238E27FC236}">
                      <a16:creationId xmlns:a16="http://schemas.microsoft.com/office/drawing/2014/main" id="{5DB4D025-DC3B-EDFB-60BD-4C4E91498DE5}"/>
                    </a:ext>
                  </a:extLst>
                </p:cNvPr>
                <p:cNvSpPr/>
                <p:nvPr/>
              </p:nvSpPr>
              <p:spPr>
                <a:xfrm>
                  <a:off x="1986275" y="5363200"/>
                  <a:ext cx="47850" cy="3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411" extrusionOk="0">
                      <a:moveTo>
                        <a:pt x="344" y="1"/>
                      </a:moveTo>
                      <a:cubicBezTo>
                        <a:pt x="234" y="1"/>
                        <a:pt x="120" y="12"/>
                        <a:pt x="1" y="33"/>
                      </a:cubicBezTo>
                      <a:lnTo>
                        <a:pt x="1760" y="1410"/>
                      </a:lnTo>
                      <a:lnTo>
                        <a:pt x="1913" y="1257"/>
                      </a:lnTo>
                      <a:cubicBezTo>
                        <a:pt x="1519" y="403"/>
                        <a:pt x="1012" y="1"/>
                        <a:pt x="344" y="1"/>
                      </a:cubicBezTo>
                      <a:close/>
                    </a:path>
                  </a:pathLst>
                </a:custGeom>
                <a:solidFill>
                  <a:srgbClr val="9568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5402;p99">
                  <a:extLst>
                    <a:ext uri="{FF2B5EF4-FFF2-40B4-BE49-F238E27FC236}">
                      <a16:creationId xmlns:a16="http://schemas.microsoft.com/office/drawing/2014/main" id="{69CAD382-B4DF-ED60-9848-2F3FE149B8F0}"/>
                    </a:ext>
                  </a:extLst>
                </p:cNvPr>
                <p:cNvSpPr/>
                <p:nvPr/>
              </p:nvSpPr>
              <p:spPr>
                <a:xfrm>
                  <a:off x="1990100" y="5336425"/>
                  <a:ext cx="47850" cy="3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4" h="1258" extrusionOk="0">
                      <a:moveTo>
                        <a:pt x="344" y="0"/>
                      </a:moveTo>
                      <a:cubicBezTo>
                        <a:pt x="234" y="0"/>
                        <a:pt x="120" y="11"/>
                        <a:pt x="1" y="33"/>
                      </a:cubicBezTo>
                      <a:lnTo>
                        <a:pt x="1913" y="1257"/>
                      </a:lnTo>
                      <a:cubicBezTo>
                        <a:pt x="1519" y="403"/>
                        <a:pt x="1012" y="0"/>
                        <a:pt x="344" y="0"/>
                      </a:cubicBezTo>
                      <a:close/>
                    </a:path>
                  </a:pathLst>
                </a:custGeom>
                <a:solidFill>
                  <a:srgbClr val="9568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5403;p99">
                  <a:extLst>
                    <a:ext uri="{FF2B5EF4-FFF2-40B4-BE49-F238E27FC236}">
                      <a16:creationId xmlns:a16="http://schemas.microsoft.com/office/drawing/2014/main" id="{C2E37EC0-9FA0-D200-3B3A-D15F072C92F2}"/>
                    </a:ext>
                  </a:extLst>
                </p:cNvPr>
                <p:cNvSpPr/>
                <p:nvPr/>
              </p:nvSpPr>
              <p:spPr>
                <a:xfrm>
                  <a:off x="1760575" y="1900875"/>
                  <a:ext cx="1895475" cy="350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819" h="140295" extrusionOk="0">
                      <a:moveTo>
                        <a:pt x="71395" y="0"/>
                      </a:moveTo>
                      <a:cubicBezTo>
                        <a:pt x="70735" y="0"/>
                        <a:pt x="69965" y="294"/>
                        <a:pt x="69009" y="892"/>
                      </a:cubicBezTo>
                      <a:cubicBezTo>
                        <a:pt x="67403" y="1963"/>
                        <a:pt x="65796" y="2881"/>
                        <a:pt x="64189" y="3876"/>
                      </a:cubicBezTo>
                      <a:cubicBezTo>
                        <a:pt x="61818" y="5176"/>
                        <a:pt x="59293" y="6171"/>
                        <a:pt x="56692" y="6783"/>
                      </a:cubicBezTo>
                      <a:cubicBezTo>
                        <a:pt x="54703" y="7242"/>
                        <a:pt x="52637" y="7395"/>
                        <a:pt x="50648" y="7777"/>
                      </a:cubicBezTo>
                      <a:cubicBezTo>
                        <a:pt x="46823" y="8389"/>
                        <a:pt x="43074" y="9460"/>
                        <a:pt x="39478" y="10991"/>
                      </a:cubicBezTo>
                      <a:cubicBezTo>
                        <a:pt x="35882" y="12444"/>
                        <a:pt x="32975" y="15045"/>
                        <a:pt x="30909" y="18259"/>
                      </a:cubicBezTo>
                      <a:cubicBezTo>
                        <a:pt x="29685" y="20171"/>
                        <a:pt x="28614" y="22237"/>
                        <a:pt x="27696" y="24379"/>
                      </a:cubicBezTo>
                      <a:cubicBezTo>
                        <a:pt x="25936" y="28663"/>
                        <a:pt x="24330" y="33024"/>
                        <a:pt x="22417" y="37232"/>
                      </a:cubicBezTo>
                      <a:cubicBezTo>
                        <a:pt x="19204" y="44730"/>
                        <a:pt x="15455" y="51998"/>
                        <a:pt x="11553" y="59189"/>
                      </a:cubicBezTo>
                      <a:cubicBezTo>
                        <a:pt x="9258" y="63397"/>
                        <a:pt x="6963" y="67529"/>
                        <a:pt x="4821" y="71813"/>
                      </a:cubicBezTo>
                      <a:cubicBezTo>
                        <a:pt x="2143" y="77092"/>
                        <a:pt x="613" y="82983"/>
                        <a:pt x="307" y="88950"/>
                      </a:cubicBezTo>
                      <a:cubicBezTo>
                        <a:pt x="1" y="95759"/>
                        <a:pt x="1455" y="102109"/>
                        <a:pt x="5815" y="107541"/>
                      </a:cubicBezTo>
                      <a:cubicBezTo>
                        <a:pt x="6963" y="108995"/>
                        <a:pt x="8264" y="110448"/>
                        <a:pt x="9564" y="111749"/>
                      </a:cubicBezTo>
                      <a:cubicBezTo>
                        <a:pt x="11171" y="113585"/>
                        <a:pt x="12930" y="115421"/>
                        <a:pt x="14614" y="117181"/>
                      </a:cubicBezTo>
                      <a:cubicBezTo>
                        <a:pt x="15761" y="118405"/>
                        <a:pt x="16603" y="119935"/>
                        <a:pt x="16909" y="121618"/>
                      </a:cubicBezTo>
                      <a:cubicBezTo>
                        <a:pt x="17138" y="122842"/>
                        <a:pt x="17215" y="124067"/>
                        <a:pt x="17368" y="125214"/>
                      </a:cubicBezTo>
                      <a:cubicBezTo>
                        <a:pt x="17750" y="128351"/>
                        <a:pt x="18133" y="131488"/>
                        <a:pt x="18592" y="134624"/>
                      </a:cubicBezTo>
                      <a:cubicBezTo>
                        <a:pt x="18821" y="136307"/>
                        <a:pt x="19433" y="137914"/>
                        <a:pt x="20351" y="139291"/>
                      </a:cubicBezTo>
                      <a:cubicBezTo>
                        <a:pt x="20581" y="139597"/>
                        <a:pt x="20964" y="140056"/>
                        <a:pt x="21346" y="140056"/>
                      </a:cubicBezTo>
                      <a:cubicBezTo>
                        <a:pt x="23182" y="140209"/>
                        <a:pt x="25095" y="140286"/>
                        <a:pt x="27008" y="140286"/>
                      </a:cubicBezTo>
                      <a:cubicBezTo>
                        <a:pt x="27063" y="140291"/>
                        <a:pt x="27119" y="140294"/>
                        <a:pt x="27174" y="140294"/>
                      </a:cubicBezTo>
                      <a:cubicBezTo>
                        <a:pt x="27871" y="140294"/>
                        <a:pt x="28478" y="139853"/>
                        <a:pt x="28691" y="139215"/>
                      </a:cubicBezTo>
                      <a:cubicBezTo>
                        <a:pt x="28997" y="138450"/>
                        <a:pt x="28767" y="137608"/>
                        <a:pt x="28232" y="137073"/>
                      </a:cubicBezTo>
                      <a:cubicBezTo>
                        <a:pt x="27543" y="136307"/>
                        <a:pt x="26548" y="135772"/>
                        <a:pt x="25554" y="135619"/>
                      </a:cubicBezTo>
                      <a:cubicBezTo>
                        <a:pt x="25248" y="135542"/>
                        <a:pt x="24865" y="135466"/>
                        <a:pt x="24406" y="135389"/>
                      </a:cubicBezTo>
                      <a:lnTo>
                        <a:pt x="24406" y="132865"/>
                      </a:lnTo>
                      <a:cubicBezTo>
                        <a:pt x="24406" y="129345"/>
                        <a:pt x="25477" y="125903"/>
                        <a:pt x="27390" y="122995"/>
                      </a:cubicBezTo>
                      <a:cubicBezTo>
                        <a:pt x="28538" y="121389"/>
                        <a:pt x="29685" y="119706"/>
                        <a:pt x="30756" y="118023"/>
                      </a:cubicBezTo>
                      <a:cubicBezTo>
                        <a:pt x="32745" y="114962"/>
                        <a:pt x="33740" y="111367"/>
                        <a:pt x="33511" y="107771"/>
                      </a:cubicBezTo>
                      <a:cubicBezTo>
                        <a:pt x="33434" y="106547"/>
                        <a:pt x="33281" y="105399"/>
                        <a:pt x="33128" y="104175"/>
                      </a:cubicBezTo>
                      <a:cubicBezTo>
                        <a:pt x="34276" y="103257"/>
                        <a:pt x="35500" y="102339"/>
                        <a:pt x="36571" y="101344"/>
                      </a:cubicBezTo>
                      <a:cubicBezTo>
                        <a:pt x="40855" y="97060"/>
                        <a:pt x="43686" y="91628"/>
                        <a:pt x="44604" y="85660"/>
                      </a:cubicBezTo>
                      <a:cubicBezTo>
                        <a:pt x="45445" y="80994"/>
                        <a:pt x="45139" y="76327"/>
                        <a:pt x="44757" y="71583"/>
                      </a:cubicBezTo>
                      <a:cubicBezTo>
                        <a:pt x="44451" y="67605"/>
                        <a:pt x="43992" y="63627"/>
                        <a:pt x="43762" y="59648"/>
                      </a:cubicBezTo>
                      <a:cubicBezTo>
                        <a:pt x="43533" y="51539"/>
                        <a:pt x="44986" y="43582"/>
                        <a:pt x="48047" y="36085"/>
                      </a:cubicBezTo>
                      <a:cubicBezTo>
                        <a:pt x="49041" y="33483"/>
                        <a:pt x="50801" y="31112"/>
                        <a:pt x="53096" y="29505"/>
                      </a:cubicBezTo>
                      <a:cubicBezTo>
                        <a:pt x="54703" y="28434"/>
                        <a:pt x="56233" y="27439"/>
                        <a:pt x="57916" y="26598"/>
                      </a:cubicBezTo>
                      <a:cubicBezTo>
                        <a:pt x="59982" y="25450"/>
                        <a:pt x="62047" y="24456"/>
                        <a:pt x="64113" y="23385"/>
                      </a:cubicBezTo>
                      <a:cubicBezTo>
                        <a:pt x="66255" y="22313"/>
                        <a:pt x="68244" y="21013"/>
                        <a:pt x="70004" y="19483"/>
                      </a:cubicBezTo>
                      <a:cubicBezTo>
                        <a:pt x="72682" y="17188"/>
                        <a:pt x="74441" y="14127"/>
                        <a:pt x="75130" y="10685"/>
                      </a:cubicBezTo>
                      <a:cubicBezTo>
                        <a:pt x="75818" y="7777"/>
                        <a:pt x="75436" y="4794"/>
                        <a:pt x="73982" y="2116"/>
                      </a:cubicBezTo>
                      <a:cubicBezTo>
                        <a:pt x="73189" y="717"/>
                        <a:pt x="72425" y="0"/>
                        <a:pt x="713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5404;p99">
                  <a:extLst>
                    <a:ext uri="{FF2B5EF4-FFF2-40B4-BE49-F238E27FC236}">
                      <a16:creationId xmlns:a16="http://schemas.microsoft.com/office/drawing/2014/main" id="{633CD310-4833-B289-A97F-E4057AFD86DA}"/>
                    </a:ext>
                  </a:extLst>
                </p:cNvPr>
                <p:cNvSpPr/>
                <p:nvPr/>
              </p:nvSpPr>
              <p:spPr>
                <a:xfrm>
                  <a:off x="1925075" y="3826150"/>
                  <a:ext cx="260150" cy="37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6" h="15068" extrusionOk="0">
                      <a:moveTo>
                        <a:pt x="5646" y="1"/>
                      </a:moveTo>
                      <a:cubicBezTo>
                        <a:pt x="4922" y="1"/>
                        <a:pt x="4185" y="197"/>
                        <a:pt x="3520" y="616"/>
                      </a:cubicBezTo>
                      <a:cubicBezTo>
                        <a:pt x="2066" y="1458"/>
                        <a:pt x="995" y="2835"/>
                        <a:pt x="536" y="4442"/>
                      </a:cubicBezTo>
                      <a:cubicBezTo>
                        <a:pt x="0" y="6125"/>
                        <a:pt x="0" y="7884"/>
                        <a:pt x="459" y="9568"/>
                      </a:cubicBezTo>
                      <a:cubicBezTo>
                        <a:pt x="765" y="11098"/>
                        <a:pt x="1531" y="12551"/>
                        <a:pt x="2602" y="13699"/>
                      </a:cubicBezTo>
                      <a:cubicBezTo>
                        <a:pt x="3485" y="14582"/>
                        <a:pt x="4648" y="15067"/>
                        <a:pt x="5859" y="15067"/>
                      </a:cubicBezTo>
                      <a:cubicBezTo>
                        <a:pt x="6326" y="15067"/>
                        <a:pt x="6800" y="14995"/>
                        <a:pt x="7268" y="14846"/>
                      </a:cubicBezTo>
                      <a:cubicBezTo>
                        <a:pt x="8952" y="14387"/>
                        <a:pt x="10176" y="12934"/>
                        <a:pt x="10329" y="11174"/>
                      </a:cubicBezTo>
                      <a:cubicBezTo>
                        <a:pt x="10405" y="10256"/>
                        <a:pt x="10405" y="9338"/>
                        <a:pt x="10252" y="8420"/>
                      </a:cubicBezTo>
                      <a:cubicBezTo>
                        <a:pt x="10252" y="7731"/>
                        <a:pt x="10099" y="7043"/>
                        <a:pt x="10023" y="6431"/>
                      </a:cubicBezTo>
                      <a:cubicBezTo>
                        <a:pt x="10176" y="5054"/>
                        <a:pt x="9870" y="3600"/>
                        <a:pt x="9258" y="2376"/>
                      </a:cubicBezTo>
                      <a:cubicBezTo>
                        <a:pt x="8635" y="872"/>
                        <a:pt x="7169" y="1"/>
                        <a:pt x="56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5405;p99">
                  <a:extLst>
                    <a:ext uri="{FF2B5EF4-FFF2-40B4-BE49-F238E27FC236}">
                      <a16:creationId xmlns:a16="http://schemas.microsoft.com/office/drawing/2014/main" id="{5821569D-77AE-FDD4-6DA7-335F2BA84BEB}"/>
                    </a:ext>
                  </a:extLst>
                </p:cNvPr>
                <p:cNvSpPr/>
                <p:nvPr/>
              </p:nvSpPr>
              <p:spPr>
                <a:xfrm>
                  <a:off x="2205175" y="3778475"/>
                  <a:ext cx="148350" cy="19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4" h="7985" extrusionOk="0">
                      <a:moveTo>
                        <a:pt x="2028" y="0"/>
                      </a:moveTo>
                      <a:cubicBezTo>
                        <a:pt x="804" y="0"/>
                        <a:pt x="1" y="886"/>
                        <a:pt x="119" y="2370"/>
                      </a:cubicBezTo>
                      <a:cubicBezTo>
                        <a:pt x="119" y="3288"/>
                        <a:pt x="196" y="4206"/>
                        <a:pt x="272" y="5048"/>
                      </a:cubicBezTo>
                      <a:cubicBezTo>
                        <a:pt x="272" y="5431"/>
                        <a:pt x="349" y="5813"/>
                        <a:pt x="502" y="6196"/>
                      </a:cubicBezTo>
                      <a:cubicBezTo>
                        <a:pt x="808" y="7114"/>
                        <a:pt x="1649" y="7802"/>
                        <a:pt x="2644" y="7955"/>
                      </a:cubicBezTo>
                      <a:cubicBezTo>
                        <a:pt x="2771" y="7975"/>
                        <a:pt x="2899" y="7984"/>
                        <a:pt x="3025" y="7984"/>
                      </a:cubicBezTo>
                      <a:cubicBezTo>
                        <a:pt x="3885" y="7984"/>
                        <a:pt x="4692" y="7541"/>
                        <a:pt x="5092" y="6808"/>
                      </a:cubicBezTo>
                      <a:cubicBezTo>
                        <a:pt x="5475" y="6119"/>
                        <a:pt x="5704" y="5431"/>
                        <a:pt x="5934" y="4742"/>
                      </a:cubicBezTo>
                      <a:cubicBezTo>
                        <a:pt x="5934" y="2829"/>
                        <a:pt x="4863" y="1146"/>
                        <a:pt x="3180" y="228"/>
                      </a:cubicBezTo>
                      <a:cubicBezTo>
                        <a:pt x="2769" y="74"/>
                        <a:pt x="2381" y="0"/>
                        <a:pt x="20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5406;p99">
                  <a:extLst>
                    <a:ext uri="{FF2B5EF4-FFF2-40B4-BE49-F238E27FC236}">
                      <a16:creationId xmlns:a16="http://schemas.microsoft.com/office/drawing/2014/main" id="{3F2A9D46-5788-F8A5-C27C-D4632F9A5857}"/>
                    </a:ext>
                  </a:extLst>
                </p:cNvPr>
                <p:cNvSpPr/>
                <p:nvPr/>
              </p:nvSpPr>
              <p:spPr>
                <a:xfrm>
                  <a:off x="2221525" y="2210100"/>
                  <a:ext cx="530825" cy="106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3" h="42771" extrusionOk="0">
                      <a:moveTo>
                        <a:pt x="18756" y="0"/>
                      </a:moveTo>
                      <a:cubicBezTo>
                        <a:pt x="18400" y="0"/>
                        <a:pt x="18030" y="94"/>
                        <a:pt x="17674" y="305"/>
                      </a:cubicBezTo>
                      <a:cubicBezTo>
                        <a:pt x="16909" y="611"/>
                        <a:pt x="16220" y="993"/>
                        <a:pt x="15532" y="1452"/>
                      </a:cubicBezTo>
                      <a:cubicBezTo>
                        <a:pt x="10482" y="5125"/>
                        <a:pt x="6427" y="9944"/>
                        <a:pt x="3673" y="15529"/>
                      </a:cubicBezTo>
                      <a:cubicBezTo>
                        <a:pt x="1378" y="20120"/>
                        <a:pt x="77" y="25169"/>
                        <a:pt x="1" y="30295"/>
                      </a:cubicBezTo>
                      <a:cubicBezTo>
                        <a:pt x="1" y="30984"/>
                        <a:pt x="1" y="31825"/>
                        <a:pt x="77" y="32590"/>
                      </a:cubicBezTo>
                      <a:cubicBezTo>
                        <a:pt x="307" y="34962"/>
                        <a:pt x="1148" y="37334"/>
                        <a:pt x="2526" y="39323"/>
                      </a:cubicBezTo>
                      <a:cubicBezTo>
                        <a:pt x="3673" y="41082"/>
                        <a:pt x="5433" y="42230"/>
                        <a:pt x="7422" y="42613"/>
                      </a:cubicBezTo>
                      <a:cubicBezTo>
                        <a:pt x="8092" y="42717"/>
                        <a:pt x="8773" y="42770"/>
                        <a:pt x="9456" y="42770"/>
                      </a:cubicBezTo>
                      <a:cubicBezTo>
                        <a:pt x="11271" y="42770"/>
                        <a:pt x="13099" y="42396"/>
                        <a:pt x="14766" y="41618"/>
                      </a:cubicBezTo>
                      <a:cubicBezTo>
                        <a:pt x="17597" y="40317"/>
                        <a:pt x="19816" y="38252"/>
                        <a:pt x="20504" y="34962"/>
                      </a:cubicBezTo>
                      <a:cubicBezTo>
                        <a:pt x="20887" y="32973"/>
                        <a:pt x="20734" y="30984"/>
                        <a:pt x="20045" y="29148"/>
                      </a:cubicBezTo>
                      <a:cubicBezTo>
                        <a:pt x="19739" y="28076"/>
                        <a:pt x="19280" y="27082"/>
                        <a:pt x="18974" y="26011"/>
                      </a:cubicBezTo>
                      <a:cubicBezTo>
                        <a:pt x="17291" y="21573"/>
                        <a:pt x="16909" y="16830"/>
                        <a:pt x="17827" y="12240"/>
                      </a:cubicBezTo>
                      <a:cubicBezTo>
                        <a:pt x="18439" y="9638"/>
                        <a:pt x="19433" y="7037"/>
                        <a:pt x="20275" y="4513"/>
                      </a:cubicBezTo>
                      <a:cubicBezTo>
                        <a:pt x="20428" y="3901"/>
                        <a:pt x="20657" y="3365"/>
                        <a:pt x="20810" y="2753"/>
                      </a:cubicBezTo>
                      <a:cubicBezTo>
                        <a:pt x="21233" y="1305"/>
                        <a:pt x="20086" y="0"/>
                        <a:pt x="187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5407;p99">
                  <a:extLst>
                    <a:ext uri="{FF2B5EF4-FFF2-40B4-BE49-F238E27FC236}">
                      <a16:creationId xmlns:a16="http://schemas.microsoft.com/office/drawing/2014/main" id="{11430E73-DEB0-1076-9051-EE5DEB65A0C4}"/>
                    </a:ext>
                  </a:extLst>
                </p:cNvPr>
                <p:cNvSpPr/>
                <p:nvPr/>
              </p:nvSpPr>
              <p:spPr>
                <a:xfrm>
                  <a:off x="3508750" y="1896950"/>
                  <a:ext cx="89925" cy="9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7" h="3914" extrusionOk="0">
                      <a:moveTo>
                        <a:pt x="1123" y="1"/>
                      </a:moveTo>
                      <a:cubicBezTo>
                        <a:pt x="542" y="1"/>
                        <a:pt x="0" y="482"/>
                        <a:pt x="0" y="1125"/>
                      </a:cubicBezTo>
                      <a:cubicBezTo>
                        <a:pt x="0" y="1890"/>
                        <a:pt x="77" y="2579"/>
                        <a:pt x="306" y="3267"/>
                      </a:cubicBezTo>
                      <a:cubicBezTo>
                        <a:pt x="357" y="3676"/>
                        <a:pt x="714" y="3914"/>
                        <a:pt x="1105" y="3914"/>
                      </a:cubicBezTo>
                      <a:cubicBezTo>
                        <a:pt x="1301" y="3914"/>
                        <a:pt x="1505" y="3854"/>
                        <a:pt x="1683" y="3727"/>
                      </a:cubicBezTo>
                      <a:cubicBezTo>
                        <a:pt x="2449" y="3267"/>
                        <a:pt x="3137" y="2579"/>
                        <a:pt x="3596" y="1814"/>
                      </a:cubicBezTo>
                      <a:cubicBezTo>
                        <a:pt x="3137" y="896"/>
                        <a:pt x="2372" y="284"/>
                        <a:pt x="1454" y="54"/>
                      </a:cubicBezTo>
                      <a:cubicBezTo>
                        <a:pt x="1345" y="18"/>
                        <a:pt x="1233" y="1"/>
                        <a:pt x="112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5408;p99">
                  <a:extLst>
                    <a:ext uri="{FF2B5EF4-FFF2-40B4-BE49-F238E27FC236}">
                      <a16:creationId xmlns:a16="http://schemas.microsoft.com/office/drawing/2014/main" id="{E6740E30-3863-621D-2E30-717705851106}"/>
                    </a:ext>
                  </a:extLst>
                </p:cNvPr>
                <p:cNvSpPr/>
                <p:nvPr/>
              </p:nvSpPr>
              <p:spPr>
                <a:xfrm>
                  <a:off x="3405475" y="1972875"/>
                  <a:ext cx="22762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05" h="13619" extrusionOk="0">
                      <a:moveTo>
                        <a:pt x="6733" y="1"/>
                      </a:moveTo>
                      <a:cubicBezTo>
                        <a:pt x="6656" y="307"/>
                        <a:pt x="6733" y="613"/>
                        <a:pt x="6733" y="996"/>
                      </a:cubicBezTo>
                      <a:cubicBezTo>
                        <a:pt x="7115" y="2526"/>
                        <a:pt x="7268" y="4209"/>
                        <a:pt x="7115" y="5892"/>
                      </a:cubicBezTo>
                      <a:cubicBezTo>
                        <a:pt x="7039" y="7805"/>
                        <a:pt x="6350" y="9717"/>
                        <a:pt x="5202" y="11324"/>
                      </a:cubicBezTo>
                      <a:cubicBezTo>
                        <a:pt x="4414" y="12476"/>
                        <a:pt x="3096" y="13148"/>
                        <a:pt x="1745" y="13148"/>
                      </a:cubicBezTo>
                      <a:cubicBezTo>
                        <a:pt x="1392" y="13148"/>
                        <a:pt x="1037" y="13102"/>
                        <a:pt x="689" y="13007"/>
                      </a:cubicBezTo>
                      <a:lnTo>
                        <a:pt x="0" y="13007"/>
                      </a:lnTo>
                      <a:cubicBezTo>
                        <a:pt x="559" y="13426"/>
                        <a:pt x="1231" y="13619"/>
                        <a:pt x="1914" y="13619"/>
                      </a:cubicBezTo>
                      <a:cubicBezTo>
                        <a:pt x="2352" y="13619"/>
                        <a:pt x="2794" y="13539"/>
                        <a:pt x="3213" y="13390"/>
                      </a:cubicBezTo>
                      <a:cubicBezTo>
                        <a:pt x="4896" y="12777"/>
                        <a:pt x="6273" y="11324"/>
                        <a:pt x="6809" y="9564"/>
                      </a:cubicBezTo>
                      <a:cubicBezTo>
                        <a:pt x="7651" y="7422"/>
                        <a:pt x="7880" y="5050"/>
                        <a:pt x="7574" y="2755"/>
                      </a:cubicBezTo>
                      <a:cubicBezTo>
                        <a:pt x="7498" y="2220"/>
                        <a:pt x="7421" y="1761"/>
                        <a:pt x="7421" y="1302"/>
                      </a:cubicBezTo>
                      <a:cubicBezTo>
                        <a:pt x="7448" y="1298"/>
                        <a:pt x="7475" y="1297"/>
                        <a:pt x="7501" y="1297"/>
                      </a:cubicBezTo>
                      <a:cubicBezTo>
                        <a:pt x="7944" y="1297"/>
                        <a:pt x="8311" y="1745"/>
                        <a:pt x="8725" y="1745"/>
                      </a:cubicBezTo>
                      <a:cubicBezTo>
                        <a:pt x="8846" y="1745"/>
                        <a:pt x="8972" y="1707"/>
                        <a:pt x="9104" y="1608"/>
                      </a:cubicBezTo>
                      <a:lnTo>
                        <a:pt x="673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5409;p99">
                  <a:extLst>
                    <a:ext uri="{FF2B5EF4-FFF2-40B4-BE49-F238E27FC236}">
                      <a16:creationId xmlns:a16="http://schemas.microsoft.com/office/drawing/2014/main" id="{040FA839-8466-FEF9-30CB-EF7882D317DE}"/>
                    </a:ext>
                  </a:extLst>
                </p:cNvPr>
                <p:cNvSpPr/>
                <p:nvPr/>
              </p:nvSpPr>
              <p:spPr>
                <a:xfrm>
                  <a:off x="2959825" y="2120425"/>
                  <a:ext cx="260125" cy="22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5" h="9184" extrusionOk="0">
                      <a:moveTo>
                        <a:pt x="6465" y="0"/>
                      </a:moveTo>
                      <a:cubicBezTo>
                        <a:pt x="4236" y="0"/>
                        <a:pt x="2086" y="1260"/>
                        <a:pt x="1071" y="3356"/>
                      </a:cubicBezTo>
                      <a:cubicBezTo>
                        <a:pt x="0" y="5498"/>
                        <a:pt x="995" y="8023"/>
                        <a:pt x="3290" y="8865"/>
                      </a:cubicBezTo>
                      <a:cubicBezTo>
                        <a:pt x="3900" y="9081"/>
                        <a:pt x="4514" y="9183"/>
                        <a:pt x="5113" y="9183"/>
                      </a:cubicBezTo>
                      <a:cubicBezTo>
                        <a:pt x="7896" y="9183"/>
                        <a:pt x="10342" y="6990"/>
                        <a:pt x="10405" y="3968"/>
                      </a:cubicBezTo>
                      <a:cubicBezTo>
                        <a:pt x="10405" y="2132"/>
                        <a:pt x="9181" y="449"/>
                        <a:pt x="7345" y="66"/>
                      </a:cubicBezTo>
                      <a:cubicBezTo>
                        <a:pt x="7052" y="22"/>
                        <a:pt x="6757" y="0"/>
                        <a:pt x="646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5410;p99">
                  <a:extLst>
                    <a:ext uri="{FF2B5EF4-FFF2-40B4-BE49-F238E27FC236}">
                      <a16:creationId xmlns:a16="http://schemas.microsoft.com/office/drawing/2014/main" id="{F7C43FD0-ADA2-9D89-7385-42D42E59E849}"/>
                    </a:ext>
                  </a:extLst>
                </p:cNvPr>
                <p:cNvSpPr/>
                <p:nvPr/>
              </p:nvSpPr>
              <p:spPr>
                <a:xfrm>
                  <a:off x="3040150" y="2183275"/>
                  <a:ext cx="99475" cy="10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9" h="4123" extrusionOk="0">
                      <a:moveTo>
                        <a:pt x="2755" y="1"/>
                      </a:moveTo>
                      <a:cubicBezTo>
                        <a:pt x="2449" y="1"/>
                        <a:pt x="2831" y="460"/>
                        <a:pt x="2831" y="613"/>
                      </a:cubicBezTo>
                      <a:cubicBezTo>
                        <a:pt x="2984" y="919"/>
                        <a:pt x="3214" y="1301"/>
                        <a:pt x="3290" y="1684"/>
                      </a:cubicBezTo>
                      <a:cubicBezTo>
                        <a:pt x="3443" y="2219"/>
                        <a:pt x="3290" y="2831"/>
                        <a:pt x="2831" y="3214"/>
                      </a:cubicBezTo>
                      <a:cubicBezTo>
                        <a:pt x="2602" y="3367"/>
                        <a:pt x="2315" y="3443"/>
                        <a:pt x="2028" y="3443"/>
                      </a:cubicBezTo>
                      <a:cubicBezTo>
                        <a:pt x="1741" y="3443"/>
                        <a:pt x="1454" y="3367"/>
                        <a:pt x="1224" y="3214"/>
                      </a:cubicBezTo>
                      <a:cubicBezTo>
                        <a:pt x="918" y="2984"/>
                        <a:pt x="612" y="2755"/>
                        <a:pt x="383" y="2449"/>
                      </a:cubicBezTo>
                      <a:cubicBezTo>
                        <a:pt x="336" y="2402"/>
                        <a:pt x="262" y="2328"/>
                        <a:pt x="176" y="2328"/>
                      </a:cubicBezTo>
                      <a:cubicBezTo>
                        <a:pt x="120" y="2328"/>
                        <a:pt x="60" y="2359"/>
                        <a:pt x="0" y="2449"/>
                      </a:cubicBezTo>
                      <a:cubicBezTo>
                        <a:pt x="153" y="3214"/>
                        <a:pt x="689" y="3749"/>
                        <a:pt x="1454" y="3979"/>
                      </a:cubicBezTo>
                      <a:cubicBezTo>
                        <a:pt x="1683" y="4077"/>
                        <a:pt x="1915" y="4123"/>
                        <a:pt x="2141" y="4123"/>
                      </a:cubicBezTo>
                      <a:cubicBezTo>
                        <a:pt x="2970" y="4123"/>
                        <a:pt x="3705" y="3504"/>
                        <a:pt x="3826" y="2602"/>
                      </a:cubicBezTo>
                      <a:cubicBezTo>
                        <a:pt x="3979" y="1607"/>
                        <a:pt x="3596" y="613"/>
                        <a:pt x="27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5411;p99">
                  <a:extLst>
                    <a:ext uri="{FF2B5EF4-FFF2-40B4-BE49-F238E27FC236}">
                      <a16:creationId xmlns:a16="http://schemas.microsoft.com/office/drawing/2014/main" id="{0C93E222-7428-9966-1A7B-C7D270FE1B32}"/>
                    </a:ext>
                  </a:extLst>
                </p:cNvPr>
                <p:cNvSpPr/>
                <p:nvPr/>
              </p:nvSpPr>
              <p:spPr>
                <a:xfrm>
                  <a:off x="1299625" y="4134175"/>
                  <a:ext cx="573825" cy="28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53" h="11439" extrusionOk="0">
                      <a:moveTo>
                        <a:pt x="154" y="1"/>
                      </a:moveTo>
                      <a:cubicBezTo>
                        <a:pt x="1" y="383"/>
                        <a:pt x="1" y="842"/>
                        <a:pt x="1" y="1225"/>
                      </a:cubicBezTo>
                      <a:cubicBezTo>
                        <a:pt x="230" y="2219"/>
                        <a:pt x="613" y="3138"/>
                        <a:pt x="1072" y="4056"/>
                      </a:cubicBezTo>
                      <a:cubicBezTo>
                        <a:pt x="2832" y="7192"/>
                        <a:pt x="5815" y="9564"/>
                        <a:pt x="9335" y="10635"/>
                      </a:cubicBezTo>
                      <a:cubicBezTo>
                        <a:pt x="11056" y="11171"/>
                        <a:pt x="12835" y="11438"/>
                        <a:pt x="14623" y="11438"/>
                      </a:cubicBezTo>
                      <a:cubicBezTo>
                        <a:pt x="16412" y="11438"/>
                        <a:pt x="18209" y="11171"/>
                        <a:pt x="19969" y="10635"/>
                      </a:cubicBezTo>
                      <a:cubicBezTo>
                        <a:pt x="20964" y="10253"/>
                        <a:pt x="22035" y="9794"/>
                        <a:pt x="22953" y="9488"/>
                      </a:cubicBezTo>
                      <a:cubicBezTo>
                        <a:pt x="22264" y="7498"/>
                        <a:pt x="21652" y="5815"/>
                        <a:pt x="20964" y="3979"/>
                      </a:cubicBezTo>
                      <a:cubicBezTo>
                        <a:pt x="20734" y="4056"/>
                        <a:pt x="20581" y="4132"/>
                        <a:pt x="20428" y="4209"/>
                      </a:cubicBezTo>
                      <a:cubicBezTo>
                        <a:pt x="18554" y="5271"/>
                        <a:pt x="16424" y="5823"/>
                        <a:pt x="14248" y="5823"/>
                      </a:cubicBezTo>
                      <a:cubicBezTo>
                        <a:pt x="13759" y="5823"/>
                        <a:pt x="13268" y="5795"/>
                        <a:pt x="12777" y="5739"/>
                      </a:cubicBezTo>
                      <a:cubicBezTo>
                        <a:pt x="8417" y="5433"/>
                        <a:pt x="4362" y="4132"/>
                        <a:pt x="1225" y="842"/>
                      </a:cubicBezTo>
                      <a:cubicBezTo>
                        <a:pt x="843" y="536"/>
                        <a:pt x="537" y="307"/>
                        <a:pt x="1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5412;p99">
                  <a:extLst>
                    <a:ext uri="{FF2B5EF4-FFF2-40B4-BE49-F238E27FC236}">
                      <a16:creationId xmlns:a16="http://schemas.microsoft.com/office/drawing/2014/main" id="{38E0495E-D7C4-1870-9D3E-A3E07D34B734}"/>
                    </a:ext>
                  </a:extLst>
                </p:cNvPr>
                <p:cNvSpPr/>
                <p:nvPr/>
              </p:nvSpPr>
              <p:spPr>
                <a:xfrm>
                  <a:off x="1144725" y="4206875"/>
                  <a:ext cx="105200" cy="17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8" h="7073" extrusionOk="0">
                      <a:moveTo>
                        <a:pt x="153" y="0"/>
                      </a:moveTo>
                      <a:cubicBezTo>
                        <a:pt x="77" y="153"/>
                        <a:pt x="0" y="230"/>
                        <a:pt x="0" y="383"/>
                      </a:cubicBezTo>
                      <a:cubicBezTo>
                        <a:pt x="153" y="2372"/>
                        <a:pt x="918" y="4208"/>
                        <a:pt x="2142" y="5738"/>
                      </a:cubicBezTo>
                      <a:cubicBezTo>
                        <a:pt x="2601" y="6197"/>
                        <a:pt x="3060" y="6656"/>
                        <a:pt x="3672" y="7039"/>
                      </a:cubicBezTo>
                      <a:cubicBezTo>
                        <a:pt x="3698" y="7064"/>
                        <a:pt x="3749" y="7073"/>
                        <a:pt x="3811" y="7073"/>
                      </a:cubicBezTo>
                      <a:cubicBezTo>
                        <a:pt x="3936" y="7073"/>
                        <a:pt x="4106" y="7039"/>
                        <a:pt x="4208" y="7039"/>
                      </a:cubicBezTo>
                      <a:cubicBezTo>
                        <a:pt x="1683" y="5355"/>
                        <a:pt x="918" y="2754"/>
                        <a:pt x="3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5413;p99">
                  <a:extLst>
                    <a:ext uri="{FF2B5EF4-FFF2-40B4-BE49-F238E27FC236}">
                      <a16:creationId xmlns:a16="http://schemas.microsoft.com/office/drawing/2014/main" id="{E2462633-A088-59CE-7E45-0670B6AFD2E8}"/>
                    </a:ext>
                  </a:extLst>
                </p:cNvPr>
                <p:cNvSpPr/>
                <p:nvPr/>
              </p:nvSpPr>
              <p:spPr>
                <a:xfrm>
                  <a:off x="1443775" y="4011775"/>
                  <a:ext cx="129400" cy="17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76" h="7131" extrusionOk="0">
                      <a:moveTo>
                        <a:pt x="814" y="0"/>
                      </a:moveTo>
                      <a:lnTo>
                        <a:pt x="814" y="0"/>
                      </a:lnTo>
                      <a:cubicBezTo>
                        <a:pt x="1" y="2886"/>
                        <a:pt x="2549" y="7130"/>
                        <a:pt x="4932" y="7130"/>
                      </a:cubicBezTo>
                      <a:cubicBezTo>
                        <a:pt x="5014" y="7130"/>
                        <a:pt x="5095" y="7126"/>
                        <a:pt x="5175" y="7115"/>
                      </a:cubicBezTo>
                      <a:cubicBezTo>
                        <a:pt x="4334" y="6580"/>
                        <a:pt x="3569" y="5968"/>
                        <a:pt x="2880" y="5279"/>
                      </a:cubicBezTo>
                      <a:cubicBezTo>
                        <a:pt x="2268" y="4591"/>
                        <a:pt x="1733" y="3749"/>
                        <a:pt x="1350" y="2908"/>
                      </a:cubicBezTo>
                      <a:cubicBezTo>
                        <a:pt x="1121" y="1913"/>
                        <a:pt x="891" y="995"/>
                        <a:pt x="8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5414;p99">
                  <a:extLst>
                    <a:ext uri="{FF2B5EF4-FFF2-40B4-BE49-F238E27FC236}">
                      <a16:creationId xmlns:a16="http://schemas.microsoft.com/office/drawing/2014/main" id="{C1A9BDD9-6C8C-7CB4-2DD4-363477AB73A5}"/>
                    </a:ext>
                  </a:extLst>
                </p:cNvPr>
                <p:cNvSpPr/>
                <p:nvPr/>
              </p:nvSpPr>
              <p:spPr>
                <a:xfrm>
                  <a:off x="1226950" y="4258500"/>
                  <a:ext cx="95675" cy="128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7" h="5127" extrusionOk="0">
                      <a:moveTo>
                        <a:pt x="307" y="1"/>
                      </a:moveTo>
                      <a:lnTo>
                        <a:pt x="307" y="1"/>
                      </a:lnTo>
                      <a:cubicBezTo>
                        <a:pt x="1" y="1072"/>
                        <a:pt x="536" y="2449"/>
                        <a:pt x="1760" y="3826"/>
                      </a:cubicBezTo>
                      <a:cubicBezTo>
                        <a:pt x="2296" y="4438"/>
                        <a:pt x="2831" y="5127"/>
                        <a:pt x="3826" y="5127"/>
                      </a:cubicBezTo>
                      <a:cubicBezTo>
                        <a:pt x="2143" y="3749"/>
                        <a:pt x="919" y="1990"/>
                        <a:pt x="3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5415;p99">
                  <a:extLst>
                    <a:ext uri="{FF2B5EF4-FFF2-40B4-BE49-F238E27FC236}">
                      <a16:creationId xmlns:a16="http://schemas.microsoft.com/office/drawing/2014/main" id="{09C447CA-28EB-2B5D-52A9-3753152368C9}"/>
                    </a:ext>
                  </a:extLst>
                </p:cNvPr>
                <p:cNvSpPr/>
                <p:nvPr/>
              </p:nvSpPr>
              <p:spPr>
                <a:xfrm>
                  <a:off x="1422050" y="4118875"/>
                  <a:ext cx="66975" cy="7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9" h="3184" extrusionOk="0">
                      <a:moveTo>
                        <a:pt x="153" y="1"/>
                      </a:moveTo>
                      <a:cubicBezTo>
                        <a:pt x="0" y="1225"/>
                        <a:pt x="612" y="2372"/>
                        <a:pt x="1683" y="2908"/>
                      </a:cubicBezTo>
                      <a:cubicBezTo>
                        <a:pt x="1872" y="3002"/>
                        <a:pt x="2061" y="3184"/>
                        <a:pt x="2267" y="3184"/>
                      </a:cubicBezTo>
                      <a:cubicBezTo>
                        <a:pt x="2396" y="3184"/>
                        <a:pt x="2531" y="3113"/>
                        <a:pt x="2678" y="2908"/>
                      </a:cubicBezTo>
                      <a:cubicBezTo>
                        <a:pt x="2143" y="2602"/>
                        <a:pt x="1683" y="2219"/>
                        <a:pt x="1224" y="1760"/>
                      </a:cubicBezTo>
                      <a:cubicBezTo>
                        <a:pt x="842" y="1225"/>
                        <a:pt x="459" y="613"/>
                        <a:pt x="1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416;p99">
                  <a:extLst>
                    <a:ext uri="{FF2B5EF4-FFF2-40B4-BE49-F238E27FC236}">
                      <a16:creationId xmlns:a16="http://schemas.microsoft.com/office/drawing/2014/main" id="{10FEE613-3096-97B5-408D-113B53B71F9F}"/>
                    </a:ext>
                  </a:extLst>
                </p:cNvPr>
                <p:cNvSpPr/>
                <p:nvPr/>
              </p:nvSpPr>
              <p:spPr>
                <a:xfrm>
                  <a:off x="2439575" y="4187725"/>
                  <a:ext cx="177900" cy="54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6" h="21882" extrusionOk="0">
                      <a:moveTo>
                        <a:pt x="1" y="1"/>
                      </a:moveTo>
                      <a:cubicBezTo>
                        <a:pt x="5432" y="6427"/>
                        <a:pt x="7116" y="13772"/>
                        <a:pt x="5585" y="21882"/>
                      </a:cubicBezTo>
                      <a:lnTo>
                        <a:pt x="5815" y="21882"/>
                      </a:lnTo>
                      <a:cubicBezTo>
                        <a:pt x="5968" y="21499"/>
                        <a:pt x="6121" y="21040"/>
                        <a:pt x="6274" y="20581"/>
                      </a:cubicBezTo>
                      <a:cubicBezTo>
                        <a:pt x="6733" y="18362"/>
                        <a:pt x="6810" y="16144"/>
                        <a:pt x="6580" y="13925"/>
                      </a:cubicBezTo>
                      <a:cubicBezTo>
                        <a:pt x="6197" y="10100"/>
                        <a:pt x="4973" y="6351"/>
                        <a:pt x="2984" y="3138"/>
                      </a:cubicBezTo>
                      <a:cubicBezTo>
                        <a:pt x="2219" y="2067"/>
                        <a:pt x="1378" y="1072"/>
                        <a:pt x="536" y="154"/>
                      </a:cubicBezTo>
                      <a:cubicBezTo>
                        <a:pt x="383" y="77"/>
                        <a:pt x="230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5417;p99">
                  <a:extLst>
                    <a:ext uri="{FF2B5EF4-FFF2-40B4-BE49-F238E27FC236}">
                      <a16:creationId xmlns:a16="http://schemas.microsoft.com/office/drawing/2014/main" id="{8A4ECFC6-59ED-A734-3531-2A6902F63537}"/>
                    </a:ext>
                  </a:extLst>
                </p:cNvPr>
                <p:cNvSpPr/>
                <p:nvPr/>
              </p:nvSpPr>
              <p:spPr>
                <a:xfrm>
                  <a:off x="2579200" y="3128125"/>
                  <a:ext cx="361525" cy="30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61" h="12319" extrusionOk="0">
                      <a:moveTo>
                        <a:pt x="14231" y="1"/>
                      </a:moveTo>
                      <a:cubicBezTo>
                        <a:pt x="13925" y="307"/>
                        <a:pt x="13695" y="689"/>
                        <a:pt x="13389" y="995"/>
                      </a:cubicBezTo>
                      <a:cubicBezTo>
                        <a:pt x="11553" y="3214"/>
                        <a:pt x="9793" y="5433"/>
                        <a:pt x="7881" y="7575"/>
                      </a:cubicBezTo>
                      <a:cubicBezTo>
                        <a:pt x="5968" y="9640"/>
                        <a:pt x="3520" y="11094"/>
                        <a:pt x="766" y="11783"/>
                      </a:cubicBezTo>
                      <a:cubicBezTo>
                        <a:pt x="459" y="11859"/>
                        <a:pt x="230" y="11936"/>
                        <a:pt x="0" y="12089"/>
                      </a:cubicBezTo>
                      <a:lnTo>
                        <a:pt x="0" y="12318"/>
                      </a:lnTo>
                      <a:cubicBezTo>
                        <a:pt x="383" y="12318"/>
                        <a:pt x="689" y="12242"/>
                        <a:pt x="1072" y="12165"/>
                      </a:cubicBezTo>
                      <a:cubicBezTo>
                        <a:pt x="3749" y="11553"/>
                        <a:pt x="6197" y="10099"/>
                        <a:pt x="8110" y="8110"/>
                      </a:cubicBezTo>
                      <a:cubicBezTo>
                        <a:pt x="10329" y="5892"/>
                        <a:pt x="12318" y="3443"/>
                        <a:pt x="14078" y="766"/>
                      </a:cubicBezTo>
                      <a:cubicBezTo>
                        <a:pt x="14231" y="613"/>
                        <a:pt x="14307" y="307"/>
                        <a:pt x="14460" y="77"/>
                      </a:cubicBezTo>
                      <a:lnTo>
                        <a:pt x="142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418;p99">
                  <a:extLst>
                    <a:ext uri="{FF2B5EF4-FFF2-40B4-BE49-F238E27FC236}">
                      <a16:creationId xmlns:a16="http://schemas.microsoft.com/office/drawing/2014/main" id="{17813BDB-9F65-4131-91C8-D9E4129B7088}"/>
                    </a:ext>
                  </a:extLst>
                </p:cNvPr>
                <p:cNvSpPr/>
                <p:nvPr/>
              </p:nvSpPr>
              <p:spPr>
                <a:xfrm>
                  <a:off x="2766650" y="3634975"/>
                  <a:ext cx="168325" cy="11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3" h="4618" extrusionOk="0">
                      <a:moveTo>
                        <a:pt x="6503" y="1"/>
                      </a:moveTo>
                      <a:cubicBezTo>
                        <a:pt x="5891" y="613"/>
                        <a:pt x="5279" y="1301"/>
                        <a:pt x="4590" y="1913"/>
                      </a:cubicBezTo>
                      <a:cubicBezTo>
                        <a:pt x="3902" y="2525"/>
                        <a:pt x="3213" y="2984"/>
                        <a:pt x="2448" y="3443"/>
                      </a:cubicBezTo>
                      <a:cubicBezTo>
                        <a:pt x="1683" y="3903"/>
                        <a:pt x="842" y="4209"/>
                        <a:pt x="0" y="4591"/>
                      </a:cubicBezTo>
                      <a:cubicBezTo>
                        <a:pt x="110" y="4609"/>
                        <a:pt x="225" y="4617"/>
                        <a:pt x="345" y="4617"/>
                      </a:cubicBezTo>
                      <a:cubicBezTo>
                        <a:pt x="2317" y="4617"/>
                        <a:pt x="5579" y="2317"/>
                        <a:pt x="6733" y="154"/>
                      </a:cubicBezTo>
                      <a:lnTo>
                        <a:pt x="6503" y="1"/>
                      </a:lnTo>
                      <a:close/>
                    </a:path>
                  </a:pathLst>
                </a:custGeom>
                <a:solidFill>
                  <a:srgbClr val="9568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5419;p99">
                  <a:extLst>
                    <a:ext uri="{FF2B5EF4-FFF2-40B4-BE49-F238E27FC236}">
                      <a16:creationId xmlns:a16="http://schemas.microsoft.com/office/drawing/2014/main" id="{8A242E47-81BB-E9BC-5927-458BBFC83589}"/>
                    </a:ext>
                  </a:extLst>
                </p:cNvPr>
                <p:cNvSpPr/>
                <p:nvPr/>
              </p:nvSpPr>
              <p:spPr>
                <a:xfrm>
                  <a:off x="2783850" y="2818275"/>
                  <a:ext cx="22975" cy="7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9" h="2832" extrusionOk="0">
                      <a:moveTo>
                        <a:pt x="919" y="1"/>
                      </a:moveTo>
                      <a:cubicBezTo>
                        <a:pt x="230" y="766"/>
                        <a:pt x="1" y="1837"/>
                        <a:pt x="230" y="2831"/>
                      </a:cubicBezTo>
                      <a:cubicBezTo>
                        <a:pt x="613" y="1913"/>
                        <a:pt x="919" y="995"/>
                        <a:pt x="9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5420;p99">
                  <a:extLst>
                    <a:ext uri="{FF2B5EF4-FFF2-40B4-BE49-F238E27FC236}">
                      <a16:creationId xmlns:a16="http://schemas.microsoft.com/office/drawing/2014/main" id="{049A0FFE-93F2-3CD4-FD5F-B096B339AD38}"/>
                    </a:ext>
                  </a:extLst>
                </p:cNvPr>
                <p:cNvSpPr/>
                <p:nvPr/>
              </p:nvSpPr>
              <p:spPr>
                <a:xfrm>
                  <a:off x="2760900" y="2722650"/>
                  <a:ext cx="30625" cy="7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5" h="2832" extrusionOk="0">
                      <a:moveTo>
                        <a:pt x="1225" y="0"/>
                      </a:moveTo>
                      <a:cubicBezTo>
                        <a:pt x="307" y="689"/>
                        <a:pt x="1" y="1836"/>
                        <a:pt x="383" y="2831"/>
                      </a:cubicBezTo>
                      <a:lnTo>
                        <a:pt x="122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5421;p99">
                  <a:extLst>
                    <a:ext uri="{FF2B5EF4-FFF2-40B4-BE49-F238E27FC236}">
                      <a16:creationId xmlns:a16="http://schemas.microsoft.com/office/drawing/2014/main" id="{9EB5EB95-C3F4-FF37-C2BA-92B9579A3884}"/>
                    </a:ext>
                  </a:extLst>
                </p:cNvPr>
                <p:cNvSpPr/>
                <p:nvPr/>
              </p:nvSpPr>
              <p:spPr>
                <a:xfrm>
                  <a:off x="2435750" y="5332700"/>
                  <a:ext cx="45925" cy="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7" h="1483" extrusionOk="0">
                      <a:moveTo>
                        <a:pt x="406" y="0"/>
                      </a:moveTo>
                      <a:cubicBezTo>
                        <a:pt x="280" y="0"/>
                        <a:pt x="145" y="10"/>
                        <a:pt x="1" y="29"/>
                      </a:cubicBezTo>
                      <a:cubicBezTo>
                        <a:pt x="383" y="259"/>
                        <a:pt x="689" y="412"/>
                        <a:pt x="995" y="718"/>
                      </a:cubicBezTo>
                      <a:cubicBezTo>
                        <a:pt x="1225" y="947"/>
                        <a:pt x="1378" y="1253"/>
                        <a:pt x="1607" y="1483"/>
                      </a:cubicBezTo>
                      <a:lnTo>
                        <a:pt x="1837" y="1330"/>
                      </a:lnTo>
                      <a:cubicBezTo>
                        <a:pt x="1703" y="460"/>
                        <a:pt x="1277" y="0"/>
                        <a:pt x="406" y="0"/>
                      </a:cubicBezTo>
                      <a:close/>
                    </a:path>
                  </a:pathLst>
                </a:custGeom>
                <a:solidFill>
                  <a:srgbClr val="9568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5422;p99">
                  <a:extLst>
                    <a:ext uri="{FF2B5EF4-FFF2-40B4-BE49-F238E27FC236}">
                      <a16:creationId xmlns:a16="http://schemas.microsoft.com/office/drawing/2014/main" id="{EB9274B8-9F0E-D760-E0C0-6335A8970819}"/>
                    </a:ext>
                  </a:extLst>
                </p:cNvPr>
                <p:cNvSpPr/>
                <p:nvPr/>
              </p:nvSpPr>
              <p:spPr>
                <a:xfrm>
                  <a:off x="2416625" y="5369850"/>
                  <a:ext cx="42100" cy="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" h="1145" extrusionOk="0">
                      <a:moveTo>
                        <a:pt x="487" y="1"/>
                      </a:moveTo>
                      <a:cubicBezTo>
                        <a:pt x="337" y="1"/>
                        <a:pt x="176" y="25"/>
                        <a:pt x="0" y="73"/>
                      </a:cubicBezTo>
                      <a:lnTo>
                        <a:pt x="1684" y="1144"/>
                      </a:lnTo>
                      <a:cubicBezTo>
                        <a:pt x="1441" y="357"/>
                        <a:pt x="1055" y="1"/>
                        <a:pt x="487" y="1"/>
                      </a:cubicBezTo>
                      <a:close/>
                    </a:path>
                  </a:pathLst>
                </a:custGeom>
                <a:solidFill>
                  <a:srgbClr val="95684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5423;p99">
                  <a:extLst>
                    <a:ext uri="{FF2B5EF4-FFF2-40B4-BE49-F238E27FC236}">
                      <a16:creationId xmlns:a16="http://schemas.microsoft.com/office/drawing/2014/main" id="{290D7854-D8B0-4A5F-9C11-C1ECA1BDA9A4}"/>
                    </a:ext>
                  </a:extLst>
                </p:cNvPr>
                <p:cNvSpPr/>
                <p:nvPr/>
              </p:nvSpPr>
              <p:spPr>
                <a:xfrm>
                  <a:off x="2596400" y="2888325"/>
                  <a:ext cx="833950" cy="86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58" h="34611" extrusionOk="0">
                      <a:moveTo>
                        <a:pt x="25864" y="1"/>
                      </a:moveTo>
                      <a:cubicBezTo>
                        <a:pt x="24277" y="1"/>
                        <a:pt x="22771" y="469"/>
                        <a:pt x="21499" y="1406"/>
                      </a:cubicBezTo>
                      <a:cubicBezTo>
                        <a:pt x="20275" y="2172"/>
                        <a:pt x="19127" y="3166"/>
                        <a:pt x="18133" y="4237"/>
                      </a:cubicBezTo>
                      <a:cubicBezTo>
                        <a:pt x="16450" y="6150"/>
                        <a:pt x="14843" y="8139"/>
                        <a:pt x="13390" y="10205"/>
                      </a:cubicBezTo>
                      <a:cubicBezTo>
                        <a:pt x="11630" y="12576"/>
                        <a:pt x="10100" y="15101"/>
                        <a:pt x="8340" y="17549"/>
                      </a:cubicBezTo>
                      <a:cubicBezTo>
                        <a:pt x="7040" y="19462"/>
                        <a:pt x="5586" y="21298"/>
                        <a:pt x="4132" y="23134"/>
                      </a:cubicBezTo>
                      <a:cubicBezTo>
                        <a:pt x="3138" y="24358"/>
                        <a:pt x="1990" y="25582"/>
                        <a:pt x="843" y="26806"/>
                      </a:cubicBezTo>
                      <a:cubicBezTo>
                        <a:pt x="231" y="27342"/>
                        <a:pt x="1" y="28107"/>
                        <a:pt x="154" y="28949"/>
                      </a:cubicBezTo>
                      <a:cubicBezTo>
                        <a:pt x="307" y="29790"/>
                        <a:pt x="613" y="30555"/>
                        <a:pt x="919" y="31397"/>
                      </a:cubicBezTo>
                      <a:cubicBezTo>
                        <a:pt x="1837" y="33386"/>
                        <a:pt x="3826" y="34610"/>
                        <a:pt x="6045" y="34610"/>
                      </a:cubicBezTo>
                      <a:cubicBezTo>
                        <a:pt x="7422" y="34610"/>
                        <a:pt x="8876" y="34151"/>
                        <a:pt x="10100" y="33386"/>
                      </a:cubicBezTo>
                      <a:cubicBezTo>
                        <a:pt x="11630" y="32391"/>
                        <a:pt x="12930" y="31091"/>
                        <a:pt x="13849" y="29484"/>
                      </a:cubicBezTo>
                      <a:cubicBezTo>
                        <a:pt x="14537" y="28184"/>
                        <a:pt x="15226" y="26883"/>
                        <a:pt x="15761" y="25506"/>
                      </a:cubicBezTo>
                      <a:cubicBezTo>
                        <a:pt x="16909" y="22599"/>
                        <a:pt x="17903" y="19615"/>
                        <a:pt x="18974" y="16631"/>
                      </a:cubicBezTo>
                      <a:cubicBezTo>
                        <a:pt x="19893" y="14412"/>
                        <a:pt x="20734" y="12194"/>
                        <a:pt x="21805" y="9975"/>
                      </a:cubicBezTo>
                      <a:cubicBezTo>
                        <a:pt x="22417" y="8675"/>
                        <a:pt x="23259" y="7527"/>
                        <a:pt x="24177" y="6456"/>
                      </a:cubicBezTo>
                      <a:cubicBezTo>
                        <a:pt x="24924" y="5437"/>
                        <a:pt x="26094" y="4900"/>
                        <a:pt x="27311" y="4900"/>
                      </a:cubicBezTo>
                      <a:cubicBezTo>
                        <a:pt x="27465" y="4900"/>
                        <a:pt x="27619" y="4909"/>
                        <a:pt x="27773" y="4926"/>
                      </a:cubicBezTo>
                      <a:cubicBezTo>
                        <a:pt x="28767" y="5079"/>
                        <a:pt x="29762" y="5232"/>
                        <a:pt x="30833" y="5538"/>
                      </a:cubicBezTo>
                      <a:cubicBezTo>
                        <a:pt x="31200" y="5611"/>
                        <a:pt x="31568" y="5720"/>
                        <a:pt x="31918" y="5720"/>
                      </a:cubicBezTo>
                      <a:cubicBezTo>
                        <a:pt x="32298" y="5720"/>
                        <a:pt x="32657" y="5593"/>
                        <a:pt x="32975" y="5155"/>
                      </a:cubicBezTo>
                      <a:cubicBezTo>
                        <a:pt x="33358" y="4620"/>
                        <a:pt x="33128" y="3855"/>
                        <a:pt x="32363" y="3013"/>
                      </a:cubicBezTo>
                      <a:cubicBezTo>
                        <a:pt x="30909" y="1253"/>
                        <a:pt x="28844" y="182"/>
                        <a:pt x="26549" y="29"/>
                      </a:cubicBezTo>
                      <a:cubicBezTo>
                        <a:pt x="26319" y="10"/>
                        <a:pt x="26091" y="1"/>
                        <a:pt x="258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5424;p99">
                  <a:extLst>
                    <a:ext uri="{FF2B5EF4-FFF2-40B4-BE49-F238E27FC236}">
                      <a16:creationId xmlns:a16="http://schemas.microsoft.com/office/drawing/2014/main" id="{19CCBEAF-0A0F-6E1C-B141-6B20CC35829C}"/>
                    </a:ext>
                  </a:extLst>
                </p:cNvPr>
                <p:cNvSpPr/>
                <p:nvPr/>
              </p:nvSpPr>
              <p:spPr>
                <a:xfrm>
                  <a:off x="3386325" y="2978950"/>
                  <a:ext cx="34475" cy="3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" h="1531" extrusionOk="0">
                      <a:moveTo>
                        <a:pt x="1" y="0"/>
                      </a:moveTo>
                      <a:cubicBezTo>
                        <a:pt x="383" y="536"/>
                        <a:pt x="843" y="995"/>
                        <a:pt x="1225" y="1530"/>
                      </a:cubicBezTo>
                      <a:cubicBezTo>
                        <a:pt x="1378" y="536"/>
                        <a:pt x="919" y="77"/>
                        <a:pt x="1" y="0"/>
                      </a:cubicBezTo>
                      <a:close/>
                    </a:path>
                  </a:pathLst>
                </a:custGeom>
                <a:solidFill>
                  <a:srgbClr val="C98C6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5425;p99">
                  <a:extLst>
                    <a:ext uri="{FF2B5EF4-FFF2-40B4-BE49-F238E27FC236}">
                      <a16:creationId xmlns:a16="http://schemas.microsoft.com/office/drawing/2014/main" id="{C38C80F5-EBE4-CC26-9554-17D82729EE15}"/>
                    </a:ext>
                  </a:extLst>
                </p:cNvPr>
                <p:cNvSpPr/>
                <p:nvPr/>
              </p:nvSpPr>
              <p:spPr>
                <a:xfrm>
                  <a:off x="3258200" y="238750"/>
                  <a:ext cx="1910750" cy="164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30" h="65708" extrusionOk="0">
                      <a:moveTo>
                        <a:pt x="40119" y="0"/>
                      </a:moveTo>
                      <a:cubicBezTo>
                        <a:pt x="36689" y="0"/>
                        <a:pt x="33323" y="563"/>
                        <a:pt x="30067" y="1735"/>
                      </a:cubicBezTo>
                      <a:cubicBezTo>
                        <a:pt x="28996" y="2117"/>
                        <a:pt x="28001" y="2653"/>
                        <a:pt x="27007" y="3265"/>
                      </a:cubicBezTo>
                      <a:cubicBezTo>
                        <a:pt x="25630" y="3953"/>
                        <a:pt x="24711" y="5330"/>
                        <a:pt x="24482" y="6861"/>
                      </a:cubicBezTo>
                      <a:lnTo>
                        <a:pt x="23640" y="7090"/>
                      </a:lnTo>
                      <a:cubicBezTo>
                        <a:pt x="20121" y="7626"/>
                        <a:pt x="18055" y="9768"/>
                        <a:pt x="17520" y="13364"/>
                      </a:cubicBezTo>
                      <a:cubicBezTo>
                        <a:pt x="17214" y="14894"/>
                        <a:pt x="16755" y="16347"/>
                        <a:pt x="16219" y="17801"/>
                      </a:cubicBezTo>
                      <a:cubicBezTo>
                        <a:pt x="15684" y="19790"/>
                        <a:pt x="14230" y="21473"/>
                        <a:pt x="12318" y="22238"/>
                      </a:cubicBezTo>
                      <a:cubicBezTo>
                        <a:pt x="10787" y="22927"/>
                        <a:pt x="9334" y="23768"/>
                        <a:pt x="8033" y="24686"/>
                      </a:cubicBezTo>
                      <a:cubicBezTo>
                        <a:pt x="306" y="30118"/>
                        <a:pt x="0" y="43201"/>
                        <a:pt x="8645" y="48021"/>
                      </a:cubicBezTo>
                      <a:cubicBezTo>
                        <a:pt x="9257" y="48403"/>
                        <a:pt x="9946" y="48786"/>
                        <a:pt x="10558" y="49245"/>
                      </a:cubicBezTo>
                      <a:cubicBezTo>
                        <a:pt x="12088" y="50392"/>
                        <a:pt x="13159" y="52152"/>
                        <a:pt x="13312" y="54065"/>
                      </a:cubicBezTo>
                      <a:cubicBezTo>
                        <a:pt x="13465" y="54983"/>
                        <a:pt x="13542" y="55824"/>
                        <a:pt x="13542" y="56742"/>
                      </a:cubicBezTo>
                      <a:cubicBezTo>
                        <a:pt x="13695" y="59191"/>
                        <a:pt x="14842" y="61409"/>
                        <a:pt x="16755" y="63016"/>
                      </a:cubicBezTo>
                      <a:cubicBezTo>
                        <a:pt x="18864" y="64807"/>
                        <a:pt x="21490" y="65707"/>
                        <a:pt x="24128" y="65707"/>
                      </a:cubicBezTo>
                      <a:cubicBezTo>
                        <a:pt x="26562" y="65707"/>
                        <a:pt x="29005" y="64941"/>
                        <a:pt x="31061" y="63398"/>
                      </a:cubicBezTo>
                      <a:cubicBezTo>
                        <a:pt x="32592" y="62174"/>
                        <a:pt x="34045" y="60874"/>
                        <a:pt x="35422" y="59420"/>
                      </a:cubicBezTo>
                      <a:cubicBezTo>
                        <a:pt x="37029" y="57661"/>
                        <a:pt x="38483" y="55824"/>
                        <a:pt x="40013" y="53988"/>
                      </a:cubicBezTo>
                      <a:cubicBezTo>
                        <a:pt x="41679" y="51696"/>
                        <a:pt x="44355" y="50350"/>
                        <a:pt x="47180" y="50350"/>
                      </a:cubicBezTo>
                      <a:cubicBezTo>
                        <a:pt x="47468" y="50350"/>
                        <a:pt x="47756" y="50364"/>
                        <a:pt x="48046" y="50392"/>
                      </a:cubicBezTo>
                      <a:cubicBezTo>
                        <a:pt x="48733" y="50424"/>
                        <a:pt x="49417" y="50439"/>
                        <a:pt x="50099" y="50439"/>
                      </a:cubicBezTo>
                      <a:cubicBezTo>
                        <a:pt x="52755" y="50439"/>
                        <a:pt x="55373" y="50207"/>
                        <a:pt x="57992" y="49780"/>
                      </a:cubicBezTo>
                      <a:cubicBezTo>
                        <a:pt x="61434" y="49398"/>
                        <a:pt x="64648" y="48403"/>
                        <a:pt x="67708" y="46873"/>
                      </a:cubicBezTo>
                      <a:cubicBezTo>
                        <a:pt x="72451" y="44425"/>
                        <a:pt x="75588" y="39682"/>
                        <a:pt x="76047" y="34326"/>
                      </a:cubicBezTo>
                      <a:cubicBezTo>
                        <a:pt x="76429" y="29430"/>
                        <a:pt x="73675" y="24839"/>
                        <a:pt x="69161" y="22850"/>
                      </a:cubicBezTo>
                      <a:cubicBezTo>
                        <a:pt x="67478" y="22162"/>
                        <a:pt x="65795" y="21550"/>
                        <a:pt x="64112" y="20938"/>
                      </a:cubicBezTo>
                      <a:cubicBezTo>
                        <a:pt x="62199" y="20249"/>
                        <a:pt x="60669" y="18948"/>
                        <a:pt x="59675" y="17265"/>
                      </a:cubicBezTo>
                      <a:cubicBezTo>
                        <a:pt x="58833" y="15812"/>
                        <a:pt x="58145" y="14358"/>
                        <a:pt x="57379" y="12981"/>
                      </a:cubicBezTo>
                      <a:cubicBezTo>
                        <a:pt x="56385" y="11068"/>
                        <a:pt x="55543" y="9156"/>
                        <a:pt x="54472" y="7320"/>
                      </a:cubicBezTo>
                      <a:cubicBezTo>
                        <a:pt x="51642" y="2653"/>
                        <a:pt x="47357" y="358"/>
                        <a:pt x="41925" y="52"/>
                      </a:cubicBezTo>
                      <a:cubicBezTo>
                        <a:pt x="41322" y="17"/>
                        <a:pt x="40720" y="0"/>
                        <a:pt x="4011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5426;p99">
                  <a:extLst>
                    <a:ext uri="{FF2B5EF4-FFF2-40B4-BE49-F238E27FC236}">
                      <a16:creationId xmlns:a16="http://schemas.microsoft.com/office/drawing/2014/main" id="{10F92B08-E76D-E090-FBCC-8C49889EEF94}"/>
                    </a:ext>
                  </a:extLst>
                </p:cNvPr>
                <p:cNvSpPr/>
                <p:nvPr/>
              </p:nvSpPr>
              <p:spPr>
                <a:xfrm>
                  <a:off x="6046825" y="4918375"/>
                  <a:ext cx="413150" cy="4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26" h="17597" extrusionOk="0">
                      <a:moveTo>
                        <a:pt x="11247" y="0"/>
                      </a:moveTo>
                      <a:lnTo>
                        <a:pt x="4591" y="4132"/>
                      </a:lnTo>
                      <a:lnTo>
                        <a:pt x="7957" y="9257"/>
                      </a:lnTo>
                      <a:cubicBezTo>
                        <a:pt x="7116" y="9793"/>
                        <a:pt x="6427" y="10252"/>
                        <a:pt x="5815" y="10788"/>
                      </a:cubicBezTo>
                      <a:cubicBezTo>
                        <a:pt x="5203" y="11247"/>
                        <a:pt x="4591" y="11706"/>
                        <a:pt x="3979" y="12241"/>
                      </a:cubicBezTo>
                      <a:cubicBezTo>
                        <a:pt x="2831" y="13236"/>
                        <a:pt x="1760" y="14383"/>
                        <a:pt x="842" y="15607"/>
                      </a:cubicBezTo>
                      <a:cubicBezTo>
                        <a:pt x="307" y="16143"/>
                        <a:pt x="1" y="16832"/>
                        <a:pt x="77" y="17597"/>
                      </a:cubicBezTo>
                      <a:cubicBezTo>
                        <a:pt x="2449" y="17520"/>
                        <a:pt x="15149" y="12777"/>
                        <a:pt x="16526" y="11476"/>
                      </a:cubicBezTo>
                      <a:cubicBezTo>
                        <a:pt x="16220" y="10558"/>
                        <a:pt x="15914" y="9640"/>
                        <a:pt x="15531" y="8798"/>
                      </a:cubicBezTo>
                      <a:cubicBezTo>
                        <a:pt x="14307" y="5738"/>
                        <a:pt x="12930" y="2831"/>
                        <a:pt x="11247" y="0"/>
                      </a:cubicBezTo>
                      <a:close/>
                    </a:path>
                  </a:pathLst>
                </a:custGeom>
                <a:solidFill>
                  <a:srgbClr val="E897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5427;p99">
                  <a:extLst>
                    <a:ext uri="{FF2B5EF4-FFF2-40B4-BE49-F238E27FC236}">
                      <a16:creationId xmlns:a16="http://schemas.microsoft.com/office/drawing/2014/main" id="{F2A777FB-5CB7-8272-417E-39F165EDD1D9}"/>
                    </a:ext>
                  </a:extLst>
                </p:cNvPr>
                <p:cNvSpPr/>
                <p:nvPr/>
              </p:nvSpPr>
              <p:spPr>
                <a:xfrm>
                  <a:off x="6046825" y="5136400"/>
                  <a:ext cx="413150" cy="2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26" h="8876" extrusionOk="0">
                      <a:moveTo>
                        <a:pt x="15531" y="1"/>
                      </a:moveTo>
                      <a:cubicBezTo>
                        <a:pt x="14460" y="613"/>
                        <a:pt x="13083" y="1225"/>
                        <a:pt x="12395" y="1608"/>
                      </a:cubicBezTo>
                      <a:cubicBezTo>
                        <a:pt x="9924" y="2843"/>
                        <a:pt x="7178" y="3526"/>
                        <a:pt x="4417" y="3526"/>
                      </a:cubicBezTo>
                      <a:cubicBezTo>
                        <a:pt x="4271" y="3526"/>
                        <a:pt x="4125" y="3524"/>
                        <a:pt x="3979" y="3520"/>
                      </a:cubicBezTo>
                      <a:cubicBezTo>
                        <a:pt x="2831" y="4515"/>
                        <a:pt x="1760" y="5662"/>
                        <a:pt x="842" y="6886"/>
                      </a:cubicBezTo>
                      <a:cubicBezTo>
                        <a:pt x="307" y="7422"/>
                        <a:pt x="1" y="8111"/>
                        <a:pt x="77" y="8876"/>
                      </a:cubicBezTo>
                      <a:cubicBezTo>
                        <a:pt x="2449" y="8799"/>
                        <a:pt x="15149" y="4056"/>
                        <a:pt x="16526" y="2755"/>
                      </a:cubicBezTo>
                      <a:cubicBezTo>
                        <a:pt x="16220" y="1837"/>
                        <a:pt x="15914" y="919"/>
                        <a:pt x="155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5428;p99">
                  <a:extLst>
                    <a:ext uri="{FF2B5EF4-FFF2-40B4-BE49-F238E27FC236}">
                      <a16:creationId xmlns:a16="http://schemas.microsoft.com/office/drawing/2014/main" id="{198EAF4C-46E5-FC14-EE33-58C84FC76457}"/>
                    </a:ext>
                  </a:extLst>
                </p:cNvPr>
                <p:cNvSpPr/>
                <p:nvPr/>
              </p:nvSpPr>
              <p:spPr>
                <a:xfrm>
                  <a:off x="4769175" y="5038875"/>
                  <a:ext cx="443775" cy="34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1" h="13934" extrusionOk="0">
                      <a:moveTo>
                        <a:pt x="15837" y="0"/>
                      </a:moveTo>
                      <a:lnTo>
                        <a:pt x="8187" y="2066"/>
                      </a:lnTo>
                      <a:cubicBezTo>
                        <a:pt x="8799" y="4055"/>
                        <a:pt x="9411" y="5968"/>
                        <a:pt x="10023" y="7957"/>
                      </a:cubicBezTo>
                      <a:cubicBezTo>
                        <a:pt x="9411" y="8186"/>
                        <a:pt x="9105" y="8263"/>
                        <a:pt x="8799" y="8339"/>
                      </a:cubicBezTo>
                      <a:cubicBezTo>
                        <a:pt x="7881" y="8722"/>
                        <a:pt x="7116" y="9028"/>
                        <a:pt x="6198" y="9410"/>
                      </a:cubicBezTo>
                      <a:cubicBezTo>
                        <a:pt x="5356" y="9793"/>
                        <a:pt x="4515" y="10099"/>
                        <a:pt x="3673" y="10558"/>
                      </a:cubicBezTo>
                      <a:cubicBezTo>
                        <a:pt x="2678" y="11094"/>
                        <a:pt x="1760" y="11706"/>
                        <a:pt x="919" y="12394"/>
                      </a:cubicBezTo>
                      <a:cubicBezTo>
                        <a:pt x="383" y="12700"/>
                        <a:pt x="1" y="13236"/>
                        <a:pt x="77" y="13924"/>
                      </a:cubicBezTo>
                      <a:cubicBezTo>
                        <a:pt x="562" y="13931"/>
                        <a:pt x="1046" y="13934"/>
                        <a:pt x="1530" y="13934"/>
                      </a:cubicBezTo>
                      <a:cubicBezTo>
                        <a:pt x="6937" y="13934"/>
                        <a:pt x="12343" y="13536"/>
                        <a:pt x="17750" y="12624"/>
                      </a:cubicBezTo>
                      <a:cubicBezTo>
                        <a:pt x="17597" y="11782"/>
                        <a:pt x="17521" y="10940"/>
                        <a:pt x="17444" y="10099"/>
                      </a:cubicBezTo>
                      <a:cubicBezTo>
                        <a:pt x="17138" y="6656"/>
                        <a:pt x="16603" y="3290"/>
                        <a:pt x="15837" y="0"/>
                      </a:cubicBezTo>
                      <a:close/>
                    </a:path>
                  </a:pathLst>
                </a:custGeom>
                <a:solidFill>
                  <a:srgbClr val="E897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5429;p99">
                  <a:extLst>
                    <a:ext uri="{FF2B5EF4-FFF2-40B4-BE49-F238E27FC236}">
                      <a16:creationId xmlns:a16="http://schemas.microsoft.com/office/drawing/2014/main" id="{F5F7782F-CB57-3366-2E19-55A12D9A350D}"/>
                    </a:ext>
                  </a:extLst>
                </p:cNvPr>
                <p:cNvSpPr/>
                <p:nvPr/>
              </p:nvSpPr>
              <p:spPr>
                <a:xfrm>
                  <a:off x="4769175" y="5274125"/>
                  <a:ext cx="443775" cy="11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51" h="4524" extrusionOk="0">
                      <a:moveTo>
                        <a:pt x="6198" y="0"/>
                      </a:moveTo>
                      <a:cubicBezTo>
                        <a:pt x="5356" y="383"/>
                        <a:pt x="4515" y="689"/>
                        <a:pt x="3673" y="1148"/>
                      </a:cubicBezTo>
                      <a:cubicBezTo>
                        <a:pt x="2678" y="1684"/>
                        <a:pt x="1760" y="2296"/>
                        <a:pt x="919" y="2984"/>
                      </a:cubicBezTo>
                      <a:cubicBezTo>
                        <a:pt x="383" y="3290"/>
                        <a:pt x="1" y="3826"/>
                        <a:pt x="77" y="4514"/>
                      </a:cubicBezTo>
                      <a:cubicBezTo>
                        <a:pt x="562" y="4521"/>
                        <a:pt x="1046" y="4524"/>
                        <a:pt x="1530" y="4524"/>
                      </a:cubicBezTo>
                      <a:cubicBezTo>
                        <a:pt x="6937" y="4524"/>
                        <a:pt x="12343" y="4126"/>
                        <a:pt x="17750" y="3214"/>
                      </a:cubicBezTo>
                      <a:cubicBezTo>
                        <a:pt x="17597" y="2372"/>
                        <a:pt x="17521" y="1530"/>
                        <a:pt x="17368" y="612"/>
                      </a:cubicBezTo>
                      <a:cubicBezTo>
                        <a:pt x="16067" y="765"/>
                        <a:pt x="14537" y="918"/>
                        <a:pt x="13542" y="995"/>
                      </a:cubicBezTo>
                      <a:cubicBezTo>
                        <a:pt x="12967" y="1065"/>
                        <a:pt x="12391" y="1099"/>
                        <a:pt x="11818" y="1099"/>
                      </a:cubicBezTo>
                      <a:cubicBezTo>
                        <a:pt x="9878" y="1099"/>
                        <a:pt x="7970" y="709"/>
                        <a:pt x="619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5430;p99">
                  <a:extLst>
                    <a:ext uri="{FF2B5EF4-FFF2-40B4-BE49-F238E27FC236}">
                      <a16:creationId xmlns:a16="http://schemas.microsoft.com/office/drawing/2014/main" id="{20660565-1786-5D21-E845-CEBACE013E97}"/>
                    </a:ext>
                  </a:extLst>
                </p:cNvPr>
                <p:cNvSpPr/>
                <p:nvPr/>
              </p:nvSpPr>
              <p:spPr>
                <a:xfrm>
                  <a:off x="4520525" y="2028350"/>
                  <a:ext cx="1876350" cy="316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54" h="126512" extrusionOk="0">
                      <a:moveTo>
                        <a:pt x="30986" y="1"/>
                      </a:moveTo>
                      <a:cubicBezTo>
                        <a:pt x="24559" y="5662"/>
                        <a:pt x="17368" y="9411"/>
                        <a:pt x="8876" y="10788"/>
                      </a:cubicBezTo>
                      <a:cubicBezTo>
                        <a:pt x="9105" y="12395"/>
                        <a:pt x="9258" y="13848"/>
                        <a:pt x="9411" y="15378"/>
                      </a:cubicBezTo>
                      <a:cubicBezTo>
                        <a:pt x="9717" y="17980"/>
                        <a:pt x="9717" y="20581"/>
                        <a:pt x="9411" y="23182"/>
                      </a:cubicBezTo>
                      <a:cubicBezTo>
                        <a:pt x="8570" y="29149"/>
                        <a:pt x="7269" y="35040"/>
                        <a:pt x="5739" y="40855"/>
                      </a:cubicBezTo>
                      <a:cubicBezTo>
                        <a:pt x="4285" y="46440"/>
                        <a:pt x="2755" y="52025"/>
                        <a:pt x="1302" y="57686"/>
                      </a:cubicBezTo>
                      <a:cubicBezTo>
                        <a:pt x="154" y="61511"/>
                        <a:pt x="1" y="65566"/>
                        <a:pt x="690" y="69468"/>
                      </a:cubicBezTo>
                      <a:cubicBezTo>
                        <a:pt x="1302" y="72528"/>
                        <a:pt x="1837" y="75512"/>
                        <a:pt x="2449" y="78572"/>
                      </a:cubicBezTo>
                      <a:cubicBezTo>
                        <a:pt x="3750" y="85993"/>
                        <a:pt x="5586" y="93415"/>
                        <a:pt x="7958" y="100606"/>
                      </a:cubicBezTo>
                      <a:cubicBezTo>
                        <a:pt x="10176" y="107262"/>
                        <a:pt x="12701" y="113842"/>
                        <a:pt x="15226" y="120498"/>
                      </a:cubicBezTo>
                      <a:cubicBezTo>
                        <a:pt x="15838" y="121875"/>
                        <a:pt x="16603" y="123328"/>
                        <a:pt x="17444" y="124629"/>
                      </a:cubicBezTo>
                      <a:cubicBezTo>
                        <a:pt x="17597" y="125011"/>
                        <a:pt x="17903" y="125241"/>
                        <a:pt x="18209" y="125471"/>
                      </a:cubicBezTo>
                      <a:cubicBezTo>
                        <a:pt x="19758" y="126154"/>
                        <a:pt x="21443" y="126512"/>
                        <a:pt x="23118" y="126512"/>
                      </a:cubicBezTo>
                      <a:cubicBezTo>
                        <a:pt x="24255" y="126512"/>
                        <a:pt x="25389" y="126347"/>
                        <a:pt x="26472" y="126006"/>
                      </a:cubicBezTo>
                      <a:cubicBezTo>
                        <a:pt x="27696" y="125547"/>
                        <a:pt x="28079" y="125088"/>
                        <a:pt x="28002" y="123864"/>
                      </a:cubicBezTo>
                      <a:cubicBezTo>
                        <a:pt x="27849" y="122104"/>
                        <a:pt x="27620" y="120421"/>
                        <a:pt x="27543" y="118738"/>
                      </a:cubicBezTo>
                      <a:cubicBezTo>
                        <a:pt x="27390" y="113842"/>
                        <a:pt x="27237" y="109098"/>
                        <a:pt x="27084" y="104278"/>
                      </a:cubicBezTo>
                      <a:cubicBezTo>
                        <a:pt x="27008" y="98846"/>
                        <a:pt x="26855" y="93415"/>
                        <a:pt x="26702" y="87983"/>
                      </a:cubicBezTo>
                      <a:cubicBezTo>
                        <a:pt x="26625" y="83851"/>
                        <a:pt x="25554" y="79796"/>
                        <a:pt x="23565" y="76124"/>
                      </a:cubicBezTo>
                      <a:cubicBezTo>
                        <a:pt x="23182" y="75512"/>
                        <a:pt x="22876" y="74900"/>
                        <a:pt x="22570" y="74211"/>
                      </a:cubicBezTo>
                      <a:cubicBezTo>
                        <a:pt x="21652" y="72222"/>
                        <a:pt x="21576" y="70004"/>
                        <a:pt x="22188" y="67938"/>
                      </a:cubicBezTo>
                      <a:cubicBezTo>
                        <a:pt x="23029" y="65719"/>
                        <a:pt x="23794" y="63577"/>
                        <a:pt x="24636" y="61358"/>
                      </a:cubicBezTo>
                      <a:cubicBezTo>
                        <a:pt x="26549" y="56539"/>
                        <a:pt x="28461" y="51719"/>
                        <a:pt x="30374" y="46899"/>
                      </a:cubicBezTo>
                      <a:cubicBezTo>
                        <a:pt x="30374" y="46822"/>
                        <a:pt x="30450" y="46746"/>
                        <a:pt x="30450" y="46593"/>
                      </a:cubicBezTo>
                      <a:lnTo>
                        <a:pt x="30680" y="46746"/>
                      </a:lnTo>
                      <a:cubicBezTo>
                        <a:pt x="31062" y="48046"/>
                        <a:pt x="31521" y="49424"/>
                        <a:pt x="31904" y="50801"/>
                      </a:cubicBezTo>
                      <a:cubicBezTo>
                        <a:pt x="32822" y="54396"/>
                        <a:pt x="33664" y="58069"/>
                        <a:pt x="34505" y="61741"/>
                      </a:cubicBezTo>
                      <a:cubicBezTo>
                        <a:pt x="36035" y="68168"/>
                        <a:pt x="38177" y="74441"/>
                        <a:pt x="40855" y="80485"/>
                      </a:cubicBezTo>
                      <a:cubicBezTo>
                        <a:pt x="42844" y="85305"/>
                        <a:pt x="45216" y="89972"/>
                        <a:pt x="47970" y="94486"/>
                      </a:cubicBezTo>
                      <a:cubicBezTo>
                        <a:pt x="50571" y="98617"/>
                        <a:pt x="53249" y="102672"/>
                        <a:pt x="55850" y="106803"/>
                      </a:cubicBezTo>
                      <a:cubicBezTo>
                        <a:pt x="58528" y="111164"/>
                        <a:pt x="61206" y="115448"/>
                        <a:pt x="63883" y="119733"/>
                      </a:cubicBezTo>
                      <a:cubicBezTo>
                        <a:pt x="64495" y="120651"/>
                        <a:pt x="65107" y="121416"/>
                        <a:pt x="65720" y="122334"/>
                      </a:cubicBezTo>
                      <a:cubicBezTo>
                        <a:pt x="65994" y="122745"/>
                        <a:pt x="66453" y="123034"/>
                        <a:pt x="66986" y="123034"/>
                      </a:cubicBezTo>
                      <a:cubicBezTo>
                        <a:pt x="67048" y="123034"/>
                        <a:pt x="67110" y="123030"/>
                        <a:pt x="67173" y="123022"/>
                      </a:cubicBezTo>
                      <a:cubicBezTo>
                        <a:pt x="67556" y="122946"/>
                        <a:pt x="67938" y="122946"/>
                        <a:pt x="68321" y="122869"/>
                      </a:cubicBezTo>
                      <a:cubicBezTo>
                        <a:pt x="70310" y="122410"/>
                        <a:pt x="72146" y="121339"/>
                        <a:pt x="73600" y="119886"/>
                      </a:cubicBezTo>
                      <a:cubicBezTo>
                        <a:pt x="74671" y="119121"/>
                        <a:pt x="75053" y="117667"/>
                        <a:pt x="74518" y="116443"/>
                      </a:cubicBezTo>
                      <a:cubicBezTo>
                        <a:pt x="73600" y="113689"/>
                        <a:pt x="72758" y="110934"/>
                        <a:pt x="71993" y="108104"/>
                      </a:cubicBezTo>
                      <a:cubicBezTo>
                        <a:pt x="70004" y="99765"/>
                        <a:pt x="66638" y="91731"/>
                        <a:pt x="62200" y="84310"/>
                      </a:cubicBezTo>
                      <a:cubicBezTo>
                        <a:pt x="60976" y="82321"/>
                        <a:pt x="59752" y="80408"/>
                        <a:pt x="58681" y="78419"/>
                      </a:cubicBezTo>
                      <a:cubicBezTo>
                        <a:pt x="55927" y="73370"/>
                        <a:pt x="56309" y="74211"/>
                        <a:pt x="56386" y="69315"/>
                      </a:cubicBezTo>
                      <a:cubicBezTo>
                        <a:pt x="56692" y="61435"/>
                        <a:pt x="57533" y="53631"/>
                        <a:pt x="58834" y="45828"/>
                      </a:cubicBezTo>
                      <a:cubicBezTo>
                        <a:pt x="59752" y="40319"/>
                        <a:pt x="59982" y="34734"/>
                        <a:pt x="59370" y="29149"/>
                      </a:cubicBezTo>
                      <a:cubicBezTo>
                        <a:pt x="58987" y="25477"/>
                        <a:pt x="58145" y="21958"/>
                        <a:pt x="56845" y="18515"/>
                      </a:cubicBezTo>
                      <a:cubicBezTo>
                        <a:pt x="55391" y="14613"/>
                        <a:pt x="52790" y="11324"/>
                        <a:pt x="49424" y="8952"/>
                      </a:cubicBezTo>
                      <a:cubicBezTo>
                        <a:pt x="47205" y="7345"/>
                        <a:pt x="44757" y="5968"/>
                        <a:pt x="42232" y="4974"/>
                      </a:cubicBezTo>
                      <a:cubicBezTo>
                        <a:pt x="40090" y="4208"/>
                        <a:pt x="37948" y="3443"/>
                        <a:pt x="35882" y="2602"/>
                      </a:cubicBezTo>
                      <a:cubicBezTo>
                        <a:pt x="34429" y="2143"/>
                        <a:pt x="33052" y="1454"/>
                        <a:pt x="31904" y="536"/>
                      </a:cubicBezTo>
                      <a:cubicBezTo>
                        <a:pt x="31598" y="383"/>
                        <a:pt x="31292" y="230"/>
                        <a:pt x="3098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5431;p99">
                  <a:extLst>
                    <a:ext uri="{FF2B5EF4-FFF2-40B4-BE49-F238E27FC236}">
                      <a16:creationId xmlns:a16="http://schemas.microsoft.com/office/drawing/2014/main" id="{E9D655AF-4DB7-E78E-15D9-33ED0BA50AA3}"/>
                    </a:ext>
                  </a:extLst>
                </p:cNvPr>
                <p:cNvSpPr/>
                <p:nvPr/>
              </p:nvSpPr>
              <p:spPr>
                <a:xfrm>
                  <a:off x="5484500" y="2280825"/>
                  <a:ext cx="853075" cy="27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23" h="110663" extrusionOk="0">
                      <a:moveTo>
                        <a:pt x="77" y="0"/>
                      </a:moveTo>
                      <a:lnTo>
                        <a:pt x="1" y="306"/>
                      </a:lnTo>
                      <a:cubicBezTo>
                        <a:pt x="613" y="689"/>
                        <a:pt x="1225" y="1148"/>
                        <a:pt x="1914" y="1531"/>
                      </a:cubicBezTo>
                      <a:cubicBezTo>
                        <a:pt x="6504" y="4055"/>
                        <a:pt x="9794" y="8493"/>
                        <a:pt x="11018" y="13619"/>
                      </a:cubicBezTo>
                      <a:cubicBezTo>
                        <a:pt x="11553" y="15914"/>
                        <a:pt x="11936" y="18209"/>
                        <a:pt x="12089" y="20581"/>
                      </a:cubicBezTo>
                      <a:cubicBezTo>
                        <a:pt x="12165" y="23105"/>
                        <a:pt x="12318" y="25706"/>
                        <a:pt x="12165" y="28231"/>
                      </a:cubicBezTo>
                      <a:cubicBezTo>
                        <a:pt x="12012" y="30985"/>
                        <a:pt x="11477" y="33740"/>
                        <a:pt x="11171" y="36494"/>
                      </a:cubicBezTo>
                      <a:cubicBezTo>
                        <a:pt x="10482" y="41543"/>
                        <a:pt x="9488" y="46516"/>
                        <a:pt x="9182" y="51566"/>
                      </a:cubicBezTo>
                      <a:cubicBezTo>
                        <a:pt x="8876" y="54855"/>
                        <a:pt x="9105" y="58222"/>
                        <a:pt x="9794" y="61511"/>
                      </a:cubicBezTo>
                      <a:cubicBezTo>
                        <a:pt x="11018" y="66331"/>
                        <a:pt x="12777" y="71075"/>
                        <a:pt x="15073" y="75512"/>
                      </a:cubicBezTo>
                      <a:cubicBezTo>
                        <a:pt x="17750" y="80791"/>
                        <a:pt x="20581" y="85993"/>
                        <a:pt x="23335" y="91196"/>
                      </a:cubicBezTo>
                      <a:cubicBezTo>
                        <a:pt x="25401" y="94944"/>
                        <a:pt x="27543" y="98770"/>
                        <a:pt x="29532" y="102595"/>
                      </a:cubicBezTo>
                      <a:cubicBezTo>
                        <a:pt x="30833" y="105043"/>
                        <a:pt x="32057" y="107644"/>
                        <a:pt x="33358" y="110093"/>
                      </a:cubicBezTo>
                      <a:cubicBezTo>
                        <a:pt x="33487" y="110351"/>
                        <a:pt x="33561" y="110663"/>
                        <a:pt x="33902" y="110663"/>
                      </a:cubicBezTo>
                      <a:cubicBezTo>
                        <a:pt x="33966" y="110663"/>
                        <a:pt x="34039" y="110652"/>
                        <a:pt x="34123" y="110628"/>
                      </a:cubicBezTo>
                      <a:cubicBezTo>
                        <a:pt x="34046" y="110169"/>
                        <a:pt x="33893" y="109787"/>
                        <a:pt x="33740" y="109404"/>
                      </a:cubicBezTo>
                      <a:cubicBezTo>
                        <a:pt x="32133" y="106344"/>
                        <a:pt x="30603" y="103207"/>
                        <a:pt x="28920" y="100147"/>
                      </a:cubicBezTo>
                      <a:cubicBezTo>
                        <a:pt x="24559" y="92114"/>
                        <a:pt x="20122" y="84081"/>
                        <a:pt x="15991" y="75971"/>
                      </a:cubicBezTo>
                      <a:cubicBezTo>
                        <a:pt x="12701" y="69544"/>
                        <a:pt x="9870" y="62888"/>
                        <a:pt x="9717" y="55544"/>
                      </a:cubicBezTo>
                      <a:cubicBezTo>
                        <a:pt x="9641" y="53402"/>
                        <a:pt x="9794" y="51183"/>
                        <a:pt x="9947" y="49117"/>
                      </a:cubicBezTo>
                      <a:cubicBezTo>
                        <a:pt x="10100" y="47281"/>
                        <a:pt x="10406" y="45522"/>
                        <a:pt x="10635" y="43762"/>
                      </a:cubicBezTo>
                      <a:cubicBezTo>
                        <a:pt x="11018" y="41008"/>
                        <a:pt x="11477" y="38253"/>
                        <a:pt x="11859" y="35499"/>
                      </a:cubicBezTo>
                      <a:cubicBezTo>
                        <a:pt x="12242" y="33051"/>
                        <a:pt x="12624" y="30603"/>
                        <a:pt x="12777" y="28155"/>
                      </a:cubicBezTo>
                      <a:cubicBezTo>
                        <a:pt x="13083" y="23488"/>
                        <a:pt x="12777" y="18821"/>
                        <a:pt x="11783" y="14231"/>
                      </a:cubicBezTo>
                      <a:cubicBezTo>
                        <a:pt x="10941" y="10023"/>
                        <a:pt x="8723" y="6197"/>
                        <a:pt x="5509" y="3290"/>
                      </a:cubicBezTo>
                      <a:cubicBezTo>
                        <a:pt x="3826" y="1990"/>
                        <a:pt x="1990" y="919"/>
                        <a:pt x="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5432;p99">
                  <a:extLst>
                    <a:ext uri="{FF2B5EF4-FFF2-40B4-BE49-F238E27FC236}">
                      <a16:creationId xmlns:a16="http://schemas.microsoft.com/office/drawing/2014/main" id="{6B9B1457-AC4C-083C-399A-336C26232F0E}"/>
                    </a:ext>
                  </a:extLst>
                </p:cNvPr>
                <p:cNvSpPr/>
                <p:nvPr/>
              </p:nvSpPr>
              <p:spPr>
                <a:xfrm>
                  <a:off x="4878200" y="2908175"/>
                  <a:ext cx="470550" cy="228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22" h="91502" extrusionOk="0">
                      <a:moveTo>
                        <a:pt x="1148" y="0"/>
                      </a:moveTo>
                      <a:lnTo>
                        <a:pt x="1148" y="0"/>
                      </a:lnTo>
                      <a:cubicBezTo>
                        <a:pt x="1301" y="383"/>
                        <a:pt x="1531" y="612"/>
                        <a:pt x="1837" y="842"/>
                      </a:cubicBezTo>
                      <a:cubicBezTo>
                        <a:pt x="3367" y="1684"/>
                        <a:pt x="4897" y="2449"/>
                        <a:pt x="6427" y="3290"/>
                      </a:cubicBezTo>
                      <a:cubicBezTo>
                        <a:pt x="6733" y="3443"/>
                        <a:pt x="7116" y="3673"/>
                        <a:pt x="7498" y="3826"/>
                      </a:cubicBezTo>
                      <a:cubicBezTo>
                        <a:pt x="7345" y="4667"/>
                        <a:pt x="7192" y="5432"/>
                        <a:pt x="6963" y="6197"/>
                      </a:cubicBezTo>
                      <a:cubicBezTo>
                        <a:pt x="5662" y="10405"/>
                        <a:pt x="4361" y="14613"/>
                        <a:pt x="3137" y="18821"/>
                      </a:cubicBezTo>
                      <a:cubicBezTo>
                        <a:pt x="1684" y="23717"/>
                        <a:pt x="230" y="28537"/>
                        <a:pt x="154" y="33740"/>
                      </a:cubicBezTo>
                      <a:cubicBezTo>
                        <a:pt x="1" y="35652"/>
                        <a:pt x="154" y="37641"/>
                        <a:pt x="536" y="39554"/>
                      </a:cubicBezTo>
                      <a:cubicBezTo>
                        <a:pt x="1225" y="42385"/>
                        <a:pt x="1913" y="45139"/>
                        <a:pt x="2678" y="47893"/>
                      </a:cubicBezTo>
                      <a:cubicBezTo>
                        <a:pt x="4591" y="54320"/>
                        <a:pt x="6198" y="60823"/>
                        <a:pt x="7498" y="67402"/>
                      </a:cubicBezTo>
                      <a:cubicBezTo>
                        <a:pt x="8187" y="70845"/>
                        <a:pt x="8722" y="74364"/>
                        <a:pt x="9258" y="77884"/>
                      </a:cubicBezTo>
                      <a:cubicBezTo>
                        <a:pt x="9564" y="80255"/>
                        <a:pt x="9793" y="82627"/>
                        <a:pt x="10023" y="84999"/>
                      </a:cubicBezTo>
                      <a:cubicBezTo>
                        <a:pt x="10252" y="86988"/>
                        <a:pt x="10329" y="88900"/>
                        <a:pt x="10482" y="90890"/>
                      </a:cubicBezTo>
                      <a:cubicBezTo>
                        <a:pt x="10558" y="91119"/>
                        <a:pt x="10635" y="91349"/>
                        <a:pt x="10711" y="91502"/>
                      </a:cubicBezTo>
                      <a:cubicBezTo>
                        <a:pt x="11094" y="90966"/>
                        <a:pt x="11170" y="90278"/>
                        <a:pt x="11094" y="89589"/>
                      </a:cubicBezTo>
                      <a:cubicBezTo>
                        <a:pt x="10635" y="85534"/>
                        <a:pt x="10329" y="81479"/>
                        <a:pt x="9793" y="77501"/>
                      </a:cubicBezTo>
                      <a:cubicBezTo>
                        <a:pt x="9258" y="73446"/>
                        <a:pt x="8569" y="69391"/>
                        <a:pt x="7804" y="65413"/>
                      </a:cubicBezTo>
                      <a:cubicBezTo>
                        <a:pt x="6351" y="58451"/>
                        <a:pt x="4514" y="51489"/>
                        <a:pt x="2372" y="44680"/>
                      </a:cubicBezTo>
                      <a:cubicBezTo>
                        <a:pt x="1531" y="42155"/>
                        <a:pt x="1072" y="39554"/>
                        <a:pt x="842" y="36953"/>
                      </a:cubicBezTo>
                      <a:cubicBezTo>
                        <a:pt x="536" y="32668"/>
                        <a:pt x="995" y="28384"/>
                        <a:pt x="2219" y="24329"/>
                      </a:cubicBezTo>
                      <a:cubicBezTo>
                        <a:pt x="4132" y="17597"/>
                        <a:pt x="6121" y="10864"/>
                        <a:pt x="8110" y="4055"/>
                      </a:cubicBezTo>
                      <a:lnTo>
                        <a:pt x="14001" y="5432"/>
                      </a:lnTo>
                      <a:cubicBezTo>
                        <a:pt x="14460" y="6886"/>
                        <a:pt x="14996" y="8493"/>
                        <a:pt x="15455" y="10023"/>
                      </a:cubicBezTo>
                      <a:cubicBezTo>
                        <a:pt x="16373" y="13083"/>
                        <a:pt x="17291" y="16067"/>
                        <a:pt x="18209" y="19050"/>
                      </a:cubicBezTo>
                      <a:cubicBezTo>
                        <a:pt x="18285" y="19280"/>
                        <a:pt x="18438" y="19433"/>
                        <a:pt x="18592" y="19586"/>
                      </a:cubicBezTo>
                      <a:lnTo>
                        <a:pt x="18821" y="19509"/>
                      </a:lnTo>
                      <a:cubicBezTo>
                        <a:pt x="17367" y="14537"/>
                        <a:pt x="16143" y="9564"/>
                        <a:pt x="14460" y="4744"/>
                      </a:cubicBezTo>
                      <a:cubicBezTo>
                        <a:pt x="9717" y="4208"/>
                        <a:pt x="5126" y="2602"/>
                        <a:pt x="11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5433;p99">
                  <a:extLst>
                    <a:ext uri="{FF2B5EF4-FFF2-40B4-BE49-F238E27FC236}">
                      <a16:creationId xmlns:a16="http://schemas.microsoft.com/office/drawing/2014/main" id="{9148B49B-7ABC-1F82-BD18-D87D240831C5}"/>
                    </a:ext>
                  </a:extLst>
                </p:cNvPr>
                <p:cNvSpPr/>
                <p:nvPr/>
              </p:nvSpPr>
              <p:spPr>
                <a:xfrm>
                  <a:off x="4273800" y="1248775"/>
                  <a:ext cx="1304450" cy="153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78" h="61212" extrusionOk="0">
                      <a:moveTo>
                        <a:pt x="14152" y="0"/>
                      </a:moveTo>
                      <a:cubicBezTo>
                        <a:pt x="11754" y="0"/>
                        <a:pt x="9365" y="689"/>
                        <a:pt x="7345" y="2035"/>
                      </a:cubicBezTo>
                      <a:cubicBezTo>
                        <a:pt x="4515" y="3871"/>
                        <a:pt x="2296" y="6166"/>
                        <a:pt x="1607" y="9609"/>
                      </a:cubicBezTo>
                      <a:cubicBezTo>
                        <a:pt x="1531" y="10297"/>
                        <a:pt x="1378" y="10910"/>
                        <a:pt x="1301" y="11522"/>
                      </a:cubicBezTo>
                      <a:cubicBezTo>
                        <a:pt x="995" y="14811"/>
                        <a:pt x="613" y="18025"/>
                        <a:pt x="307" y="21238"/>
                      </a:cubicBezTo>
                      <a:cubicBezTo>
                        <a:pt x="77" y="23227"/>
                        <a:pt x="1" y="25216"/>
                        <a:pt x="77" y="27205"/>
                      </a:cubicBezTo>
                      <a:cubicBezTo>
                        <a:pt x="77" y="30189"/>
                        <a:pt x="1454" y="32943"/>
                        <a:pt x="3826" y="34856"/>
                      </a:cubicBezTo>
                      <a:cubicBezTo>
                        <a:pt x="5662" y="36386"/>
                        <a:pt x="7881" y="37610"/>
                        <a:pt x="10176" y="38299"/>
                      </a:cubicBezTo>
                      <a:cubicBezTo>
                        <a:pt x="10405" y="38375"/>
                        <a:pt x="10559" y="38452"/>
                        <a:pt x="10788" y="38528"/>
                      </a:cubicBezTo>
                      <a:cubicBezTo>
                        <a:pt x="11247" y="40747"/>
                        <a:pt x="11859" y="42966"/>
                        <a:pt x="12395" y="45184"/>
                      </a:cubicBezTo>
                      <a:cubicBezTo>
                        <a:pt x="13007" y="48015"/>
                        <a:pt x="13466" y="50846"/>
                        <a:pt x="14078" y="53753"/>
                      </a:cubicBezTo>
                      <a:cubicBezTo>
                        <a:pt x="14460" y="55054"/>
                        <a:pt x="14996" y="56354"/>
                        <a:pt x="15608" y="57655"/>
                      </a:cubicBezTo>
                      <a:cubicBezTo>
                        <a:pt x="16296" y="58802"/>
                        <a:pt x="17368" y="59797"/>
                        <a:pt x="18668" y="60179"/>
                      </a:cubicBezTo>
                      <a:cubicBezTo>
                        <a:pt x="20650" y="60883"/>
                        <a:pt x="22685" y="61212"/>
                        <a:pt x="24774" y="61212"/>
                      </a:cubicBezTo>
                      <a:cubicBezTo>
                        <a:pt x="25185" y="61212"/>
                        <a:pt x="25598" y="61199"/>
                        <a:pt x="26013" y="61174"/>
                      </a:cubicBezTo>
                      <a:cubicBezTo>
                        <a:pt x="28767" y="61021"/>
                        <a:pt x="31445" y="60485"/>
                        <a:pt x="34046" y="59491"/>
                      </a:cubicBezTo>
                      <a:cubicBezTo>
                        <a:pt x="39784" y="57502"/>
                        <a:pt x="44604" y="54135"/>
                        <a:pt x="47817" y="48933"/>
                      </a:cubicBezTo>
                      <a:cubicBezTo>
                        <a:pt x="50724" y="44343"/>
                        <a:pt x="52178" y="39370"/>
                        <a:pt x="51260" y="33861"/>
                      </a:cubicBezTo>
                      <a:cubicBezTo>
                        <a:pt x="50877" y="31107"/>
                        <a:pt x="49194" y="28659"/>
                        <a:pt x="46746" y="27358"/>
                      </a:cubicBezTo>
                      <a:cubicBezTo>
                        <a:pt x="45828" y="26899"/>
                        <a:pt x="44986" y="26440"/>
                        <a:pt x="44145" y="26058"/>
                      </a:cubicBezTo>
                      <a:cubicBezTo>
                        <a:pt x="41161" y="24681"/>
                        <a:pt x="38254" y="23151"/>
                        <a:pt x="35499" y="21391"/>
                      </a:cubicBezTo>
                      <a:cubicBezTo>
                        <a:pt x="34505" y="20626"/>
                        <a:pt x="33740" y="19708"/>
                        <a:pt x="33128" y="18713"/>
                      </a:cubicBezTo>
                      <a:cubicBezTo>
                        <a:pt x="31139" y="15117"/>
                        <a:pt x="28996" y="11675"/>
                        <a:pt x="26931" y="8155"/>
                      </a:cubicBezTo>
                      <a:cubicBezTo>
                        <a:pt x="25171" y="5478"/>
                        <a:pt x="22799" y="3259"/>
                        <a:pt x="19969" y="1652"/>
                      </a:cubicBezTo>
                      <a:cubicBezTo>
                        <a:pt x="18974" y="1040"/>
                        <a:pt x="17903" y="581"/>
                        <a:pt x="16755" y="275"/>
                      </a:cubicBezTo>
                      <a:cubicBezTo>
                        <a:pt x="15898" y="92"/>
                        <a:pt x="15025" y="0"/>
                        <a:pt x="1415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434;p99">
                  <a:extLst>
                    <a:ext uri="{FF2B5EF4-FFF2-40B4-BE49-F238E27FC236}">
                      <a16:creationId xmlns:a16="http://schemas.microsoft.com/office/drawing/2014/main" id="{43356E1D-398C-922D-8E03-E2DB8BD87628}"/>
                    </a:ext>
                  </a:extLst>
                </p:cNvPr>
                <p:cNvSpPr/>
                <p:nvPr/>
              </p:nvSpPr>
              <p:spPr>
                <a:xfrm>
                  <a:off x="4017500" y="2589650"/>
                  <a:ext cx="459075" cy="331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63" h="13262" extrusionOk="0">
                      <a:moveTo>
                        <a:pt x="12196" y="1"/>
                      </a:moveTo>
                      <a:cubicBezTo>
                        <a:pt x="11776" y="1"/>
                        <a:pt x="11356" y="39"/>
                        <a:pt x="10941" y="118"/>
                      </a:cubicBezTo>
                      <a:cubicBezTo>
                        <a:pt x="8264" y="500"/>
                        <a:pt x="5662" y="1342"/>
                        <a:pt x="3214" y="2566"/>
                      </a:cubicBezTo>
                      <a:cubicBezTo>
                        <a:pt x="2755" y="2719"/>
                        <a:pt x="2373" y="3025"/>
                        <a:pt x="1990" y="3331"/>
                      </a:cubicBezTo>
                      <a:cubicBezTo>
                        <a:pt x="1761" y="3561"/>
                        <a:pt x="1608" y="3867"/>
                        <a:pt x="1455" y="4173"/>
                      </a:cubicBezTo>
                      <a:cubicBezTo>
                        <a:pt x="1761" y="4594"/>
                        <a:pt x="2124" y="4651"/>
                        <a:pt x="2487" y="4651"/>
                      </a:cubicBezTo>
                      <a:cubicBezTo>
                        <a:pt x="2624" y="4651"/>
                        <a:pt x="2760" y="4643"/>
                        <a:pt x="2893" y="4643"/>
                      </a:cubicBezTo>
                      <a:cubicBezTo>
                        <a:pt x="3115" y="4643"/>
                        <a:pt x="3329" y="4665"/>
                        <a:pt x="3520" y="4785"/>
                      </a:cubicBezTo>
                      <a:cubicBezTo>
                        <a:pt x="2449" y="5932"/>
                        <a:pt x="689" y="6391"/>
                        <a:pt x="307" y="8228"/>
                      </a:cubicBezTo>
                      <a:lnTo>
                        <a:pt x="1990" y="8381"/>
                      </a:lnTo>
                      <a:cubicBezTo>
                        <a:pt x="1225" y="9452"/>
                        <a:pt x="1" y="9987"/>
                        <a:pt x="1" y="11364"/>
                      </a:cubicBezTo>
                      <a:cubicBezTo>
                        <a:pt x="192" y="11441"/>
                        <a:pt x="422" y="11479"/>
                        <a:pt x="661" y="11479"/>
                      </a:cubicBezTo>
                      <a:cubicBezTo>
                        <a:pt x="900" y="11479"/>
                        <a:pt x="1148" y="11441"/>
                        <a:pt x="1378" y="11364"/>
                      </a:cubicBezTo>
                      <a:cubicBezTo>
                        <a:pt x="1736" y="11245"/>
                        <a:pt x="2000" y="10987"/>
                        <a:pt x="2353" y="10987"/>
                      </a:cubicBezTo>
                      <a:cubicBezTo>
                        <a:pt x="2453" y="10987"/>
                        <a:pt x="2560" y="11008"/>
                        <a:pt x="2679" y="11058"/>
                      </a:cubicBezTo>
                      <a:cubicBezTo>
                        <a:pt x="2679" y="11670"/>
                        <a:pt x="1990" y="12206"/>
                        <a:pt x="2832" y="12818"/>
                      </a:cubicBezTo>
                      <a:cubicBezTo>
                        <a:pt x="3979" y="12741"/>
                        <a:pt x="4897" y="11747"/>
                        <a:pt x="6121" y="11441"/>
                      </a:cubicBezTo>
                      <a:lnTo>
                        <a:pt x="6121" y="13200"/>
                      </a:lnTo>
                      <a:cubicBezTo>
                        <a:pt x="6278" y="13243"/>
                        <a:pt x="6418" y="13262"/>
                        <a:pt x="6546" y="13262"/>
                      </a:cubicBezTo>
                      <a:cubicBezTo>
                        <a:pt x="7105" y="13262"/>
                        <a:pt x="7417" y="12900"/>
                        <a:pt x="7728" y="12588"/>
                      </a:cubicBezTo>
                      <a:cubicBezTo>
                        <a:pt x="9335" y="10905"/>
                        <a:pt x="11247" y="9528"/>
                        <a:pt x="13313" y="8457"/>
                      </a:cubicBezTo>
                      <a:cubicBezTo>
                        <a:pt x="14384" y="7845"/>
                        <a:pt x="15379" y="7156"/>
                        <a:pt x="16297" y="6391"/>
                      </a:cubicBezTo>
                      <a:cubicBezTo>
                        <a:pt x="18362" y="5014"/>
                        <a:pt x="18056" y="1801"/>
                        <a:pt x="15685" y="883"/>
                      </a:cubicBezTo>
                      <a:cubicBezTo>
                        <a:pt x="14607" y="316"/>
                        <a:pt x="13402" y="1"/>
                        <a:pt x="12196" y="1"/>
                      </a:cubicBezTo>
                      <a:close/>
                    </a:path>
                  </a:pathLst>
                </a:custGeom>
                <a:solidFill>
                  <a:srgbClr val="E897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435;p99">
                  <a:extLst>
                    <a:ext uri="{FF2B5EF4-FFF2-40B4-BE49-F238E27FC236}">
                      <a16:creationId xmlns:a16="http://schemas.microsoft.com/office/drawing/2014/main" id="{C03DB60C-97E7-62A1-DF97-1EB5B77B7AF9}"/>
                    </a:ext>
                  </a:extLst>
                </p:cNvPr>
                <p:cNvSpPr/>
                <p:nvPr/>
              </p:nvSpPr>
              <p:spPr>
                <a:xfrm>
                  <a:off x="4254675" y="1340575"/>
                  <a:ext cx="833950" cy="148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58" h="59377" extrusionOk="0">
                      <a:moveTo>
                        <a:pt x="22835" y="1"/>
                      </a:moveTo>
                      <a:cubicBezTo>
                        <a:pt x="21640" y="1"/>
                        <a:pt x="20463" y="406"/>
                        <a:pt x="19510" y="1194"/>
                      </a:cubicBezTo>
                      <a:cubicBezTo>
                        <a:pt x="18133" y="2265"/>
                        <a:pt x="17138" y="3718"/>
                        <a:pt x="16755" y="5401"/>
                      </a:cubicBezTo>
                      <a:cubicBezTo>
                        <a:pt x="16220" y="7620"/>
                        <a:pt x="15990" y="9839"/>
                        <a:pt x="16220" y="12134"/>
                      </a:cubicBezTo>
                      <a:cubicBezTo>
                        <a:pt x="16449" y="15347"/>
                        <a:pt x="16832" y="18560"/>
                        <a:pt x="17291" y="21850"/>
                      </a:cubicBezTo>
                      <a:cubicBezTo>
                        <a:pt x="17903" y="25752"/>
                        <a:pt x="18133" y="29807"/>
                        <a:pt x="18056" y="33785"/>
                      </a:cubicBezTo>
                      <a:cubicBezTo>
                        <a:pt x="17980" y="34550"/>
                        <a:pt x="17903" y="35392"/>
                        <a:pt x="17827" y="36157"/>
                      </a:cubicBezTo>
                      <a:lnTo>
                        <a:pt x="17291" y="36616"/>
                      </a:lnTo>
                      <a:cubicBezTo>
                        <a:pt x="14996" y="38375"/>
                        <a:pt x="12242" y="39676"/>
                        <a:pt x="9411" y="40288"/>
                      </a:cubicBezTo>
                      <a:cubicBezTo>
                        <a:pt x="7651" y="40671"/>
                        <a:pt x="5968" y="41283"/>
                        <a:pt x="4361" y="42048"/>
                      </a:cubicBezTo>
                      <a:cubicBezTo>
                        <a:pt x="1684" y="43425"/>
                        <a:pt x="1" y="46562"/>
                        <a:pt x="460" y="49163"/>
                      </a:cubicBezTo>
                      <a:cubicBezTo>
                        <a:pt x="995" y="52682"/>
                        <a:pt x="2908" y="55819"/>
                        <a:pt x="5815" y="57961"/>
                      </a:cubicBezTo>
                      <a:cubicBezTo>
                        <a:pt x="7056" y="58878"/>
                        <a:pt x="8600" y="59377"/>
                        <a:pt x="10154" y="59377"/>
                      </a:cubicBezTo>
                      <a:cubicBezTo>
                        <a:pt x="10805" y="59377"/>
                        <a:pt x="11457" y="59289"/>
                        <a:pt x="12089" y="59109"/>
                      </a:cubicBezTo>
                      <a:cubicBezTo>
                        <a:pt x="15072" y="58420"/>
                        <a:pt x="17827" y="56966"/>
                        <a:pt x="20198" y="55054"/>
                      </a:cubicBezTo>
                      <a:cubicBezTo>
                        <a:pt x="22799" y="52912"/>
                        <a:pt x="25171" y="50463"/>
                        <a:pt x="27237" y="47709"/>
                      </a:cubicBezTo>
                      <a:cubicBezTo>
                        <a:pt x="30986" y="42889"/>
                        <a:pt x="33051" y="37075"/>
                        <a:pt x="33281" y="31031"/>
                      </a:cubicBezTo>
                      <a:cubicBezTo>
                        <a:pt x="33357" y="27665"/>
                        <a:pt x="33281" y="24298"/>
                        <a:pt x="32975" y="20932"/>
                      </a:cubicBezTo>
                      <a:cubicBezTo>
                        <a:pt x="32592" y="15806"/>
                        <a:pt x="31521" y="10757"/>
                        <a:pt x="29761" y="6013"/>
                      </a:cubicBezTo>
                      <a:cubicBezTo>
                        <a:pt x="29073" y="3871"/>
                        <a:pt x="27619" y="2035"/>
                        <a:pt x="25783" y="888"/>
                      </a:cubicBezTo>
                      <a:cubicBezTo>
                        <a:pt x="24871" y="291"/>
                        <a:pt x="23847" y="1"/>
                        <a:pt x="2283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436;p99">
                  <a:extLst>
                    <a:ext uri="{FF2B5EF4-FFF2-40B4-BE49-F238E27FC236}">
                      <a16:creationId xmlns:a16="http://schemas.microsoft.com/office/drawing/2014/main" id="{84B5A43E-2C1D-CC15-6AD7-CCDD84F9101F}"/>
                    </a:ext>
                  </a:extLst>
                </p:cNvPr>
                <p:cNvSpPr/>
                <p:nvPr/>
              </p:nvSpPr>
              <p:spPr>
                <a:xfrm>
                  <a:off x="4329275" y="1140875"/>
                  <a:ext cx="281175" cy="38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47" h="15347" extrusionOk="0">
                      <a:moveTo>
                        <a:pt x="8110" y="1"/>
                      </a:moveTo>
                      <a:lnTo>
                        <a:pt x="0" y="5356"/>
                      </a:lnTo>
                      <a:cubicBezTo>
                        <a:pt x="153" y="5739"/>
                        <a:pt x="230" y="5815"/>
                        <a:pt x="230" y="5968"/>
                      </a:cubicBezTo>
                      <a:cubicBezTo>
                        <a:pt x="1683" y="8263"/>
                        <a:pt x="2678" y="10712"/>
                        <a:pt x="3137" y="13389"/>
                      </a:cubicBezTo>
                      <a:cubicBezTo>
                        <a:pt x="3137" y="13542"/>
                        <a:pt x="3214" y="13695"/>
                        <a:pt x="3290" y="13848"/>
                      </a:cubicBezTo>
                      <a:cubicBezTo>
                        <a:pt x="3490" y="14713"/>
                        <a:pt x="4209" y="15346"/>
                        <a:pt x="5048" y="15346"/>
                      </a:cubicBezTo>
                      <a:cubicBezTo>
                        <a:pt x="5174" y="15346"/>
                        <a:pt x="5302" y="15332"/>
                        <a:pt x="5432" y="15302"/>
                      </a:cubicBezTo>
                      <a:cubicBezTo>
                        <a:pt x="6350" y="15226"/>
                        <a:pt x="7115" y="14843"/>
                        <a:pt x="7804" y="14307"/>
                      </a:cubicBezTo>
                      <a:cubicBezTo>
                        <a:pt x="9793" y="12701"/>
                        <a:pt x="11017" y="10406"/>
                        <a:pt x="11170" y="7881"/>
                      </a:cubicBezTo>
                      <a:cubicBezTo>
                        <a:pt x="11247" y="7498"/>
                        <a:pt x="11170" y="7192"/>
                        <a:pt x="11017" y="6886"/>
                      </a:cubicBezTo>
                      <a:cubicBezTo>
                        <a:pt x="10176" y="4821"/>
                        <a:pt x="9334" y="2755"/>
                        <a:pt x="8493" y="766"/>
                      </a:cubicBezTo>
                      <a:cubicBezTo>
                        <a:pt x="8340" y="460"/>
                        <a:pt x="8263" y="230"/>
                        <a:pt x="8110" y="1"/>
                      </a:cubicBezTo>
                      <a:close/>
                    </a:path>
                  </a:pathLst>
                </a:custGeom>
                <a:solidFill>
                  <a:srgbClr val="E897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437;p99">
                  <a:extLst>
                    <a:ext uri="{FF2B5EF4-FFF2-40B4-BE49-F238E27FC236}">
                      <a16:creationId xmlns:a16="http://schemas.microsoft.com/office/drawing/2014/main" id="{DA6EE3F3-29A8-6CD4-A530-2EA1ECBB62FC}"/>
                    </a:ext>
                  </a:extLst>
                </p:cNvPr>
                <p:cNvSpPr/>
                <p:nvPr/>
              </p:nvSpPr>
              <p:spPr>
                <a:xfrm>
                  <a:off x="3793725" y="474900"/>
                  <a:ext cx="933400" cy="94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36" h="37900" extrusionOk="0">
                      <a:moveTo>
                        <a:pt x="16317" y="0"/>
                      </a:moveTo>
                      <a:cubicBezTo>
                        <a:pt x="13192" y="0"/>
                        <a:pt x="10087" y="885"/>
                        <a:pt x="7345" y="2617"/>
                      </a:cubicBezTo>
                      <a:cubicBezTo>
                        <a:pt x="2296" y="5677"/>
                        <a:pt x="1" y="10344"/>
                        <a:pt x="1148" y="16618"/>
                      </a:cubicBezTo>
                      <a:cubicBezTo>
                        <a:pt x="1607" y="18913"/>
                        <a:pt x="2066" y="21208"/>
                        <a:pt x="2602" y="23580"/>
                      </a:cubicBezTo>
                      <a:cubicBezTo>
                        <a:pt x="3061" y="26257"/>
                        <a:pt x="3826" y="28859"/>
                        <a:pt x="4974" y="31307"/>
                      </a:cubicBezTo>
                      <a:cubicBezTo>
                        <a:pt x="6812" y="35414"/>
                        <a:pt x="10861" y="37900"/>
                        <a:pt x="15153" y="37900"/>
                      </a:cubicBezTo>
                      <a:cubicBezTo>
                        <a:pt x="16218" y="37900"/>
                        <a:pt x="17297" y="37747"/>
                        <a:pt x="18362" y="37427"/>
                      </a:cubicBezTo>
                      <a:cubicBezTo>
                        <a:pt x="25018" y="35744"/>
                        <a:pt x="30297" y="30542"/>
                        <a:pt x="32133" y="23886"/>
                      </a:cubicBezTo>
                      <a:lnTo>
                        <a:pt x="32745" y="23809"/>
                      </a:lnTo>
                      <a:cubicBezTo>
                        <a:pt x="33816" y="23733"/>
                        <a:pt x="34734" y="23197"/>
                        <a:pt x="35423" y="22356"/>
                      </a:cubicBezTo>
                      <a:cubicBezTo>
                        <a:pt x="37183" y="19984"/>
                        <a:pt x="37336" y="16771"/>
                        <a:pt x="35958" y="14169"/>
                      </a:cubicBezTo>
                      <a:cubicBezTo>
                        <a:pt x="35294" y="13061"/>
                        <a:pt x="34107" y="12435"/>
                        <a:pt x="32894" y="12435"/>
                      </a:cubicBezTo>
                      <a:cubicBezTo>
                        <a:pt x="32431" y="12435"/>
                        <a:pt x="31964" y="12526"/>
                        <a:pt x="31521" y="12716"/>
                      </a:cubicBezTo>
                      <a:lnTo>
                        <a:pt x="30986" y="12945"/>
                      </a:lnTo>
                      <a:cubicBezTo>
                        <a:pt x="30833" y="12563"/>
                        <a:pt x="30756" y="12257"/>
                        <a:pt x="30680" y="11951"/>
                      </a:cubicBezTo>
                      <a:cubicBezTo>
                        <a:pt x="29915" y="9426"/>
                        <a:pt x="28690" y="6978"/>
                        <a:pt x="27084" y="4912"/>
                      </a:cubicBezTo>
                      <a:cubicBezTo>
                        <a:pt x="25860" y="2999"/>
                        <a:pt x="23947" y="1622"/>
                        <a:pt x="21805" y="934"/>
                      </a:cubicBezTo>
                      <a:cubicBezTo>
                        <a:pt x="20015" y="309"/>
                        <a:pt x="18163" y="0"/>
                        <a:pt x="16317" y="0"/>
                      </a:cubicBezTo>
                      <a:close/>
                    </a:path>
                  </a:pathLst>
                </a:custGeom>
                <a:solidFill>
                  <a:srgbClr val="E8979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38;p99">
                  <a:extLst>
                    <a:ext uri="{FF2B5EF4-FFF2-40B4-BE49-F238E27FC236}">
                      <a16:creationId xmlns:a16="http://schemas.microsoft.com/office/drawing/2014/main" id="{C66F1EB1-2EE8-AD17-9F59-3AF1E2B2BE11}"/>
                    </a:ext>
                  </a:extLst>
                </p:cNvPr>
                <p:cNvSpPr/>
                <p:nvPr/>
              </p:nvSpPr>
              <p:spPr>
                <a:xfrm>
                  <a:off x="3751650" y="324475"/>
                  <a:ext cx="887500" cy="44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00" h="17845" extrusionOk="0">
                      <a:moveTo>
                        <a:pt x="18602" y="0"/>
                      </a:moveTo>
                      <a:cubicBezTo>
                        <a:pt x="18062" y="0"/>
                        <a:pt x="17522" y="22"/>
                        <a:pt x="16985" y="65"/>
                      </a:cubicBezTo>
                      <a:cubicBezTo>
                        <a:pt x="12395" y="142"/>
                        <a:pt x="3826" y="4350"/>
                        <a:pt x="1225" y="12383"/>
                      </a:cubicBezTo>
                      <a:cubicBezTo>
                        <a:pt x="995" y="13836"/>
                        <a:pt x="1" y="15673"/>
                        <a:pt x="536" y="17050"/>
                      </a:cubicBezTo>
                      <a:cubicBezTo>
                        <a:pt x="669" y="17447"/>
                        <a:pt x="859" y="17845"/>
                        <a:pt x="1404" y="17845"/>
                      </a:cubicBezTo>
                      <a:cubicBezTo>
                        <a:pt x="1488" y="17845"/>
                        <a:pt x="1581" y="17835"/>
                        <a:pt x="1684" y="17815"/>
                      </a:cubicBezTo>
                      <a:cubicBezTo>
                        <a:pt x="1990" y="17509"/>
                        <a:pt x="2143" y="17126"/>
                        <a:pt x="2372" y="16744"/>
                      </a:cubicBezTo>
                      <a:cubicBezTo>
                        <a:pt x="2984" y="15060"/>
                        <a:pt x="2066" y="15902"/>
                        <a:pt x="3596" y="15060"/>
                      </a:cubicBezTo>
                      <a:cubicBezTo>
                        <a:pt x="5586" y="14219"/>
                        <a:pt x="7345" y="12918"/>
                        <a:pt x="8799" y="11312"/>
                      </a:cubicBezTo>
                      <a:cubicBezTo>
                        <a:pt x="9564" y="11924"/>
                        <a:pt x="10023" y="12459"/>
                        <a:pt x="10635" y="12918"/>
                      </a:cubicBezTo>
                      <a:cubicBezTo>
                        <a:pt x="13966" y="15583"/>
                        <a:pt x="18016" y="16953"/>
                        <a:pt x="22178" y="16953"/>
                      </a:cubicBezTo>
                      <a:cubicBezTo>
                        <a:pt x="23274" y="16953"/>
                        <a:pt x="24377" y="16858"/>
                        <a:pt x="25477" y="16667"/>
                      </a:cubicBezTo>
                      <a:cubicBezTo>
                        <a:pt x="28614" y="16132"/>
                        <a:pt x="31598" y="14831"/>
                        <a:pt x="34122" y="12918"/>
                      </a:cubicBezTo>
                      <a:cubicBezTo>
                        <a:pt x="35117" y="12383"/>
                        <a:pt x="35499" y="11082"/>
                        <a:pt x="34887" y="10088"/>
                      </a:cubicBezTo>
                      <a:cubicBezTo>
                        <a:pt x="33204" y="5574"/>
                        <a:pt x="29838" y="2819"/>
                        <a:pt x="25401" y="1136"/>
                      </a:cubicBezTo>
                      <a:cubicBezTo>
                        <a:pt x="23231" y="392"/>
                        <a:pt x="20911" y="0"/>
                        <a:pt x="186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439;p99">
                  <a:extLst>
                    <a:ext uri="{FF2B5EF4-FFF2-40B4-BE49-F238E27FC236}">
                      <a16:creationId xmlns:a16="http://schemas.microsoft.com/office/drawing/2014/main" id="{7AA26F8B-8D8E-8E9B-70EE-BBAF1FA96E37}"/>
                    </a:ext>
                  </a:extLst>
                </p:cNvPr>
                <p:cNvSpPr/>
                <p:nvPr/>
              </p:nvSpPr>
              <p:spPr>
                <a:xfrm rot="-1375926">
                  <a:off x="4194417" y="875562"/>
                  <a:ext cx="30623" cy="86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4" h="3444" extrusionOk="0">
                      <a:moveTo>
                        <a:pt x="1454" y="1"/>
                      </a:moveTo>
                      <a:cubicBezTo>
                        <a:pt x="613" y="1"/>
                        <a:pt x="1" y="689"/>
                        <a:pt x="77" y="1531"/>
                      </a:cubicBezTo>
                      <a:cubicBezTo>
                        <a:pt x="1" y="2526"/>
                        <a:pt x="766" y="3367"/>
                        <a:pt x="1760" y="3444"/>
                      </a:cubicBezTo>
                      <a:cubicBezTo>
                        <a:pt x="2525" y="3367"/>
                        <a:pt x="3214" y="2679"/>
                        <a:pt x="3137" y="1837"/>
                      </a:cubicBezTo>
                      <a:cubicBezTo>
                        <a:pt x="3137" y="919"/>
                        <a:pt x="2449" y="77"/>
                        <a:pt x="145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440;p99">
                  <a:extLst>
                    <a:ext uri="{FF2B5EF4-FFF2-40B4-BE49-F238E27FC236}">
                      <a16:creationId xmlns:a16="http://schemas.microsoft.com/office/drawing/2014/main" id="{5D765790-F900-1D55-85E8-49B0993902FF}"/>
                    </a:ext>
                  </a:extLst>
                </p:cNvPr>
                <p:cNvSpPr/>
                <p:nvPr/>
              </p:nvSpPr>
              <p:spPr>
                <a:xfrm rot="1082955">
                  <a:off x="4147557" y="750515"/>
                  <a:ext cx="129397" cy="59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9" h="3067" extrusionOk="0">
                      <a:moveTo>
                        <a:pt x="3070" y="0"/>
                      </a:moveTo>
                      <a:cubicBezTo>
                        <a:pt x="2163" y="0"/>
                        <a:pt x="1271" y="318"/>
                        <a:pt x="612" y="916"/>
                      </a:cubicBezTo>
                      <a:cubicBezTo>
                        <a:pt x="230" y="1222"/>
                        <a:pt x="0" y="1605"/>
                        <a:pt x="230" y="2064"/>
                      </a:cubicBezTo>
                      <a:cubicBezTo>
                        <a:pt x="383" y="2370"/>
                        <a:pt x="765" y="2676"/>
                        <a:pt x="1148" y="2752"/>
                      </a:cubicBezTo>
                      <a:cubicBezTo>
                        <a:pt x="1913" y="2905"/>
                        <a:pt x="2678" y="2982"/>
                        <a:pt x="3443" y="3058"/>
                      </a:cubicBezTo>
                      <a:cubicBezTo>
                        <a:pt x="3532" y="3064"/>
                        <a:pt x="3618" y="3067"/>
                        <a:pt x="3702" y="3067"/>
                      </a:cubicBezTo>
                      <a:cubicBezTo>
                        <a:pt x="4775" y="3067"/>
                        <a:pt x="5438" y="2620"/>
                        <a:pt x="5509" y="1911"/>
                      </a:cubicBezTo>
                      <a:cubicBezTo>
                        <a:pt x="5509" y="916"/>
                        <a:pt x="4744" y="75"/>
                        <a:pt x="3826" y="75"/>
                      </a:cubicBezTo>
                      <a:cubicBezTo>
                        <a:pt x="3576" y="25"/>
                        <a:pt x="3322" y="0"/>
                        <a:pt x="3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441;p99">
                  <a:extLst>
                    <a:ext uri="{FF2B5EF4-FFF2-40B4-BE49-F238E27FC236}">
                      <a16:creationId xmlns:a16="http://schemas.microsoft.com/office/drawing/2014/main" id="{C76EF903-A0CE-C3A4-20D1-73B8CDF70DF7}"/>
                    </a:ext>
                  </a:extLst>
                </p:cNvPr>
                <p:cNvSpPr/>
                <p:nvPr/>
              </p:nvSpPr>
              <p:spPr>
                <a:xfrm rot="-942042">
                  <a:off x="3793718" y="848021"/>
                  <a:ext cx="126291" cy="59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5" h="3302" extrusionOk="0">
                      <a:moveTo>
                        <a:pt x="3331" y="0"/>
                      </a:moveTo>
                      <a:cubicBezTo>
                        <a:pt x="2025" y="0"/>
                        <a:pt x="818" y="750"/>
                        <a:pt x="307" y="1918"/>
                      </a:cubicBezTo>
                      <a:cubicBezTo>
                        <a:pt x="1" y="2377"/>
                        <a:pt x="77" y="2913"/>
                        <a:pt x="460" y="3295"/>
                      </a:cubicBezTo>
                      <a:cubicBezTo>
                        <a:pt x="545" y="3299"/>
                        <a:pt x="631" y="3302"/>
                        <a:pt x="716" y="3302"/>
                      </a:cubicBezTo>
                      <a:cubicBezTo>
                        <a:pt x="2151" y="3302"/>
                        <a:pt x="3495" y="2695"/>
                        <a:pt x="4362" y="1612"/>
                      </a:cubicBezTo>
                      <a:cubicBezTo>
                        <a:pt x="4744" y="923"/>
                        <a:pt x="4285" y="5"/>
                        <a:pt x="3520" y="5"/>
                      </a:cubicBezTo>
                      <a:cubicBezTo>
                        <a:pt x="3457" y="2"/>
                        <a:pt x="3394" y="0"/>
                        <a:pt x="33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442;p99">
                  <a:extLst>
                    <a:ext uri="{FF2B5EF4-FFF2-40B4-BE49-F238E27FC236}">
                      <a16:creationId xmlns:a16="http://schemas.microsoft.com/office/drawing/2014/main" id="{0BDCCC72-4811-64F9-5ABC-E96EBE9AE969}"/>
                    </a:ext>
                  </a:extLst>
                </p:cNvPr>
                <p:cNvSpPr/>
                <p:nvPr/>
              </p:nvSpPr>
              <p:spPr>
                <a:xfrm>
                  <a:off x="2661450" y="1405300"/>
                  <a:ext cx="415050" cy="4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02" h="16507" extrusionOk="0">
                      <a:moveTo>
                        <a:pt x="13495" y="1"/>
                      </a:moveTo>
                      <a:cubicBezTo>
                        <a:pt x="13132" y="1"/>
                        <a:pt x="12760" y="68"/>
                        <a:pt x="12394" y="211"/>
                      </a:cubicBezTo>
                      <a:cubicBezTo>
                        <a:pt x="11094" y="670"/>
                        <a:pt x="9946" y="1512"/>
                        <a:pt x="9028" y="2659"/>
                      </a:cubicBezTo>
                      <a:cubicBezTo>
                        <a:pt x="8798" y="2889"/>
                        <a:pt x="8569" y="3195"/>
                        <a:pt x="8263" y="3577"/>
                      </a:cubicBezTo>
                      <a:cubicBezTo>
                        <a:pt x="7957" y="3271"/>
                        <a:pt x="7574" y="2965"/>
                        <a:pt x="7268" y="2659"/>
                      </a:cubicBezTo>
                      <a:cubicBezTo>
                        <a:pt x="6350" y="1894"/>
                        <a:pt x="5432" y="1206"/>
                        <a:pt x="4514" y="594"/>
                      </a:cubicBezTo>
                      <a:cubicBezTo>
                        <a:pt x="4084" y="368"/>
                        <a:pt x="3631" y="264"/>
                        <a:pt x="3191" y="264"/>
                      </a:cubicBezTo>
                      <a:cubicBezTo>
                        <a:pt x="1987" y="264"/>
                        <a:pt x="872" y="1045"/>
                        <a:pt x="536" y="2277"/>
                      </a:cubicBezTo>
                      <a:cubicBezTo>
                        <a:pt x="0" y="3501"/>
                        <a:pt x="0" y="4878"/>
                        <a:pt x="383" y="6102"/>
                      </a:cubicBezTo>
                      <a:cubicBezTo>
                        <a:pt x="1683" y="10386"/>
                        <a:pt x="4514" y="14059"/>
                        <a:pt x="8416" y="16354"/>
                      </a:cubicBezTo>
                      <a:cubicBezTo>
                        <a:pt x="8492" y="16430"/>
                        <a:pt x="8569" y="16430"/>
                        <a:pt x="8722" y="16507"/>
                      </a:cubicBezTo>
                      <a:cubicBezTo>
                        <a:pt x="8798" y="16430"/>
                        <a:pt x="8951" y="16354"/>
                        <a:pt x="9104" y="16277"/>
                      </a:cubicBezTo>
                      <a:cubicBezTo>
                        <a:pt x="12700" y="13753"/>
                        <a:pt x="15301" y="9927"/>
                        <a:pt x="16296" y="5567"/>
                      </a:cubicBezTo>
                      <a:cubicBezTo>
                        <a:pt x="16602" y="4572"/>
                        <a:pt x="16602" y="3424"/>
                        <a:pt x="16372" y="2430"/>
                      </a:cubicBezTo>
                      <a:cubicBezTo>
                        <a:pt x="16130" y="975"/>
                        <a:pt x="14880" y="1"/>
                        <a:pt x="1349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" name="Google Shape;5443;p99">
                <a:extLst>
                  <a:ext uri="{FF2B5EF4-FFF2-40B4-BE49-F238E27FC236}">
                    <a16:creationId xmlns:a16="http://schemas.microsoft.com/office/drawing/2014/main" id="{ECCFB2BF-0A1B-41F6-87D4-087BE87CC941}"/>
                  </a:ext>
                </a:extLst>
              </p:cNvPr>
              <p:cNvSpPr/>
              <p:nvPr/>
            </p:nvSpPr>
            <p:spPr>
              <a:xfrm rot="-1297868">
                <a:off x="7511806" y="2545135"/>
                <a:ext cx="30625" cy="86096"/>
              </a:xfrm>
              <a:custGeom>
                <a:avLst/>
                <a:gdLst/>
                <a:ahLst/>
                <a:cxnLst/>
                <a:rect l="l" t="t" r="r" b="b"/>
                <a:pathLst>
                  <a:path w="3214" h="3444" extrusionOk="0">
                    <a:moveTo>
                      <a:pt x="1454" y="1"/>
                    </a:moveTo>
                    <a:cubicBezTo>
                      <a:pt x="613" y="1"/>
                      <a:pt x="1" y="689"/>
                      <a:pt x="77" y="1531"/>
                    </a:cubicBezTo>
                    <a:cubicBezTo>
                      <a:pt x="1" y="2526"/>
                      <a:pt x="766" y="3367"/>
                      <a:pt x="1760" y="3444"/>
                    </a:cubicBezTo>
                    <a:cubicBezTo>
                      <a:pt x="2525" y="3367"/>
                      <a:pt x="3214" y="2679"/>
                      <a:pt x="3137" y="1837"/>
                    </a:cubicBezTo>
                    <a:cubicBezTo>
                      <a:pt x="3137" y="919"/>
                      <a:pt x="2449" y="77"/>
                      <a:pt x="1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" name="Google Shape;5444;p99">
                <a:extLst>
                  <a:ext uri="{FF2B5EF4-FFF2-40B4-BE49-F238E27FC236}">
                    <a16:creationId xmlns:a16="http://schemas.microsoft.com/office/drawing/2014/main" id="{98E79495-8691-F9C9-751C-E62880AD6AE5}"/>
                  </a:ext>
                </a:extLst>
              </p:cNvPr>
              <p:cNvGrpSpPr/>
              <p:nvPr/>
            </p:nvGrpSpPr>
            <p:grpSpPr>
              <a:xfrm rot="-1383573">
                <a:off x="7450000" y="2601480"/>
                <a:ext cx="487774" cy="207105"/>
                <a:chOff x="3047276" y="1405197"/>
                <a:chExt cx="763915" cy="324353"/>
              </a:xfrm>
            </p:grpSpPr>
            <p:sp>
              <p:nvSpPr>
                <p:cNvPr id="12" name="Google Shape;5445;p99">
                  <a:extLst>
                    <a:ext uri="{FF2B5EF4-FFF2-40B4-BE49-F238E27FC236}">
                      <a16:creationId xmlns:a16="http://schemas.microsoft.com/office/drawing/2014/main" id="{5E31F0B2-264C-119B-DA09-34323C7C956D}"/>
                    </a:ext>
                  </a:extLst>
                </p:cNvPr>
                <p:cNvSpPr/>
                <p:nvPr/>
              </p:nvSpPr>
              <p:spPr>
                <a:xfrm>
                  <a:off x="3554183" y="1472541"/>
                  <a:ext cx="257008" cy="257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0" h="6400" extrusionOk="0">
                      <a:moveTo>
                        <a:pt x="3180" y="1"/>
                      </a:moveTo>
                      <a:cubicBezTo>
                        <a:pt x="1414" y="1"/>
                        <a:pt x="0" y="1453"/>
                        <a:pt x="0" y="3220"/>
                      </a:cubicBezTo>
                      <a:cubicBezTo>
                        <a:pt x="0" y="4986"/>
                        <a:pt x="1414" y="6399"/>
                        <a:pt x="3180" y="6399"/>
                      </a:cubicBezTo>
                      <a:cubicBezTo>
                        <a:pt x="4947" y="6399"/>
                        <a:pt x="6399" y="4986"/>
                        <a:pt x="6399" y="3220"/>
                      </a:cubicBezTo>
                      <a:cubicBezTo>
                        <a:pt x="6399" y="1453"/>
                        <a:pt x="4947" y="1"/>
                        <a:pt x="3180" y="1"/>
                      </a:cubicBezTo>
                      <a:close/>
                    </a:path>
                  </a:pathLst>
                </a:custGeom>
                <a:solidFill>
                  <a:schemeClr val="accent5">
                    <a:alpha val="3393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5446;p99">
                  <a:extLst>
                    <a:ext uri="{FF2B5EF4-FFF2-40B4-BE49-F238E27FC236}">
                      <a16:creationId xmlns:a16="http://schemas.microsoft.com/office/drawing/2014/main" id="{F4C468E7-4997-DC64-3E10-56E729B92283}"/>
                    </a:ext>
                  </a:extLst>
                </p:cNvPr>
                <p:cNvSpPr/>
                <p:nvPr/>
              </p:nvSpPr>
              <p:spPr>
                <a:xfrm>
                  <a:off x="3047276" y="1405197"/>
                  <a:ext cx="234907" cy="233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9" h="6360" extrusionOk="0">
                      <a:moveTo>
                        <a:pt x="3219" y="0"/>
                      </a:moveTo>
                      <a:cubicBezTo>
                        <a:pt x="1453" y="0"/>
                        <a:pt x="0" y="1413"/>
                        <a:pt x="0" y="3180"/>
                      </a:cubicBezTo>
                      <a:cubicBezTo>
                        <a:pt x="0" y="4946"/>
                        <a:pt x="1453" y="6360"/>
                        <a:pt x="3219" y="6360"/>
                      </a:cubicBezTo>
                      <a:cubicBezTo>
                        <a:pt x="4946" y="6360"/>
                        <a:pt x="6399" y="4946"/>
                        <a:pt x="6399" y="3180"/>
                      </a:cubicBezTo>
                      <a:cubicBezTo>
                        <a:pt x="6399" y="1413"/>
                        <a:pt x="4946" y="0"/>
                        <a:pt x="3219" y="0"/>
                      </a:cubicBezTo>
                      <a:close/>
                    </a:path>
                  </a:pathLst>
                </a:custGeom>
                <a:solidFill>
                  <a:schemeClr val="accent5">
                    <a:alpha val="3393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" name="Google Shape;5447;p99">
                <a:extLst>
                  <a:ext uri="{FF2B5EF4-FFF2-40B4-BE49-F238E27FC236}">
                    <a16:creationId xmlns:a16="http://schemas.microsoft.com/office/drawing/2014/main" id="{65B49B34-4439-F0B3-758F-8486548CACC5}"/>
                  </a:ext>
                </a:extLst>
              </p:cNvPr>
              <p:cNvSpPr/>
              <p:nvPr/>
            </p:nvSpPr>
            <p:spPr>
              <a:xfrm rot="-995393" flipH="1">
                <a:off x="7587070" y="2521832"/>
                <a:ext cx="87378" cy="234358"/>
              </a:xfrm>
              <a:custGeom>
                <a:avLst/>
                <a:gdLst/>
                <a:ahLst/>
                <a:cxnLst/>
                <a:rect l="l" t="t" r="r" b="b"/>
                <a:pathLst>
                  <a:path w="3166" h="8494" extrusionOk="0">
                    <a:moveTo>
                      <a:pt x="1443" y="1"/>
                    </a:moveTo>
                    <a:cubicBezTo>
                      <a:pt x="1362" y="1"/>
                      <a:pt x="1322" y="41"/>
                      <a:pt x="1282" y="121"/>
                    </a:cubicBezTo>
                    <a:cubicBezTo>
                      <a:pt x="1162" y="722"/>
                      <a:pt x="1002" y="1323"/>
                      <a:pt x="882" y="1964"/>
                    </a:cubicBezTo>
                    <a:lnTo>
                      <a:pt x="721" y="2605"/>
                    </a:lnTo>
                    <a:cubicBezTo>
                      <a:pt x="601" y="3005"/>
                      <a:pt x="521" y="3406"/>
                      <a:pt x="441" y="3847"/>
                    </a:cubicBezTo>
                    <a:cubicBezTo>
                      <a:pt x="361" y="4047"/>
                      <a:pt x="321" y="4287"/>
                      <a:pt x="281" y="4528"/>
                    </a:cubicBezTo>
                    <a:cubicBezTo>
                      <a:pt x="281" y="4608"/>
                      <a:pt x="241" y="4728"/>
                      <a:pt x="201" y="4848"/>
                    </a:cubicBezTo>
                    <a:lnTo>
                      <a:pt x="201" y="4968"/>
                    </a:lnTo>
                    <a:cubicBezTo>
                      <a:pt x="201" y="5049"/>
                      <a:pt x="201" y="5089"/>
                      <a:pt x="161" y="5169"/>
                    </a:cubicBezTo>
                    <a:cubicBezTo>
                      <a:pt x="121" y="5329"/>
                      <a:pt x="241" y="5449"/>
                      <a:pt x="361" y="5449"/>
                    </a:cubicBezTo>
                    <a:lnTo>
                      <a:pt x="441" y="5449"/>
                    </a:lnTo>
                    <a:cubicBezTo>
                      <a:pt x="721" y="5329"/>
                      <a:pt x="1002" y="5289"/>
                      <a:pt x="1282" y="5209"/>
                    </a:cubicBezTo>
                    <a:lnTo>
                      <a:pt x="1803" y="5209"/>
                    </a:lnTo>
                    <a:cubicBezTo>
                      <a:pt x="1883" y="5249"/>
                      <a:pt x="1963" y="5249"/>
                      <a:pt x="2084" y="5289"/>
                    </a:cubicBezTo>
                    <a:cubicBezTo>
                      <a:pt x="2124" y="5329"/>
                      <a:pt x="2204" y="5369"/>
                      <a:pt x="2244" y="5409"/>
                    </a:cubicBezTo>
                    <a:cubicBezTo>
                      <a:pt x="2284" y="5449"/>
                      <a:pt x="2324" y="5489"/>
                      <a:pt x="2364" y="5529"/>
                    </a:cubicBezTo>
                    <a:cubicBezTo>
                      <a:pt x="2484" y="5649"/>
                      <a:pt x="2524" y="5770"/>
                      <a:pt x="2524" y="5930"/>
                    </a:cubicBezTo>
                    <a:cubicBezTo>
                      <a:pt x="2564" y="6050"/>
                      <a:pt x="2564" y="6170"/>
                      <a:pt x="2524" y="6290"/>
                    </a:cubicBezTo>
                    <a:cubicBezTo>
                      <a:pt x="2524" y="6411"/>
                      <a:pt x="2484" y="6571"/>
                      <a:pt x="2444" y="6691"/>
                    </a:cubicBezTo>
                    <a:cubicBezTo>
                      <a:pt x="2364" y="6851"/>
                      <a:pt x="2284" y="7012"/>
                      <a:pt x="2164" y="7132"/>
                    </a:cubicBezTo>
                    <a:cubicBezTo>
                      <a:pt x="2043" y="7252"/>
                      <a:pt x="1963" y="7372"/>
                      <a:pt x="1843" y="7492"/>
                    </a:cubicBezTo>
                    <a:cubicBezTo>
                      <a:pt x="1723" y="7572"/>
                      <a:pt x="1603" y="7652"/>
                      <a:pt x="1483" y="7693"/>
                    </a:cubicBezTo>
                    <a:cubicBezTo>
                      <a:pt x="1322" y="7733"/>
                      <a:pt x="1202" y="7773"/>
                      <a:pt x="1082" y="7813"/>
                    </a:cubicBezTo>
                    <a:lnTo>
                      <a:pt x="321" y="7813"/>
                    </a:lnTo>
                    <a:cubicBezTo>
                      <a:pt x="281" y="7813"/>
                      <a:pt x="241" y="7813"/>
                      <a:pt x="161" y="7853"/>
                    </a:cubicBezTo>
                    <a:cubicBezTo>
                      <a:pt x="121" y="7893"/>
                      <a:pt x="40" y="7973"/>
                      <a:pt x="40" y="8053"/>
                    </a:cubicBezTo>
                    <a:cubicBezTo>
                      <a:pt x="0" y="8133"/>
                      <a:pt x="40" y="8213"/>
                      <a:pt x="80" y="8293"/>
                    </a:cubicBezTo>
                    <a:cubicBezTo>
                      <a:pt x="121" y="8333"/>
                      <a:pt x="161" y="8414"/>
                      <a:pt x="241" y="8414"/>
                    </a:cubicBezTo>
                    <a:cubicBezTo>
                      <a:pt x="441" y="8454"/>
                      <a:pt x="641" y="8454"/>
                      <a:pt x="842" y="8494"/>
                    </a:cubicBezTo>
                    <a:cubicBezTo>
                      <a:pt x="1002" y="8454"/>
                      <a:pt x="1202" y="8454"/>
                      <a:pt x="1402" y="8414"/>
                    </a:cubicBezTo>
                    <a:cubicBezTo>
                      <a:pt x="1563" y="8374"/>
                      <a:pt x="1683" y="8333"/>
                      <a:pt x="1843" y="8253"/>
                    </a:cubicBezTo>
                    <a:cubicBezTo>
                      <a:pt x="2003" y="8173"/>
                      <a:pt x="2164" y="8053"/>
                      <a:pt x="2284" y="7973"/>
                    </a:cubicBezTo>
                    <a:cubicBezTo>
                      <a:pt x="2404" y="7893"/>
                      <a:pt x="2484" y="7773"/>
                      <a:pt x="2604" y="7652"/>
                    </a:cubicBezTo>
                    <a:cubicBezTo>
                      <a:pt x="2684" y="7532"/>
                      <a:pt x="2805" y="7412"/>
                      <a:pt x="2885" y="7252"/>
                    </a:cubicBezTo>
                    <a:cubicBezTo>
                      <a:pt x="2925" y="7132"/>
                      <a:pt x="3005" y="6971"/>
                      <a:pt x="3045" y="6851"/>
                    </a:cubicBezTo>
                    <a:cubicBezTo>
                      <a:pt x="3085" y="6691"/>
                      <a:pt x="3125" y="6531"/>
                      <a:pt x="3125" y="6371"/>
                    </a:cubicBezTo>
                    <a:cubicBezTo>
                      <a:pt x="3165" y="6090"/>
                      <a:pt x="3125" y="5850"/>
                      <a:pt x="3045" y="5609"/>
                    </a:cubicBezTo>
                    <a:cubicBezTo>
                      <a:pt x="3005" y="5449"/>
                      <a:pt x="2925" y="5329"/>
                      <a:pt x="2845" y="5209"/>
                    </a:cubicBezTo>
                    <a:cubicBezTo>
                      <a:pt x="2724" y="5129"/>
                      <a:pt x="2644" y="5008"/>
                      <a:pt x="2524" y="4968"/>
                    </a:cubicBezTo>
                    <a:cubicBezTo>
                      <a:pt x="2404" y="4888"/>
                      <a:pt x="2284" y="4848"/>
                      <a:pt x="2124" y="4808"/>
                    </a:cubicBezTo>
                    <a:cubicBezTo>
                      <a:pt x="2039" y="4780"/>
                      <a:pt x="1934" y="4752"/>
                      <a:pt x="1823" y="4752"/>
                    </a:cubicBezTo>
                    <a:cubicBezTo>
                      <a:pt x="1777" y="4752"/>
                      <a:pt x="1730" y="4756"/>
                      <a:pt x="1683" y="4768"/>
                    </a:cubicBezTo>
                    <a:lnTo>
                      <a:pt x="1643" y="4768"/>
                    </a:lnTo>
                    <a:cubicBezTo>
                      <a:pt x="1282" y="4768"/>
                      <a:pt x="922" y="4848"/>
                      <a:pt x="601" y="4968"/>
                    </a:cubicBezTo>
                    <a:cubicBezTo>
                      <a:pt x="762" y="3847"/>
                      <a:pt x="1042" y="2725"/>
                      <a:pt x="1242" y="1724"/>
                    </a:cubicBezTo>
                    <a:lnTo>
                      <a:pt x="1242" y="1643"/>
                    </a:lnTo>
                    <a:cubicBezTo>
                      <a:pt x="1362" y="1163"/>
                      <a:pt x="1443" y="722"/>
                      <a:pt x="1563" y="241"/>
                    </a:cubicBezTo>
                    <a:cubicBezTo>
                      <a:pt x="1563" y="161"/>
                      <a:pt x="1523" y="81"/>
                      <a:pt x="1483" y="81"/>
                    </a:cubicBezTo>
                    <a:lnTo>
                      <a:pt x="1443" y="81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5448;p99">
                <a:extLst>
                  <a:ext uri="{FF2B5EF4-FFF2-40B4-BE49-F238E27FC236}">
                    <a16:creationId xmlns:a16="http://schemas.microsoft.com/office/drawing/2014/main" id="{574691FD-22E6-82F9-F430-E1C0CFF07AFC}"/>
                  </a:ext>
                </a:extLst>
              </p:cNvPr>
              <p:cNvSpPr/>
              <p:nvPr/>
            </p:nvSpPr>
            <p:spPr>
              <a:xfrm rot="836928" flipH="1">
                <a:off x="7642057" y="2748585"/>
                <a:ext cx="167944" cy="85677"/>
              </a:xfrm>
              <a:custGeom>
                <a:avLst/>
                <a:gdLst/>
                <a:ahLst/>
                <a:cxnLst/>
                <a:rect l="l" t="t" r="r" b="b"/>
                <a:pathLst>
                  <a:path w="5712" h="2915" extrusionOk="0">
                    <a:moveTo>
                      <a:pt x="1613" y="1"/>
                    </a:moveTo>
                    <a:cubicBezTo>
                      <a:pt x="801" y="1"/>
                      <a:pt x="0" y="1486"/>
                      <a:pt x="1506" y="2451"/>
                    </a:cubicBezTo>
                    <a:cubicBezTo>
                      <a:pt x="2050" y="2791"/>
                      <a:pt x="2705" y="2914"/>
                      <a:pt x="3332" y="2914"/>
                    </a:cubicBezTo>
                    <a:cubicBezTo>
                      <a:pt x="4554" y="2914"/>
                      <a:pt x="5672" y="2449"/>
                      <a:pt x="5672" y="2211"/>
                    </a:cubicBezTo>
                    <a:cubicBezTo>
                      <a:pt x="5712" y="1850"/>
                      <a:pt x="4630" y="1850"/>
                      <a:pt x="3669" y="1329"/>
                    </a:cubicBezTo>
                    <a:cubicBezTo>
                      <a:pt x="2347" y="528"/>
                      <a:pt x="2387" y="88"/>
                      <a:pt x="1706" y="7"/>
                    </a:cubicBezTo>
                    <a:cubicBezTo>
                      <a:pt x="1675" y="3"/>
                      <a:pt x="1644" y="1"/>
                      <a:pt x="16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449;p99">
                <a:extLst>
                  <a:ext uri="{FF2B5EF4-FFF2-40B4-BE49-F238E27FC236}">
                    <a16:creationId xmlns:a16="http://schemas.microsoft.com/office/drawing/2014/main" id="{73149448-819B-BEEB-C4B1-E17F14E557C9}"/>
                  </a:ext>
                </a:extLst>
              </p:cNvPr>
              <p:cNvSpPr/>
              <p:nvPr/>
            </p:nvSpPr>
            <p:spPr>
              <a:xfrm>
                <a:off x="8151422" y="2408669"/>
                <a:ext cx="87375" cy="177122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7801" extrusionOk="0">
                    <a:moveTo>
                      <a:pt x="514" y="0"/>
                    </a:moveTo>
                    <a:cubicBezTo>
                      <a:pt x="367" y="0"/>
                      <a:pt x="221" y="31"/>
                      <a:pt x="81" y="101"/>
                    </a:cubicBezTo>
                    <a:cubicBezTo>
                      <a:pt x="1" y="141"/>
                      <a:pt x="41" y="301"/>
                      <a:pt x="121" y="301"/>
                    </a:cubicBezTo>
                    <a:cubicBezTo>
                      <a:pt x="802" y="582"/>
                      <a:pt x="1363" y="1022"/>
                      <a:pt x="1803" y="1583"/>
                    </a:cubicBezTo>
                    <a:cubicBezTo>
                      <a:pt x="1683" y="1583"/>
                      <a:pt x="1563" y="1623"/>
                      <a:pt x="1443" y="1703"/>
                    </a:cubicBezTo>
                    <a:cubicBezTo>
                      <a:pt x="1283" y="1824"/>
                      <a:pt x="1122" y="1904"/>
                      <a:pt x="1002" y="2064"/>
                    </a:cubicBezTo>
                    <a:cubicBezTo>
                      <a:pt x="722" y="2304"/>
                      <a:pt x="521" y="2625"/>
                      <a:pt x="361" y="2985"/>
                    </a:cubicBezTo>
                    <a:cubicBezTo>
                      <a:pt x="201" y="3306"/>
                      <a:pt x="81" y="3706"/>
                      <a:pt x="41" y="4107"/>
                    </a:cubicBezTo>
                    <a:cubicBezTo>
                      <a:pt x="41" y="4468"/>
                      <a:pt x="81" y="4868"/>
                      <a:pt x="241" y="5269"/>
                    </a:cubicBezTo>
                    <a:cubicBezTo>
                      <a:pt x="261" y="5389"/>
                      <a:pt x="351" y="5449"/>
                      <a:pt x="441" y="5449"/>
                    </a:cubicBezTo>
                    <a:cubicBezTo>
                      <a:pt x="531" y="5449"/>
                      <a:pt x="622" y="5389"/>
                      <a:pt x="642" y="5269"/>
                    </a:cubicBezTo>
                    <a:cubicBezTo>
                      <a:pt x="682" y="4908"/>
                      <a:pt x="722" y="4588"/>
                      <a:pt x="842" y="4267"/>
                    </a:cubicBezTo>
                    <a:cubicBezTo>
                      <a:pt x="882" y="3947"/>
                      <a:pt x="1002" y="3666"/>
                      <a:pt x="1122" y="3346"/>
                    </a:cubicBezTo>
                    <a:cubicBezTo>
                      <a:pt x="1243" y="3065"/>
                      <a:pt x="1443" y="2745"/>
                      <a:pt x="1643" y="2505"/>
                    </a:cubicBezTo>
                    <a:cubicBezTo>
                      <a:pt x="1723" y="2384"/>
                      <a:pt x="1803" y="2264"/>
                      <a:pt x="1924" y="2144"/>
                    </a:cubicBezTo>
                    <a:cubicBezTo>
                      <a:pt x="2004" y="2104"/>
                      <a:pt x="2044" y="2024"/>
                      <a:pt x="2084" y="1944"/>
                    </a:cubicBezTo>
                    <a:cubicBezTo>
                      <a:pt x="3125" y="3666"/>
                      <a:pt x="3246" y="5750"/>
                      <a:pt x="2444" y="7552"/>
                    </a:cubicBezTo>
                    <a:cubicBezTo>
                      <a:pt x="2386" y="7697"/>
                      <a:pt x="2497" y="7800"/>
                      <a:pt x="2607" y="7800"/>
                    </a:cubicBezTo>
                    <a:cubicBezTo>
                      <a:pt x="2650" y="7800"/>
                      <a:pt x="2692" y="7786"/>
                      <a:pt x="2725" y="7753"/>
                    </a:cubicBezTo>
                    <a:cubicBezTo>
                      <a:pt x="3606" y="6390"/>
                      <a:pt x="3846" y="4748"/>
                      <a:pt x="3326" y="3226"/>
                    </a:cubicBezTo>
                    <a:cubicBezTo>
                      <a:pt x="3085" y="2425"/>
                      <a:pt x="2685" y="1663"/>
                      <a:pt x="2124" y="982"/>
                    </a:cubicBezTo>
                    <a:cubicBezTo>
                      <a:pt x="1769" y="530"/>
                      <a:pt x="1127" y="0"/>
                      <a:pt x="5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826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5" name="Google Shape;4735;p87"/>
          <p:cNvSpPr/>
          <p:nvPr/>
        </p:nvSpPr>
        <p:spPr>
          <a:xfrm>
            <a:off x="2717191" y="2728755"/>
            <a:ext cx="20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EBEB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6" name="Google Shape;4736;p87"/>
          <p:cNvGrpSpPr/>
          <p:nvPr/>
        </p:nvGrpSpPr>
        <p:grpSpPr>
          <a:xfrm rot="-584713">
            <a:off x="1507728" y="14556"/>
            <a:ext cx="6074168" cy="4701663"/>
            <a:chOff x="6167819" y="621480"/>
            <a:chExt cx="705425" cy="642406"/>
          </a:xfrm>
          <a:solidFill>
            <a:schemeClr val="accent2">
              <a:lumMod val="50000"/>
              <a:alpha val="20000"/>
            </a:schemeClr>
          </a:solidFill>
        </p:grpSpPr>
        <p:sp>
          <p:nvSpPr>
            <p:cNvPr id="4737" name="Google Shape;4737;p87"/>
            <p:cNvSpPr/>
            <p:nvPr/>
          </p:nvSpPr>
          <p:spPr>
            <a:xfrm>
              <a:off x="6247819" y="851258"/>
              <a:ext cx="512684" cy="412628"/>
            </a:xfrm>
            <a:custGeom>
              <a:avLst/>
              <a:gdLst/>
              <a:ahLst/>
              <a:cxnLst/>
              <a:rect l="l" t="t" r="r" b="b"/>
              <a:pathLst>
                <a:path w="19858" h="14231" extrusionOk="0">
                  <a:moveTo>
                    <a:pt x="9446" y="1"/>
                  </a:moveTo>
                  <a:cubicBezTo>
                    <a:pt x="6797" y="1"/>
                    <a:pt x="4281" y="1112"/>
                    <a:pt x="2910" y="3565"/>
                  </a:cubicBezTo>
                  <a:cubicBezTo>
                    <a:pt x="1456" y="5092"/>
                    <a:pt x="510" y="7056"/>
                    <a:pt x="292" y="9166"/>
                  </a:cubicBezTo>
                  <a:cubicBezTo>
                    <a:pt x="1" y="11420"/>
                    <a:pt x="1601" y="13457"/>
                    <a:pt x="3856" y="13675"/>
                  </a:cubicBezTo>
                  <a:cubicBezTo>
                    <a:pt x="4071" y="13710"/>
                    <a:pt x="4280" y="13726"/>
                    <a:pt x="4482" y="13726"/>
                  </a:cubicBezTo>
                  <a:cubicBezTo>
                    <a:pt x="5986" y="13726"/>
                    <a:pt x="7147" y="12836"/>
                    <a:pt x="8365" y="12002"/>
                  </a:cubicBezTo>
                  <a:cubicBezTo>
                    <a:pt x="8917" y="11597"/>
                    <a:pt x="9396" y="11434"/>
                    <a:pt x="9829" y="11434"/>
                  </a:cubicBezTo>
                  <a:cubicBezTo>
                    <a:pt x="11339" y="11434"/>
                    <a:pt x="12294" y="13417"/>
                    <a:pt x="13821" y="14039"/>
                  </a:cubicBezTo>
                  <a:cubicBezTo>
                    <a:pt x="14131" y="14171"/>
                    <a:pt x="14449" y="14231"/>
                    <a:pt x="14768" y="14231"/>
                  </a:cubicBezTo>
                  <a:cubicBezTo>
                    <a:pt x="16914" y="14231"/>
                    <a:pt x="19104" y="11520"/>
                    <a:pt x="19421" y="9747"/>
                  </a:cubicBezTo>
                  <a:cubicBezTo>
                    <a:pt x="19858" y="7347"/>
                    <a:pt x="18476" y="4874"/>
                    <a:pt x="16875" y="3201"/>
                  </a:cubicBezTo>
                  <a:cubicBezTo>
                    <a:pt x="14969" y="1148"/>
                    <a:pt x="12139" y="1"/>
                    <a:pt x="94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87"/>
            <p:cNvSpPr/>
            <p:nvPr/>
          </p:nvSpPr>
          <p:spPr>
            <a:xfrm>
              <a:off x="6167819" y="771405"/>
              <a:ext cx="189125" cy="170100"/>
            </a:xfrm>
            <a:custGeom>
              <a:avLst/>
              <a:gdLst/>
              <a:ahLst/>
              <a:cxnLst/>
              <a:rect l="l" t="t" r="r" b="b"/>
              <a:pathLst>
                <a:path w="7565" h="6804" extrusionOk="0">
                  <a:moveTo>
                    <a:pt x="4292" y="0"/>
                  </a:moveTo>
                  <a:cubicBezTo>
                    <a:pt x="1673" y="0"/>
                    <a:pt x="1" y="2910"/>
                    <a:pt x="1237" y="5237"/>
                  </a:cubicBezTo>
                  <a:cubicBezTo>
                    <a:pt x="1793" y="6269"/>
                    <a:pt x="2825" y="6803"/>
                    <a:pt x="3849" y="6803"/>
                  </a:cubicBezTo>
                  <a:cubicBezTo>
                    <a:pt x="4702" y="6803"/>
                    <a:pt x="5549" y="6433"/>
                    <a:pt x="6110" y="5674"/>
                  </a:cubicBezTo>
                  <a:cubicBezTo>
                    <a:pt x="7565" y="3710"/>
                    <a:pt x="7056" y="218"/>
                    <a:pt x="4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87"/>
            <p:cNvSpPr/>
            <p:nvPr/>
          </p:nvSpPr>
          <p:spPr>
            <a:xfrm>
              <a:off x="6384194" y="621480"/>
              <a:ext cx="170975" cy="203825"/>
            </a:xfrm>
            <a:custGeom>
              <a:avLst/>
              <a:gdLst/>
              <a:ahLst/>
              <a:cxnLst/>
              <a:rect l="l" t="t" r="r" b="b"/>
              <a:pathLst>
                <a:path w="6839" h="8153" extrusionOk="0">
                  <a:moveTo>
                    <a:pt x="2882" y="1"/>
                  </a:moveTo>
                  <a:cubicBezTo>
                    <a:pt x="1275" y="1"/>
                    <a:pt x="16" y="1712"/>
                    <a:pt x="74" y="3379"/>
                  </a:cubicBezTo>
                  <a:cubicBezTo>
                    <a:pt x="1" y="4106"/>
                    <a:pt x="1" y="4906"/>
                    <a:pt x="74" y="5634"/>
                  </a:cubicBezTo>
                  <a:cubicBezTo>
                    <a:pt x="219" y="6725"/>
                    <a:pt x="874" y="7597"/>
                    <a:pt x="1892" y="8034"/>
                  </a:cubicBezTo>
                  <a:cubicBezTo>
                    <a:pt x="2104" y="8116"/>
                    <a:pt x="2315" y="8153"/>
                    <a:pt x="2524" y="8153"/>
                  </a:cubicBezTo>
                  <a:cubicBezTo>
                    <a:pt x="3609" y="8153"/>
                    <a:pt x="4628" y="7165"/>
                    <a:pt x="5238" y="6434"/>
                  </a:cubicBezTo>
                  <a:cubicBezTo>
                    <a:pt x="6838" y="4470"/>
                    <a:pt x="6329" y="1633"/>
                    <a:pt x="4220" y="397"/>
                  </a:cubicBezTo>
                  <a:cubicBezTo>
                    <a:pt x="3761" y="122"/>
                    <a:pt x="3310" y="1"/>
                    <a:pt x="2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87"/>
            <p:cNvSpPr/>
            <p:nvPr/>
          </p:nvSpPr>
          <p:spPr>
            <a:xfrm>
              <a:off x="6589694" y="651380"/>
              <a:ext cx="163675" cy="195625"/>
            </a:xfrm>
            <a:custGeom>
              <a:avLst/>
              <a:gdLst/>
              <a:ahLst/>
              <a:cxnLst/>
              <a:rect l="l" t="t" r="r" b="b"/>
              <a:pathLst>
                <a:path w="6547" h="7825" extrusionOk="0">
                  <a:moveTo>
                    <a:pt x="2982" y="1"/>
                  </a:moveTo>
                  <a:cubicBezTo>
                    <a:pt x="1818" y="146"/>
                    <a:pt x="946" y="1092"/>
                    <a:pt x="946" y="2256"/>
                  </a:cubicBezTo>
                  <a:cubicBezTo>
                    <a:pt x="436" y="3128"/>
                    <a:pt x="146" y="4147"/>
                    <a:pt x="73" y="5165"/>
                  </a:cubicBezTo>
                  <a:cubicBezTo>
                    <a:pt x="0" y="6110"/>
                    <a:pt x="436" y="6983"/>
                    <a:pt x="1237" y="7565"/>
                  </a:cubicBezTo>
                  <a:cubicBezTo>
                    <a:pt x="1536" y="7750"/>
                    <a:pt x="1880" y="7824"/>
                    <a:pt x="2239" y="7824"/>
                  </a:cubicBezTo>
                  <a:cubicBezTo>
                    <a:pt x="3014" y="7824"/>
                    <a:pt x="3864" y="7477"/>
                    <a:pt x="4510" y="7129"/>
                  </a:cubicBezTo>
                  <a:cubicBezTo>
                    <a:pt x="6473" y="5892"/>
                    <a:pt x="6546" y="3056"/>
                    <a:pt x="5310" y="1310"/>
                  </a:cubicBezTo>
                  <a:cubicBezTo>
                    <a:pt x="4801" y="510"/>
                    <a:pt x="3928" y="1"/>
                    <a:pt x="29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87"/>
            <p:cNvSpPr/>
            <p:nvPr/>
          </p:nvSpPr>
          <p:spPr>
            <a:xfrm>
              <a:off x="6706069" y="839980"/>
              <a:ext cx="167175" cy="158800"/>
            </a:xfrm>
            <a:custGeom>
              <a:avLst/>
              <a:gdLst/>
              <a:ahLst/>
              <a:cxnLst/>
              <a:rect l="l" t="t" r="r" b="b"/>
              <a:pathLst>
                <a:path w="6687" h="6352" extrusionOk="0">
                  <a:moveTo>
                    <a:pt x="3661" y="0"/>
                  </a:moveTo>
                  <a:cubicBezTo>
                    <a:pt x="2882" y="0"/>
                    <a:pt x="2029" y="306"/>
                    <a:pt x="1673" y="967"/>
                  </a:cubicBezTo>
                  <a:lnTo>
                    <a:pt x="1673" y="1112"/>
                  </a:lnTo>
                  <a:cubicBezTo>
                    <a:pt x="1091" y="1621"/>
                    <a:pt x="727" y="2276"/>
                    <a:pt x="509" y="2931"/>
                  </a:cubicBezTo>
                  <a:cubicBezTo>
                    <a:pt x="0" y="4531"/>
                    <a:pt x="1091" y="6131"/>
                    <a:pt x="2691" y="6349"/>
                  </a:cubicBezTo>
                  <a:cubicBezTo>
                    <a:pt x="2732" y="6350"/>
                    <a:pt x="2773" y="6351"/>
                    <a:pt x="2813" y="6351"/>
                  </a:cubicBezTo>
                  <a:cubicBezTo>
                    <a:pt x="4940" y="6351"/>
                    <a:pt x="6686" y="4490"/>
                    <a:pt x="6401" y="2349"/>
                  </a:cubicBezTo>
                  <a:cubicBezTo>
                    <a:pt x="6183" y="1330"/>
                    <a:pt x="5528" y="530"/>
                    <a:pt x="4582" y="167"/>
                  </a:cubicBezTo>
                  <a:cubicBezTo>
                    <a:pt x="4320" y="57"/>
                    <a:pt x="3997" y="0"/>
                    <a:pt x="36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A3ED21B-A2BB-0068-6E87-2A9AF9144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65" y="472440"/>
            <a:ext cx="3432799" cy="977688"/>
          </a:xfrm>
        </p:spPr>
        <p:txBody>
          <a:bodyPr/>
          <a:lstStyle/>
          <a:p>
            <a:r>
              <a:rPr lang="vi-VN" sz="5400"/>
              <a:t>Landing page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CD13642-D76C-9060-9DEA-CB3D8B0160D1}"/>
              </a:ext>
            </a:extLst>
          </p:cNvPr>
          <p:cNvGrpSpPr/>
          <p:nvPr/>
        </p:nvGrpSpPr>
        <p:grpSpPr>
          <a:xfrm>
            <a:off x="5745548" y="-21057"/>
            <a:ext cx="3398452" cy="5328037"/>
            <a:chOff x="2876945" y="-312561"/>
            <a:chExt cx="3549846" cy="5565390"/>
          </a:xfrm>
        </p:grpSpPr>
        <p:pic>
          <p:nvPicPr>
            <p:cNvPr id="1026" name="Picture 2" descr="Không có mô tả.">
              <a:extLst>
                <a:ext uri="{FF2B5EF4-FFF2-40B4-BE49-F238E27FC236}">
                  <a16:creationId xmlns:a16="http://schemas.microsoft.com/office/drawing/2014/main" id="{E1B4CFEC-A39C-D62A-475E-091191FB83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69" r="3702" b="1846"/>
            <a:stretch/>
          </p:blipFill>
          <p:spPr bwMode="auto">
            <a:xfrm>
              <a:off x="2876945" y="-312561"/>
              <a:ext cx="3549825" cy="1867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Không có mô tả.">
              <a:extLst>
                <a:ext uri="{FF2B5EF4-FFF2-40B4-BE49-F238E27FC236}">
                  <a16:creationId xmlns:a16="http://schemas.microsoft.com/office/drawing/2014/main" id="{73EA055C-AB8D-AEB4-B1C1-F54E0BFC14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41" r="3701"/>
            <a:stretch/>
          </p:blipFill>
          <p:spPr bwMode="auto">
            <a:xfrm>
              <a:off x="2876966" y="1555387"/>
              <a:ext cx="3549805" cy="1394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Không có mô tả.">
              <a:extLst>
                <a:ext uri="{FF2B5EF4-FFF2-40B4-BE49-F238E27FC236}">
                  <a16:creationId xmlns:a16="http://schemas.microsoft.com/office/drawing/2014/main" id="{A15656FC-4EFF-2518-DD63-F1A506EF8E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51" r="3701"/>
            <a:stretch/>
          </p:blipFill>
          <p:spPr bwMode="auto">
            <a:xfrm>
              <a:off x="2876946" y="3930974"/>
              <a:ext cx="3549825" cy="1321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Không có mô tả.">
              <a:extLst>
                <a:ext uri="{FF2B5EF4-FFF2-40B4-BE49-F238E27FC236}">
                  <a16:creationId xmlns:a16="http://schemas.microsoft.com/office/drawing/2014/main" id="{CD5B21BA-F9D2-1ED7-9AAB-E3743D03DB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24"/>
            <a:stretch/>
          </p:blipFill>
          <p:spPr bwMode="auto">
            <a:xfrm>
              <a:off x="2876966" y="2778107"/>
              <a:ext cx="3549825" cy="1152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Title 2">
            <a:extLst>
              <a:ext uri="{FF2B5EF4-FFF2-40B4-BE49-F238E27FC236}">
                <a16:creationId xmlns:a16="http://schemas.microsoft.com/office/drawing/2014/main" id="{6AE084D1-FC10-9D68-FD97-1467B1E2759A}"/>
              </a:ext>
            </a:extLst>
          </p:cNvPr>
          <p:cNvSpPr txBox="1">
            <a:spLocks/>
          </p:cNvSpPr>
          <p:nvPr/>
        </p:nvSpPr>
        <p:spPr>
          <a:xfrm>
            <a:off x="-47571" y="3552655"/>
            <a:ext cx="4074273" cy="977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oogaloo"/>
              <a:buNone/>
              <a:defRPr sz="10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800"/>
              <a:t>The landing page – the introductory surface with some basic information:</a:t>
            </a:r>
          </a:p>
          <a:p>
            <a:r>
              <a:rPr lang="vi-VN" sz="2800"/>
              <a:t>Banners, featured categories, hot deal update, and contact details…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FB0947-2918-5B69-6E16-3A3434AC73B3}"/>
              </a:ext>
            </a:extLst>
          </p:cNvPr>
          <p:cNvSpPr/>
          <p:nvPr/>
        </p:nvSpPr>
        <p:spPr>
          <a:xfrm>
            <a:off x="6080760" y="289560"/>
            <a:ext cx="1615443" cy="18288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C18D34-CD0C-5980-4F5C-E57B9F06E76F}"/>
              </a:ext>
            </a:extLst>
          </p:cNvPr>
          <p:cNvSpPr/>
          <p:nvPr/>
        </p:nvSpPr>
        <p:spPr>
          <a:xfrm>
            <a:off x="6080760" y="1767226"/>
            <a:ext cx="2742504" cy="977784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0FF4FF-6A1C-883F-65C6-040DA0496976}"/>
              </a:ext>
            </a:extLst>
          </p:cNvPr>
          <p:cNvSpPr/>
          <p:nvPr/>
        </p:nvSpPr>
        <p:spPr>
          <a:xfrm>
            <a:off x="5992124" y="4671059"/>
            <a:ext cx="2831140" cy="57027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21F616-6014-D415-AED5-58153039EA74}"/>
              </a:ext>
            </a:extLst>
          </p:cNvPr>
          <p:cNvSpPr/>
          <p:nvPr/>
        </p:nvSpPr>
        <p:spPr>
          <a:xfrm>
            <a:off x="6080760" y="3058456"/>
            <a:ext cx="2831140" cy="79931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84997E-99BB-CE34-09D6-2BA72B993E04}"/>
              </a:ext>
            </a:extLst>
          </p:cNvPr>
          <p:cNvCxnSpPr>
            <a:endCxn id="7" idx="1"/>
          </p:cNvCxnSpPr>
          <p:nvPr/>
        </p:nvCxnSpPr>
        <p:spPr>
          <a:xfrm flipV="1">
            <a:off x="5151120" y="381000"/>
            <a:ext cx="929640" cy="91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4E23A9-1A01-83D1-04FB-EA0D811D7729}"/>
              </a:ext>
            </a:extLst>
          </p:cNvPr>
          <p:cNvCxnSpPr/>
          <p:nvPr/>
        </p:nvCxnSpPr>
        <p:spPr>
          <a:xfrm flipV="1">
            <a:off x="5151120" y="1867313"/>
            <a:ext cx="929640" cy="91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9CAEE6-0329-0804-C42C-30218F03F0AF}"/>
              </a:ext>
            </a:extLst>
          </p:cNvPr>
          <p:cNvCxnSpPr/>
          <p:nvPr/>
        </p:nvCxnSpPr>
        <p:spPr>
          <a:xfrm flipV="1">
            <a:off x="5151120" y="3152874"/>
            <a:ext cx="929640" cy="91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E00C4-C3F4-63D1-8552-55C5C7EA63AD}"/>
              </a:ext>
            </a:extLst>
          </p:cNvPr>
          <p:cNvCxnSpPr/>
          <p:nvPr/>
        </p:nvCxnSpPr>
        <p:spPr>
          <a:xfrm flipV="1">
            <a:off x="5062465" y="4867790"/>
            <a:ext cx="929640" cy="91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756509B-ACC6-1FCD-8BA8-C455E93CC35B}"/>
              </a:ext>
            </a:extLst>
          </p:cNvPr>
          <p:cNvSpPr txBox="1"/>
          <p:nvPr/>
        </p:nvSpPr>
        <p:spPr>
          <a:xfrm>
            <a:off x="4081850" y="332698"/>
            <a:ext cx="1205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Categories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28BD37-0455-4005-E56B-BCD3E0F11720}"/>
              </a:ext>
            </a:extLst>
          </p:cNvPr>
          <p:cNvSpPr txBox="1"/>
          <p:nvPr/>
        </p:nvSpPr>
        <p:spPr>
          <a:xfrm>
            <a:off x="4144588" y="1805047"/>
            <a:ext cx="1205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Featured collection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A1DA8C-C7F9-3CAE-CE84-C24B9BE16636}"/>
              </a:ext>
            </a:extLst>
          </p:cNvPr>
          <p:cNvSpPr txBox="1"/>
          <p:nvPr/>
        </p:nvSpPr>
        <p:spPr>
          <a:xfrm>
            <a:off x="4201575" y="3043951"/>
            <a:ext cx="1205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Hot deal</a:t>
            </a:r>
          </a:p>
          <a:p>
            <a:r>
              <a:rPr lang="vi-VN"/>
              <a:t>update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19759D-6D12-BDDD-2B8D-C92EB82993B0}"/>
              </a:ext>
            </a:extLst>
          </p:cNvPr>
          <p:cNvSpPr txBox="1"/>
          <p:nvPr/>
        </p:nvSpPr>
        <p:spPr>
          <a:xfrm>
            <a:off x="4201575" y="4651161"/>
            <a:ext cx="1205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Contact </a:t>
            </a:r>
          </a:p>
          <a:p>
            <a:r>
              <a:rPr lang="vi-VN"/>
              <a:t>info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C70520-4BA6-1F38-DC3B-63865F7BF09A}"/>
              </a:ext>
            </a:extLst>
          </p:cNvPr>
          <p:cNvCxnSpPr>
            <a:cxnSpLocks/>
          </p:cNvCxnSpPr>
          <p:nvPr/>
        </p:nvCxnSpPr>
        <p:spPr>
          <a:xfrm>
            <a:off x="4020215" y="-2007"/>
            <a:ext cx="0" cy="514550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0"/>
                            </p:stCondLst>
                            <p:childTnLst>
                              <p:par>
                                <p:cTn id="5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8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9" grpId="0" animBg="1"/>
      <p:bldP spid="10" grpId="0" animBg="1"/>
      <p:bldP spid="16" grpId="0"/>
      <p:bldP spid="17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5" name="Google Shape;4735;p87"/>
          <p:cNvSpPr/>
          <p:nvPr/>
        </p:nvSpPr>
        <p:spPr>
          <a:xfrm>
            <a:off x="2717191" y="2728755"/>
            <a:ext cx="20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EBEB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6" name="Google Shape;4736;p87"/>
          <p:cNvGrpSpPr/>
          <p:nvPr/>
        </p:nvGrpSpPr>
        <p:grpSpPr>
          <a:xfrm rot="-584713">
            <a:off x="1507728" y="14556"/>
            <a:ext cx="6074168" cy="4701663"/>
            <a:chOff x="6167819" y="621480"/>
            <a:chExt cx="705425" cy="642406"/>
          </a:xfrm>
          <a:solidFill>
            <a:schemeClr val="accent2">
              <a:lumMod val="50000"/>
              <a:alpha val="20000"/>
            </a:schemeClr>
          </a:solidFill>
        </p:grpSpPr>
        <p:sp>
          <p:nvSpPr>
            <p:cNvPr id="4737" name="Google Shape;4737;p87"/>
            <p:cNvSpPr/>
            <p:nvPr/>
          </p:nvSpPr>
          <p:spPr>
            <a:xfrm>
              <a:off x="6247819" y="851258"/>
              <a:ext cx="512684" cy="412628"/>
            </a:xfrm>
            <a:custGeom>
              <a:avLst/>
              <a:gdLst/>
              <a:ahLst/>
              <a:cxnLst/>
              <a:rect l="l" t="t" r="r" b="b"/>
              <a:pathLst>
                <a:path w="19858" h="14231" extrusionOk="0">
                  <a:moveTo>
                    <a:pt x="9446" y="1"/>
                  </a:moveTo>
                  <a:cubicBezTo>
                    <a:pt x="6797" y="1"/>
                    <a:pt x="4281" y="1112"/>
                    <a:pt x="2910" y="3565"/>
                  </a:cubicBezTo>
                  <a:cubicBezTo>
                    <a:pt x="1456" y="5092"/>
                    <a:pt x="510" y="7056"/>
                    <a:pt x="292" y="9166"/>
                  </a:cubicBezTo>
                  <a:cubicBezTo>
                    <a:pt x="1" y="11420"/>
                    <a:pt x="1601" y="13457"/>
                    <a:pt x="3856" y="13675"/>
                  </a:cubicBezTo>
                  <a:cubicBezTo>
                    <a:pt x="4071" y="13710"/>
                    <a:pt x="4280" y="13726"/>
                    <a:pt x="4482" y="13726"/>
                  </a:cubicBezTo>
                  <a:cubicBezTo>
                    <a:pt x="5986" y="13726"/>
                    <a:pt x="7147" y="12836"/>
                    <a:pt x="8365" y="12002"/>
                  </a:cubicBezTo>
                  <a:cubicBezTo>
                    <a:pt x="8917" y="11597"/>
                    <a:pt x="9396" y="11434"/>
                    <a:pt x="9829" y="11434"/>
                  </a:cubicBezTo>
                  <a:cubicBezTo>
                    <a:pt x="11339" y="11434"/>
                    <a:pt x="12294" y="13417"/>
                    <a:pt x="13821" y="14039"/>
                  </a:cubicBezTo>
                  <a:cubicBezTo>
                    <a:pt x="14131" y="14171"/>
                    <a:pt x="14449" y="14231"/>
                    <a:pt x="14768" y="14231"/>
                  </a:cubicBezTo>
                  <a:cubicBezTo>
                    <a:pt x="16914" y="14231"/>
                    <a:pt x="19104" y="11520"/>
                    <a:pt x="19421" y="9747"/>
                  </a:cubicBezTo>
                  <a:cubicBezTo>
                    <a:pt x="19858" y="7347"/>
                    <a:pt x="18476" y="4874"/>
                    <a:pt x="16875" y="3201"/>
                  </a:cubicBezTo>
                  <a:cubicBezTo>
                    <a:pt x="14969" y="1148"/>
                    <a:pt x="12139" y="1"/>
                    <a:pt x="94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87"/>
            <p:cNvSpPr/>
            <p:nvPr/>
          </p:nvSpPr>
          <p:spPr>
            <a:xfrm>
              <a:off x="6167819" y="771405"/>
              <a:ext cx="189125" cy="170100"/>
            </a:xfrm>
            <a:custGeom>
              <a:avLst/>
              <a:gdLst/>
              <a:ahLst/>
              <a:cxnLst/>
              <a:rect l="l" t="t" r="r" b="b"/>
              <a:pathLst>
                <a:path w="7565" h="6804" extrusionOk="0">
                  <a:moveTo>
                    <a:pt x="4292" y="0"/>
                  </a:moveTo>
                  <a:cubicBezTo>
                    <a:pt x="1673" y="0"/>
                    <a:pt x="1" y="2910"/>
                    <a:pt x="1237" y="5237"/>
                  </a:cubicBezTo>
                  <a:cubicBezTo>
                    <a:pt x="1793" y="6269"/>
                    <a:pt x="2825" y="6803"/>
                    <a:pt x="3849" y="6803"/>
                  </a:cubicBezTo>
                  <a:cubicBezTo>
                    <a:pt x="4702" y="6803"/>
                    <a:pt x="5549" y="6433"/>
                    <a:pt x="6110" y="5674"/>
                  </a:cubicBezTo>
                  <a:cubicBezTo>
                    <a:pt x="7565" y="3710"/>
                    <a:pt x="7056" y="218"/>
                    <a:pt x="4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87"/>
            <p:cNvSpPr/>
            <p:nvPr/>
          </p:nvSpPr>
          <p:spPr>
            <a:xfrm>
              <a:off x="6384194" y="621480"/>
              <a:ext cx="170975" cy="203825"/>
            </a:xfrm>
            <a:custGeom>
              <a:avLst/>
              <a:gdLst/>
              <a:ahLst/>
              <a:cxnLst/>
              <a:rect l="l" t="t" r="r" b="b"/>
              <a:pathLst>
                <a:path w="6839" h="8153" extrusionOk="0">
                  <a:moveTo>
                    <a:pt x="2882" y="1"/>
                  </a:moveTo>
                  <a:cubicBezTo>
                    <a:pt x="1275" y="1"/>
                    <a:pt x="16" y="1712"/>
                    <a:pt x="74" y="3379"/>
                  </a:cubicBezTo>
                  <a:cubicBezTo>
                    <a:pt x="1" y="4106"/>
                    <a:pt x="1" y="4906"/>
                    <a:pt x="74" y="5634"/>
                  </a:cubicBezTo>
                  <a:cubicBezTo>
                    <a:pt x="219" y="6725"/>
                    <a:pt x="874" y="7597"/>
                    <a:pt x="1892" y="8034"/>
                  </a:cubicBezTo>
                  <a:cubicBezTo>
                    <a:pt x="2104" y="8116"/>
                    <a:pt x="2315" y="8153"/>
                    <a:pt x="2524" y="8153"/>
                  </a:cubicBezTo>
                  <a:cubicBezTo>
                    <a:pt x="3609" y="8153"/>
                    <a:pt x="4628" y="7165"/>
                    <a:pt x="5238" y="6434"/>
                  </a:cubicBezTo>
                  <a:cubicBezTo>
                    <a:pt x="6838" y="4470"/>
                    <a:pt x="6329" y="1633"/>
                    <a:pt x="4220" y="397"/>
                  </a:cubicBezTo>
                  <a:cubicBezTo>
                    <a:pt x="3761" y="122"/>
                    <a:pt x="3310" y="1"/>
                    <a:pt x="2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87"/>
            <p:cNvSpPr/>
            <p:nvPr/>
          </p:nvSpPr>
          <p:spPr>
            <a:xfrm>
              <a:off x="6589694" y="651380"/>
              <a:ext cx="163675" cy="195625"/>
            </a:xfrm>
            <a:custGeom>
              <a:avLst/>
              <a:gdLst/>
              <a:ahLst/>
              <a:cxnLst/>
              <a:rect l="l" t="t" r="r" b="b"/>
              <a:pathLst>
                <a:path w="6547" h="7825" extrusionOk="0">
                  <a:moveTo>
                    <a:pt x="2982" y="1"/>
                  </a:moveTo>
                  <a:cubicBezTo>
                    <a:pt x="1818" y="146"/>
                    <a:pt x="946" y="1092"/>
                    <a:pt x="946" y="2256"/>
                  </a:cubicBezTo>
                  <a:cubicBezTo>
                    <a:pt x="436" y="3128"/>
                    <a:pt x="146" y="4147"/>
                    <a:pt x="73" y="5165"/>
                  </a:cubicBezTo>
                  <a:cubicBezTo>
                    <a:pt x="0" y="6110"/>
                    <a:pt x="436" y="6983"/>
                    <a:pt x="1237" y="7565"/>
                  </a:cubicBezTo>
                  <a:cubicBezTo>
                    <a:pt x="1536" y="7750"/>
                    <a:pt x="1880" y="7824"/>
                    <a:pt x="2239" y="7824"/>
                  </a:cubicBezTo>
                  <a:cubicBezTo>
                    <a:pt x="3014" y="7824"/>
                    <a:pt x="3864" y="7477"/>
                    <a:pt x="4510" y="7129"/>
                  </a:cubicBezTo>
                  <a:cubicBezTo>
                    <a:pt x="6473" y="5892"/>
                    <a:pt x="6546" y="3056"/>
                    <a:pt x="5310" y="1310"/>
                  </a:cubicBezTo>
                  <a:cubicBezTo>
                    <a:pt x="4801" y="510"/>
                    <a:pt x="3928" y="1"/>
                    <a:pt x="29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87"/>
            <p:cNvSpPr/>
            <p:nvPr/>
          </p:nvSpPr>
          <p:spPr>
            <a:xfrm>
              <a:off x="6706069" y="839980"/>
              <a:ext cx="167175" cy="158800"/>
            </a:xfrm>
            <a:custGeom>
              <a:avLst/>
              <a:gdLst/>
              <a:ahLst/>
              <a:cxnLst/>
              <a:rect l="l" t="t" r="r" b="b"/>
              <a:pathLst>
                <a:path w="6687" h="6352" extrusionOk="0">
                  <a:moveTo>
                    <a:pt x="3661" y="0"/>
                  </a:moveTo>
                  <a:cubicBezTo>
                    <a:pt x="2882" y="0"/>
                    <a:pt x="2029" y="306"/>
                    <a:pt x="1673" y="967"/>
                  </a:cubicBezTo>
                  <a:lnTo>
                    <a:pt x="1673" y="1112"/>
                  </a:lnTo>
                  <a:cubicBezTo>
                    <a:pt x="1091" y="1621"/>
                    <a:pt x="727" y="2276"/>
                    <a:pt x="509" y="2931"/>
                  </a:cubicBezTo>
                  <a:cubicBezTo>
                    <a:pt x="0" y="4531"/>
                    <a:pt x="1091" y="6131"/>
                    <a:pt x="2691" y="6349"/>
                  </a:cubicBezTo>
                  <a:cubicBezTo>
                    <a:pt x="2732" y="6350"/>
                    <a:pt x="2773" y="6351"/>
                    <a:pt x="2813" y="6351"/>
                  </a:cubicBezTo>
                  <a:cubicBezTo>
                    <a:pt x="4940" y="6351"/>
                    <a:pt x="6686" y="4490"/>
                    <a:pt x="6401" y="2349"/>
                  </a:cubicBezTo>
                  <a:cubicBezTo>
                    <a:pt x="6183" y="1330"/>
                    <a:pt x="5528" y="530"/>
                    <a:pt x="4582" y="167"/>
                  </a:cubicBezTo>
                  <a:cubicBezTo>
                    <a:pt x="4320" y="57"/>
                    <a:pt x="3997" y="0"/>
                    <a:pt x="36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A3ED21B-A2BB-0068-6E87-2A9AF9144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8504" y="171251"/>
            <a:ext cx="5919256" cy="977688"/>
          </a:xfrm>
        </p:spPr>
        <p:txBody>
          <a:bodyPr/>
          <a:lstStyle/>
          <a:p>
            <a:r>
              <a:rPr lang="vi-VN" sz="5400"/>
              <a:t>Login/Register box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AE084D1-FC10-9D68-FD97-1467B1E2759A}"/>
              </a:ext>
            </a:extLst>
          </p:cNvPr>
          <p:cNvSpPr txBox="1">
            <a:spLocks/>
          </p:cNvSpPr>
          <p:nvPr/>
        </p:nvSpPr>
        <p:spPr>
          <a:xfrm>
            <a:off x="3178202" y="1148939"/>
            <a:ext cx="2983794" cy="4033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oogaloo"/>
              <a:buNone/>
              <a:defRPr sz="10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vi-VN" sz="2800">
                <a:solidFill>
                  <a:srgbClr val="FF0000"/>
                </a:solidFill>
              </a:rPr>
              <a:t>Approaching this platform help users</a:t>
            </a:r>
          </a:p>
          <a:p>
            <a:r>
              <a:rPr lang="vi-VN" sz="2800"/>
              <a:t>- With login box: </a:t>
            </a:r>
          </a:p>
          <a:p>
            <a:r>
              <a:rPr lang="vi-VN" sz="2800"/>
              <a:t>Sign in the account they created before.</a:t>
            </a:r>
          </a:p>
          <a:p>
            <a:r>
              <a:rPr lang="vi-VN" sz="2800"/>
              <a:t>- With register box: Make a new account with their personal information.  </a:t>
            </a:r>
          </a:p>
        </p:txBody>
      </p: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0ACD722B-9F03-E89A-098D-DB9CFC33C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8" t="11999" r="32499" b="10816"/>
          <a:stretch/>
        </p:blipFill>
        <p:spPr bwMode="auto">
          <a:xfrm>
            <a:off x="7658" y="-50924"/>
            <a:ext cx="3147426" cy="381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hông có mô tả.">
            <a:extLst>
              <a:ext uri="{FF2B5EF4-FFF2-40B4-BE49-F238E27FC236}">
                <a16:creationId xmlns:a16="http://schemas.microsoft.com/office/drawing/2014/main" id="{8B7281AD-B8BF-3418-4520-597523ECF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4" t="8593" r="32495" b="741"/>
          <a:stretch/>
        </p:blipFill>
        <p:spPr bwMode="auto">
          <a:xfrm>
            <a:off x="6161996" y="1211581"/>
            <a:ext cx="2983794" cy="393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348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5" name="Google Shape;4735;p87"/>
          <p:cNvSpPr/>
          <p:nvPr/>
        </p:nvSpPr>
        <p:spPr>
          <a:xfrm>
            <a:off x="2717191" y="2728755"/>
            <a:ext cx="20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EBEB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6" name="Google Shape;4736;p87"/>
          <p:cNvGrpSpPr/>
          <p:nvPr/>
        </p:nvGrpSpPr>
        <p:grpSpPr>
          <a:xfrm rot="-584713">
            <a:off x="1507728" y="14556"/>
            <a:ext cx="6074168" cy="4701663"/>
            <a:chOff x="6167819" y="621480"/>
            <a:chExt cx="705425" cy="642406"/>
          </a:xfrm>
          <a:solidFill>
            <a:schemeClr val="accent2">
              <a:lumMod val="50000"/>
              <a:alpha val="20000"/>
            </a:schemeClr>
          </a:solidFill>
        </p:grpSpPr>
        <p:sp>
          <p:nvSpPr>
            <p:cNvPr id="4737" name="Google Shape;4737;p87"/>
            <p:cNvSpPr/>
            <p:nvPr/>
          </p:nvSpPr>
          <p:spPr>
            <a:xfrm>
              <a:off x="6247819" y="851258"/>
              <a:ext cx="512684" cy="412628"/>
            </a:xfrm>
            <a:custGeom>
              <a:avLst/>
              <a:gdLst/>
              <a:ahLst/>
              <a:cxnLst/>
              <a:rect l="l" t="t" r="r" b="b"/>
              <a:pathLst>
                <a:path w="19858" h="14231" extrusionOk="0">
                  <a:moveTo>
                    <a:pt x="9446" y="1"/>
                  </a:moveTo>
                  <a:cubicBezTo>
                    <a:pt x="6797" y="1"/>
                    <a:pt x="4281" y="1112"/>
                    <a:pt x="2910" y="3565"/>
                  </a:cubicBezTo>
                  <a:cubicBezTo>
                    <a:pt x="1456" y="5092"/>
                    <a:pt x="510" y="7056"/>
                    <a:pt x="292" y="9166"/>
                  </a:cubicBezTo>
                  <a:cubicBezTo>
                    <a:pt x="1" y="11420"/>
                    <a:pt x="1601" y="13457"/>
                    <a:pt x="3856" y="13675"/>
                  </a:cubicBezTo>
                  <a:cubicBezTo>
                    <a:pt x="4071" y="13710"/>
                    <a:pt x="4280" y="13726"/>
                    <a:pt x="4482" y="13726"/>
                  </a:cubicBezTo>
                  <a:cubicBezTo>
                    <a:pt x="5986" y="13726"/>
                    <a:pt x="7147" y="12836"/>
                    <a:pt x="8365" y="12002"/>
                  </a:cubicBezTo>
                  <a:cubicBezTo>
                    <a:pt x="8917" y="11597"/>
                    <a:pt x="9396" y="11434"/>
                    <a:pt x="9829" y="11434"/>
                  </a:cubicBezTo>
                  <a:cubicBezTo>
                    <a:pt x="11339" y="11434"/>
                    <a:pt x="12294" y="13417"/>
                    <a:pt x="13821" y="14039"/>
                  </a:cubicBezTo>
                  <a:cubicBezTo>
                    <a:pt x="14131" y="14171"/>
                    <a:pt x="14449" y="14231"/>
                    <a:pt x="14768" y="14231"/>
                  </a:cubicBezTo>
                  <a:cubicBezTo>
                    <a:pt x="16914" y="14231"/>
                    <a:pt x="19104" y="11520"/>
                    <a:pt x="19421" y="9747"/>
                  </a:cubicBezTo>
                  <a:cubicBezTo>
                    <a:pt x="19858" y="7347"/>
                    <a:pt x="18476" y="4874"/>
                    <a:pt x="16875" y="3201"/>
                  </a:cubicBezTo>
                  <a:cubicBezTo>
                    <a:pt x="14969" y="1148"/>
                    <a:pt x="12139" y="1"/>
                    <a:pt x="94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87"/>
            <p:cNvSpPr/>
            <p:nvPr/>
          </p:nvSpPr>
          <p:spPr>
            <a:xfrm>
              <a:off x="6167819" y="771405"/>
              <a:ext cx="189125" cy="170100"/>
            </a:xfrm>
            <a:custGeom>
              <a:avLst/>
              <a:gdLst/>
              <a:ahLst/>
              <a:cxnLst/>
              <a:rect l="l" t="t" r="r" b="b"/>
              <a:pathLst>
                <a:path w="7565" h="6804" extrusionOk="0">
                  <a:moveTo>
                    <a:pt x="4292" y="0"/>
                  </a:moveTo>
                  <a:cubicBezTo>
                    <a:pt x="1673" y="0"/>
                    <a:pt x="1" y="2910"/>
                    <a:pt x="1237" y="5237"/>
                  </a:cubicBezTo>
                  <a:cubicBezTo>
                    <a:pt x="1793" y="6269"/>
                    <a:pt x="2825" y="6803"/>
                    <a:pt x="3849" y="6803"/>
                  </a:cubicBezTo>
                  <a:cubicBezTo>
                    <a:pt x="4702" y="6803"/>
                    <a:pt x="5549" y="6433"/>
                    <a:pt x="6110" y="5674"/>
                  </a:cubicBezTo>
                  <a:cubicBezTo>
                    <a:pt x="7565" y="3710"/>
                    <a:pt x="7056" y="218"/>
                    <a:pt x="4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87"/>
            <p:cNvSpPr/>
            <p:nvPr/>
          </p:nvSpPr>
          <p:spPr>
            <a:xfrm>
              <a:off x="6384194" y="621480"/>
              <a:ext cx="170975" cy="203825"/>
            </a:xfrm>
            <a:custGeom>
              <a:avLst/>
              <a:gdLst/>
              <a:ahLst/>
              <a:cxnLst/>
              <a:rect l="l" t="t" r="r" b="b"/>
              <a:pathLst>
                <a:path w="6839" h="8153" extrusionOk="0">
                  <a:moveTo>
                    <a:pt x="2882" y="1"/>
                  </a:moveTo>
                  <a:cubicBezTo>
                    <a:pt x="1275" y="1"/>
                    <a:pt x="16" y="1712"/>
                    <a:pt x="74" y="3379"/>
                  </a:cubicBezTo>
                  <a:cubicBezTo>
                    <a:pt x="1" y="4106"/>
                    <a:pt x="1" y="4906"/>
                    <a:pt x="74" y="5634"/>
                  </a:cubicBezTo>
                  <a:cubicBezTo>
                    <a:pt x="219" y="6725"/>
                    <a:pt x="874" y="7597"/>
                    <a:pt x="1892" y="8034"/>
                  </a:cubicBezTo>
                  <a:cubicBezTo>
                    <a:pt x="2104" y="8116"/>
                    <a:pt x="2315" y="8153"/>
                    <a:pt x="2524" y="8153"/>
                  </a:cubicBezTo>
                  <a:cubicBezTo>
                    <a:pt x="3609" y="8153"/>
                    <a:pt x="4628" y="7165"/>
                    <a:pt x="5238" y="6434"/>
                  </a:cubicBezTo>
                  <a:cubicBezTo>
                    <a:pt x="6838" y="4470"/>
                    <a:pt x="6329" y="1633"/>
                    <a:pt x="4220" y="397"/>
                  </a:cubicBezTo>
                  <a:cubicBezTo>
                    <a:pt x="3761" y="122"/>
                    <a:pt x="3310" y="1"/>
                    <a:pt x="2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87"/>
            <p:cNvSpPr/>
            <p:nvPr/>
          </p:nvSpPr>
          <p:spPr>
            <a:xfrm>
              <a:off x="6589694" y="651380"/>
              <a:ext cx="163675" cy="195625"/>
            </a:xfrm>
            <a:custGeom>
              <a:avLst/>
              <a:gdLst/>
              <a:ahLst/>
              <a:cxnLst/>
              <a:rect l="l" t="t" r="r" b="b"/>
              <a:pathLst>
                <a:path w="6547" h="7825" extrusionOk="0">
                  <a:moveTo>
                    <a:pt x="2982" y="1"/>
                  </a:moveTo>
                  <a:cubicBezTo>
                    <a:pt x="1818" y="146"/>
                    <a:pt x="946" y="1092"/>
                    <a:pt x="946" y="2256"/>
                  </a:cubicBezTo>
                  <a:cubicBezTo>
                    <a:pt x="436" y="3128"/>
                    <a:pt x="146" y="4147"/>
                    <a:pt x="73" y="5165"/>
                  </a:cubicBezTo>
                  <a:cubicBezTo>
                    <a:pt x="0" y="6110"/>
                    <a:pt x="436" y="6983"/>
                    <a:pt x="1237" y="7565"/>
                  </a:cubicBezTo>
                  <a:cubicBezTo>
                    <a:pt x="1536" y="7750"/>
                    <a:pt x="1880" y="7824"/>
                    <a:pt x="2239" y="7824"/>
                  </a:cubicBezTo>
                  <a:cubicBezTo>
                    <a:pt x="3014" y="7824"/>
                    <a:pt x="3864" y="7477"/>
                    <a:pt x="4510" y="7129"/>
                  </a:cubicBezTo>
                  <a:cubicBezTo>
                    <a:pt x="6473" y="5892"/>
                    <a:pt x="6546" y="3056"/>
                    <a:pt x="5310" y="1310"/>
                  </a:cubicBezTo>
                  <a:cubicBezTo>
                    <a:pt x="4801" y="510"/>
                    <a:pt x="3928" y="1"/>
                    <a:pt x="29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87"/>
            <p:cNvSpPr/>
            <p:nvPr/>
          </p:nvSpPr>
          <p:spPr>
            <a:xfrm>
              <a:off x="6706069" y="839980"/>
              <a:ext cx="167175" cy="158800"/>
            </a:xfrm>
            <a:custGeom>
              <a:avLst/>
              <a:gdLst/>
              <a:ahLst/>
              <a:cxnLst/>
              <a:rect l="l" t="t" r="r" b="b"/>
              <a:pathLst>
                <a:path w="6687" h="6352" extrusionOk="0">
                  <a:moveTo>
                    <a:pt x="3661" y="0"/>
                  </a:moveTo>
                  <a:cubicBezTo>
                    <a:pt x="2882" y="0"/>
                    <a:pt x="2029" y="306"/>
                    <a:pt x="1673" y="967"/>
                  </a:cubicBezTo>
                  <a:lnTo>
                    <a:pt x="1673" y="1112"/>
                  </a:lnTo>
                  <a:cubicBezTo>
                    <a:pt x="1091" y="1621"/>
                    <a:pt x="727" y="2276"/>
                    <a:pt x="509" y="2931"/>
                  </a:cubicBezTo>
                  <a:cubicBezTo>
                    <a:pt x="0" y="4531"/>
                    <a:pt x="1091" y="6131"/>
                    <a:pt x="2691" y="6349"/>
                  </a:cubicBezTo>
                  <a:cubicBezTo>
                    <a:pt x="2732" y="6350"/>
                    <a:pt x="2773" y="6351"/>
                    <a:pt x="2813" y="6351"/>
                  </a:cubicBezTo>
                  <a:cubicBezTo>
                    <a:pt x="4940" y="6351"/>
                    <a:pt x="6686" y="4490"/>
                    <a:pt x="6401" y="2349"/>
                  </a:cubicBezTo>
                  <a:cubicBezTo>
                    <a:pt x="6183" y="1330"/>
                    <a:pt x="5528" y="530"/>
                    <a:pt x="4582" y="167"/>
                  </a:cubicBezTo>
                  <a:cubicBezTo>
                    <a:pt x="4320" y="57"/>
                    <a:pt x="3997" y="0"/>
                    <a:pt x="36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A3ED21B-A2BB-0068-6E87-2A9AF9144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586" y="3476599"/>
            <a:ext cx="5919256" cy="834409"/>
          </a:xfrm>
        </p:spPr>
        <p:txBody>
          <a:bodyPr/>
          <a:lstStyle/>
          <a:p>
            <a:r>
              <a:rPr lang="vi-VN" sz="5400" dirty="0"/>
              <a:t>Products display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AE084D1-FC10-9D68-FD97-1467B1E2759A}"/>
              </a:ext>
            </a:extLst>
          </p:cNvPr>
          <p:cNvSpPr txBox="1">
            <a:spLocks/>
          </p:cNvSpPr>
          <p:nvPr/>
        </p:nvSpPr>
        <p:spPr>
          <a:xfrm>
            <a:off x="0" y="3674030"/>
            <a:ext cx="9144000" cy="127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oogaloo"/>
              <a:buNone/>
              <a:defRPr sz="10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800" dirty="0"/>
              <a:t>Where users will have a glance at all products from petstore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270FC3-F059-8740-93B0-1B38D4930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19" r="2599"/>
          <a:stretch/>
        </p:blipFill>
        <p:spPr>
          <a:xfrm>
            <a:off x="-246588" y="328162"/>
            <a:ext cx="4939936" cy="2889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FBCE34-87FD-6F3A-26DE-E2B0BAB550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19" r="2599"/>
          <a:stretch/>
        </p:blipFill>
        <p:spPr>
          <a:xfrm>
            <a:off x="4329877" y="326965"/>
            <a:ext cx="4939936" cy="288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9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8" name="Google Shape;4748;p88"/>
          <p:cNvSpPr/>
          <p:nvPr/>
        </p:nvSpPr>
        <p:spPr>
          <a:xfrm rot="-487">
            <a:off x="908605" y="4596583"/>
            <a:ext cx="7569712" cy="232768"/>
          </a:xfrm>
          <a:custGeom>
            <a:avLst/>
            <a:gdLst/>
            <a:ahLst/>
            <a:cxnLst/>
            <a:rect l="l" t="t" r="r" b="b"/>
            <a:pathLst>
              <a:path w="85285" h="5648" extrusionOk="0">
                <a:moveTo>
                  <a:pt x="42648" y="0"/>
                </a:moveTo>
                <a:cubicBezTo>
                  <a:pt x="19096" y="0"/>
                  <a:pt x="0" y="1260"/>
                  <a:pt x="0" y="2818"/>
                </a:cubicBezTo>
                <a:cubicBezTo>
                  <a:pt x="0" y="4376"/>
                  <a:pt x="19096" y="5648"/>
                  <a:pt x="42648" y="5648"/>
                </a:cubicBezTo>
                <a:cubicBezTo>
                  <a:pt x="66200" y="5648"/>
                  <a:pt x="85284" y="4376"/>
                  <a:pt x="85284" y="2818"/>
                </a:cubicBezTo>
                <a:cubicBezTo>
                  <a:pt x="85284" y="1260"/>
                  <a:pt x="66200" y="0"/>
                  <a:pt x="42648" y="0"/>
                </a:cubicBezTo>
                <a:close/>
              </a:path>
            </a:pathLst>
          </a:custGeom>
          <a:solidFill>
            <a:srgbClr val="000000">
              <a:alpha val="10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9" name="Google Shape;4749;p88"/>
          <p:cNvSpPr txBox="1">
            <a:spLocks noGrp="1"/>
          </p:cNvSpPr>
          <p:nvPr>
            <p:ph type="title"/>
          </p:nvPr>
        </p:nvSpPr>
        <p:spPr>
          <a:xfrm>
            <a:off x="717000" y="304866"/>
            <a:ext cx="771000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MEMBER</a:t>
            </a:r>
            <a:endParaRPr/>
          </a:p>
        </p:txBody>
      </p:sp>
      <p:sp>
        <p:nvSpPr>
          <p:cNvPr id="3" name="Google Shape;4749;p88">
            <a:extLst>
              <a:ext uri="{FF2B5EF4-FFF2-40B4-BE49-F238E27FC236}">
                <a16:creationId xmlns:a16="http://schemas.microsoft.com/office/drawing/2014/main" id="{F586AA50-2A30-F851-C69C-64A9C59A7426}"/>
              </a:ext>
            </a:extLst>
          </p:cNvPr>
          <p:cNvSpPr txBox="1">
            <a:spLocks/>
          </p:cNvSpPr>
          <p:nvPr/>
        </p:nvSpPr>
        <p:spPr>
          <a:xfrm>
            <a:off x="511394" y="2941943"/>
            <a:ext cx="2839165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400" dirty="0">
                <a:solidFill>
                  <a:schemeClr val="accent3">
                    <a:lumMod val="75000"/>
                  </a:schemeClr>
                </a:solidFill>
              </a:rPr>
              <a:t>Nguyen My Duyen</a:t>
            </a:r>
          </a:p>
        </p:txBody>
      </p:sp>
      <p:sp>
        <p:nvSpPr>
          <p:cNvPr id="5" name="Google Shape;4749;p88">
            <a:extLst>
              <a:ext uri="{FF2B5EF4-FFF2-40B4-BE49-F238E27FC236}">
                <a16:creationId xmlns:a16="http://schemas.microsoft.com/office/drawing/2014/main" id="{B2F2F2F3-782B-74F4-FE4E-E081C6F25968}"/>
              </a:ext>
            </a:extLst>
          </p:cNvPr>
          <p:cNvSpPr txBox="1">
            <a:spLocks/>
          </p:cNvSpPr>
          <p:nvPr/>
        </p:nvSpPr>
        <p:spPr>
          <a:xfrm>
            <a:off x="3235780" y="2941943"/>
            <a:ext cx="2839165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400">
                <a:solidFill>
                  <a:srgbClr val="FFFF00"/>
                </a:solidFill>
              </a:rPr>
              <a:t>Doan Thi Thu Quyen</a:t>
            </a:r>
          </a:p>
        </p:txBody>
      </p:sp>
      <p:sp>
        <p:nvSpPr>
          <p:cNvPr id="6" name="Google Shape;4749;p88">
            <a:extLst>
              <a:ext uri="{FF2B5EF4-FFF2-40B4-BE49-F238E27FC236}">
                <a16:creationId xmlns:a16="http://schemas.microsoft.com/office/drawing/2014/main" id="{768C768D-30D6-A0A8-6014-10B68EBD2EFD}"/>
              </a:ext>
            </a:extLst>
          </p:cNvPr>
          <p:cNvSpPr txBox="1">
            <a:spLocks/>
          </p:cNvSpPr>
          <p:nvPr/>
        </p:nvSpPr>
        <p:spPr>
          <a:xfrm>
            <a:off x="6074945" y="2941943"/>
            <a:ext cx="2839165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400">
                <a:solidFill>
                  <a:srgbClr val="FFFF00"/>
                </a:solidFill>
              </a:rPr>
              <a:t>Tran Kim Cuong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F66F0D-5DA2-B66C-04DF-4D7427A94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67" t="28445" r="19130" b="39777"/>
          <a:stretch/>
        </p:blipFill>
        <p:spPr>
          <a:xfrm>
            <a:off x="4001849" y="1170424"/>
            <a:ext cx="1383227" cy="1401326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Có thể là hình ảnh về 1 người, hoa và cỏ">
            <a:extLst>
              <a:ext uri="{FF2B5EF4-FFF2-40B4-BE49-F238E27FC236}">
                <a16:creationId xmlns:a16="http://schemas.microsoft.com/office/drawing/2014/main" id="{B9B27CE9-4F12-DCBB-20C2-E6D11929B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31" t="14656" b="37117"/>
          <a:stretch/>
        </p:blipFill>
        <p:spPr bwMode="auto">
          <a:xfrm>
            <a:off x="1224298" y="1209164"/>
            <a:ext cx="1383227" cy="1362586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hông có mô tả ảnh.">
            <a:extLst>
              <a:ext uri="{FF2B5EF4-FFF2-40B4-BE49-F238E27FC236}">
                <a16:creationId xmlns:a16="http://schemas.microsoft.com/office/drawing/2014/main" id="{22CED78C-6AE8-0111-0A73-265C9AE95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400" y="1209164"/>
            <a:ext cx="1392676" cy="1401326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4749;p88">
            <a:extLst>
              <a:ext uri="{FF2B5EF4-FFF2-40B4-BE49-F238E27FC236}">
                <a16:creationId xmlns:a16="http://schemas.microsoft.com/office/drawing/2014/main" id="{D855E6AD-EBD6-83A8-D531-DC144B413C1E}"/>
              </a:ext>
            </a:extLst>
          </p:cNvPr>
          <p:cNvSpPr txBox="1">
            <a:spLocks/>
          </p:cNvSpPr>
          <p:nvPr/>
        </p:nvSpPr>
        <p:spPr>
          <a:xfrm>
            <a:off x="511394" y="3531373"/>
            <a:ext cx="2839165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1800">
                <a:solidFill>
                  <a:schemeClr val="accent3">
                    <a:lumMod val="75000"/>
                  </a:schemeClr>
                </a:solidFill>
              </a:rPr>
              <a:t>Leader</a:t>
            </a:r>
          </a:p>
          <a:p>
            <a:r>
              <a:rPr lang="vi-VN" sz="1800">
                <a:solidFill>
                  <a:schemeClr val="accent3">
                    <a:lumMod val="75000"/>
                  </a:schemeClr>
                </a:solidFill>
              </a:rPr>
              <a:t>Front-end / Back-end</a:t>
            </a:r>
          </a:p>
          <a:p>
            <a:r>
              <a:rPr lang="vi-VN" sz="1800">
                <a:solidFill>
                  <a:schemeClr val="accent3">
                    <a:lumMod val="75000"/>
                  </a:schemeClr>
                </a:solidFill>
              </a:rPr>
              <a:t>Database Design</a:t>
            </a:r>
          </a:p>
        </p:txBody>
      </p:sp>
      <p:sp>
        <p:nvSpPr>
          <p:cNvPr id="7" name="Google Shape;4749;p88">
            <a:extLst>
              <a:ext uri="{FF2B5EF4-FFF2-40B4-BE49-F238E27FC236}">
                <a16:creationId xmlns:a16="http://schemas.microsoft.com/office/drawing/2014/main" id="{17F9B0E1-EB60-7428-AEDB-BC18F7137C6E}"/>
              </a:ext>
            </a:extLst>
          </p:cNvPr>
          <p:cNvSpPr txBox="1">
            <a:spLocks/>
          </p:cNvSpPr>
          <p:nvPr/>
        </p:nvSpPr>
        <p:spPr>
          <a:xfrm>
            <a:off x="3273878" y="3524431"/>
            <a:ext cx="2839165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vi-VN" sz="1800">
              <a:solidFill>
                <a:srgbClr val="FFFF00"/>
              </a:solidFill>
            </a:endParaRPr>
          </a:p>
          <a:p>
            <a:r>
              <a:rPr lang="vi-VN" sz="1800">
                <a:solidFill>
                  <a:srgbClr val="FFFF00"/>
                </a:solidFill>
              </a:rPr>
              <a:t>Back-end</a:t>
            </a:r>
          </a:p>
          <a:p>
            <a:r>
              <a:rPr lang="vi-VN" sz="1800">
                <a:solidFill>
                  <a:srgbClr val="FFFF00"/>
                </a:solidFill>
              </a:rPr>
              <a:t>Database optimizing</a:t>
            </a:r>
          </a:p>
        </p:txBody>
      </p:sp>
      <p:sp>
        <p:nvSpPr>
          <p:cNvPr id="8" name="Google Shape;4749;p88">
            <a:extLst>
              <a:ext uri="{FF2B5EF4-FFF2-40B4-BE49-F238E27FC236}">
                <a16:creationId xmlns:a16="http://schemas.microsoft.com/office/drawing/2014/main" id="{77BDE074-F387-94B8-CBCD-8465D238E212}"/>
              </a:ext>
            </a:extLst>
          </p:cNvPr>
          <p:cNvSpPr txBox="1">
            <a:spLocks/>
          </p:cNvSpPr>
          <p:nvPr/>
        </p:nvSpPr>
        <p:spPr>
          <a:xfrm>
            <a:off x="6113043" y="3540731"/>
            <a:ext cx="2839165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vi-VN" sz="1800">
              <a:solidFill>
                <a:srgbClr val="FFFF00"/>
              </a:solidFill>
            </a:endParaRPr>
          </a:p>
          <a:p>
            <a:r>
              <a:rPr lang="vi-VN" sz="1800">
                <a:solidFill>
                  <a:srgbClr val="FFFF00"/>
                </a:solidFill>
              </a:rPr>
              <a:t>Back-end</a:t>
            </a:r>
          </a:p>
          <a:p>
            <a:r>
              <a:rPr lang="vi-VN" sz="1800">
                <a:solidFill>
                  <a:srgbClr val="FFFF00"/>
                </a:solidFill>
              </a:rPr>
              <a:t>Database query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5" name="Google Shape;4735;p87"/>
          <p:cNvSpPr/>
          <p:nvPr/>
        </p:nvSpPr>
        <p:spPr>
          <a:xfrm>
            <a:off x="2717191" y="2728755"/>
            <a:ext cx="20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EBEB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6" name="Google Shape;4736;p87"/>
          <p:cNvGrpSpPr/>
          <p:nvPr/>
        </p:nvGrpSpPr>
        <p:grpSpPr>
          <a:xfrm rot="-584713">
            <a:off x="1507728" y="14556"/>
            <a:ext cx="6074168" cy="4701663"/>
            <a:chOff x="6167819" y="621480"/>
            <a:chExt cx="705425" cy="642406"/>
          </a:xfrm>
          <a:solidFill>
            <a:schemeClr val="accent2">
              <a:lumMod val="50000"/>
              <a:alpha val="20000"/>
            </a:schemeClr>
          </a:solidFill>
        </p:grpSpPr>
        <p:sp>
          <p:nvSpPr>
            <p:cNvPr id="4737" name="Google Shape;4737;p87"/>
            <p:cNvSpPr/>
            <p:nvPr/>
          </p:nvSpPr>
          <p:spPr>
            <a:xfrm>
              <a:off x="6247819" y="851258"/>
              <a:ext cx="512684" cy="412628"/>
            </a:xfrm>
            <a:custGeom>
              <a:avLst/>
              <a:gdLst/>
              <a:ahLst/>
              <a:cxnLst/>
              <a:rect l="l" t="t" r="r" b="b"/>
              <a:pathLst>
                <a:path w="19858" h="14231" extrusionOk="0">
                  <a:moveTo>
                    <a:pt x="9446" y="1"/>
                  </a:moveTo>
                  <a:cubicBezTo>
                    <a:pt x="6797" y="1"/>
                    <a:pt x="4281" y="1112"/>
                    <a:pt x="2910" y="3565"/>
                  </a:cubicBezTo>
                  <a:cubicBezTo>
                    <a:pt x="1456" y="5092"/>
                    <a:pt x="510" y="7056"/>
                    <a:pt x="292" y="9166"/>
                  </a:cubicBezTo>
                  <a:cubicBezTo>
                    <a:pt x="1" y="11420"/>
                    <a:pt x="1601" y="13457"/>
                    <a:pt x="3856" y="13675"/>
                  </a:cubicBezTo>
                  <a:cubicBezTo>
                    <a:pt x="4071" y="13710"/>
                    <a:pt x="4280" y="13726"/>
                    <a:pt x="4482" y="13726"/>
                  </a:cubicBezTo>
                  <a:cubicBezTo>
                    <a:pt x="5986" y="13726"/>
                    <a:pt x="7147" y="12836"/>
                    <a:pt x="8365" y="12002"/>
                  </a:cubicBezTo>
                  <a:cubicBezTo>
                    <a:pt x="8917" y="11597"/>
                    <a:pt x="9396" y="11434"/>
                    <a:pt x="9829" y="11434"/>
                  </a:cubicBezTo>
                  <a:cubicBezTo>
                    <a:pt x="11339" y="11434"/>
                    <a:pt x="12294" y="13417"/>
                    <a:pt x="13821" y="14039"/>
                  </a:cubicBezTo>
                  <a:cubicBezTo>
                    <a:pt x="14131" y="14171"/>
                    <a:pt x="14449" y="14231"/>
                    <a:pt x="14768" y="14231"/>
                  </a:cubicBezTo>
                  <a:cubicBezTo>
                    <a:pt x="16914" y="14231"/>
                    <a:pt x="19104" y="11520"/>
                    <a:pt x="19421" y="9747"/>
                  </a:cubicBezTo>
                  <a:cubicBezTo>
                    <a:pt x="19858" y="7347"/>
                    <a:pt x="18476" y="4874"/>
                    <a:pt x="16875" y="3201"/>
                  </a:cubicBezTo>
                  <a:cubicBezTo>
                    <a:pt x="14969" y="1148"/>
                    <a:pt x="12139" y="1"/>
                    <a:pt x="94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87"/>
            <p:cNvSpPr/>
            <p:nvPr/>
          </p:nvSpPr>
          <p:spPr>
            <a:xfrm>
              <a:off x="6167819" y="771405"/>
              <a:ext cx="189125" cy="170100"/>
            </a:xfrm>
            <a:custGeom>
              <a:avLst/>
              <a:gdLst/>
              <a:ahLst/>
              <a:cxnLst/>
              <a:rect l="l" t="t" r="r" b="b"/>
              <a:pathLst>
                <a:path w="7565" h="6804" extrusionOk="0">
                  <a:moveTo>
                    <a:pt x="4292" y="0"/>
                  </a:moveTo>
                  <a:cubicBezTo>
                    <a:pt x="1673" y="0"/>
                    <a:pt x="1" y="2910"/>
                    <a:pt x="1237" y="5237"/>
                  </a:cubicBezTo>
                  <a:cubicBezTo>
                    <a:pt x="1793" y="6269"/>
                    <a:pt x="2825" y="6803"/>
                    <a:pt x="3849" y="6803"/>
                  </a:cubicBezTo>
                  <a:cubicBezTo>
                    <a:pt x="4702" y="6803"/>
                    <a:pt x="5549" y="6433"/>
                    <a:pt x="6110" y="5674"/>
                  </a:cubicBezTo>
                  <a:cubicBezTo>
                    <a:pt x="7565" y="3710"/>
                    <a:pt x="7056" y="218"/>
                    <a:pt x="4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87"/>
            <p:cNvSpPr/>
            <p:nvPr/>
          </p:nvSpPr>
          <p:spPr>
            <a:xfrm>
              <a:off x="6384194" y="621480"/>
              <a:ext cx="170975" cy="203825"/>
            </a:xfrm>
            <a:custGeom>
              <a:avLst/>
              <a:gdLst/>
              <a:ahLst/>
              <a:cxnLst/>
              <a:rect l="l" t="t" r="r" b="b"/>
              <a:pathLst>
                <a:path w="6839" h="8153" extrusionOk="0">
                  <a:moveTo>
                    <a:pt x="2882" y="1"/>
                  </a:moveTo>
                  <a:cubicBezTo>
                    <a:pt x="1275" y="1"/>
                    <a:pt x="16" y="1712"/>
                    <a:pt x="74" y="3379"/>
                  </a:cubicBezTo>
                  <a:cubicBezTo>
                    <a:pt x="1" y="4106"/>
                    <a:pt x="1" y="4906"/>
                    <a:pt x="74" y="5634"/>
                  </a:cubicBezTo>
                  <a:cubicBezTo>
                    <a:pt x="219" y="6725"/>
                    <a:pt x="874" y="7597"/>
                    <a:pt x="1892" y="8034"/>
                  </a:cubicBezTo>
                  <a:cubicBezTo>
                    <a:pt x="2104" y="8116"/>
                    <a:pt x="2315" y="8153"/>
                    <a:pt x="2524" y="8153"/>
                  </a:cubicBezTo>
                  <a:cubicBezTo>
                    <a:pt x="3609" y="8153"/>
                    <a:pt x="4628" y="7165"/>
                    <a:pt x="5238" y="6434"/>
                  </a:cubicBezTo>
                  <a:cubicBezTo>
                    <a:pt x="6838" y="4470"/>
                    <a:pt x="6329" y="1633"/>
                    <a:pt x="4220" y="397"/>
                  </a:cubicBezTo>
                  <a:cubicBezTo>
                    <a:pt x="3761" y="122"/>
                    <a:pt x="3310" y="1"/>
                    <a:pt x="2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87"/>
            <p:cNvSpPr/>
            <p:nvPr/>
          </p:nvSpPr>
          <p:spPr>
            <a:xfrm>
              <a:off x="6589694" y="651380"/>
              <a:ext cx="163675" cy="195625"/>
            </a:xfrm>
            <a:custGeom>
              <a:avLst/>
              <a:gdLst/>
              <a:ahLst/>
              <a:cxnLst/>
              <a:rect l="l" t="t" r="r" b="b"/>
              <a:pathLst>
                <a:path w="6547" h="7825" extrusionOk="0">
                  <a:moveTo>
                    <a:pt x="2982" y="1"/>
                  </a:moveTo>
                  <a:cubicBezTo>
                    <a:pt x="1818" y="146"/>
                    <a:pt x="946" y="1092"/>
                    <a:pt x="946" y="2256"/>
                  </a:cubicBezTo>
                  <a:cubicBezTo>
                    <a:pt x="436" y="3128"/>
                    <a:pt x="146" y="4147"/>
                    <a:pt x="73" y="5165"/>
                  </a:cubicBezTo>
                  <a:cubicBezTo>
                    <a:pt x="0" y="6110"/>
                    <a:pt x="436" y="6983"/>
                    <a:pt x="1237" y="7565"/>
                  </a:cubicBezTo>
                  <a:cubicBezTo>
                    <a:pt x="1536" y="7750"/>
                    <a:pt x="1880" y="7824"/>
                    <a:pt x="2239" y="7824"/>
                  </a:cubicBezTo>
                  <a:cubicBezTo>
                    <a:pt x="3014" y="7824"/>
                    <a:pt x="3864" y="7477"/>
                    <a:pt x="4510" y="7129"/>
                  </a:cubicBezTo>
                  <a:cubicBezTo>
                    <a:pt x="6473" y="5892"/>
                    <a:pt x="6546" y="3056"/>
                    <a:pt x="5310" y="1310"/>
                  </a:cubicBezTo>
                  <a:cubicBezTo>
                    <a:pt x="4801" y="510"/>
                    <a:pt x="3928" y="1"/>
                    <a:pt x="29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87"/>
            <p:cNvSpPr/>
            <p:nvPr/>
          </p:nvSpPr>
          <p:spPr>
            <a:xfrm>
              <a:off x="6706069" y="839980"/>
              <a:ext cx="167175" cy="158800"/>
            </a:xfrm>
            <a:custGeom>
              <a:avLst/>
              <a:gdLst/>
              <a:ahLst/>
              <a:cxnLst/>
              <a:rect l="l" t="t" r="r" b="b"/>
              <a:pathLst>
                <a:path w="6687" h="6352" extrusionOk="0">
                  <a:moveTo>
                    <a:pt x="3661" y="0"/>
                  </a:moveTo>
                  <a:cubicBezTo>
                    <a:pt x="2882" y="0"/>
                    <a:pt x="2029" y="306"/>
                    <a:pt x="1673" y="967"/>
                  </a:cubicBezTo>
                  <a:lnTo>
                    <a:pt x="1673" y="1112"/>
                  </a:lnTo>
                  <a:cubicBezTo>
                    <a:pt x="1091" y="1621"/>
                    <a:pt x="727" y="2276"/>
                    <a:pt x="509" y="2931"/>
                  </a:cubicBezTo>
                  <a:cubicBezTo>
                    <a:pt x="0" y="4531"/>
                    <a:pt x="1091" y="6131"/>
                    <a:pt x="2691" y="6349"/>
                  </a:cubicBezTo>
                  <a:cubicBezTo>
                    <a:pt x="2732" y="6350"/>
                    <a:pt x="2773" y="6351"/>
                    <a:pt x="2813" y="6351"/>
                  </a:cubicBezTo>
                  <a:cubicBezTo>
                    <a:pt x="4940" y="6351"/>
                    <a:pt x="6686" y="4490"/>
                    <a:pt x="6401" y="2349"/>
                  </a:cubicBezTo>
                  <a:cubicBezTo>
                    <a:pt x="6183" y="1330"/>
                    <a:pt x="5528" y="530"/>
                    <a:pt x="4582" y="167"/>
                  </a:cubicBezTo>
                  <a:cubicBezTo>
                    <a:pt x="4320" y="57"/>
                    <a:pt x="3997" y="0"/>
                    <a:pt x="36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A3ED21B-A2BB-0068-6E87-2A9AF9144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78788"/>
            <a:ext cx="4025881" cy="977688"/>
          </a:xfrm>
        </p:spPr>
        <p:txBody>
          <a:bodyPr/>
          <a:lstStyle/>
          <a:p>
            <a:r>
              <a:rPr lang="vi-VN" sz="5400"/>
              <a:t>Product display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AE084D1-FC10-9D68-FD97-1467B1E2759A}"/>
              </a:ext>
            </a:extLst>
          </p:cNvPr>
          <p:cNvSpPr txBox="1">
            <a:spLocks/>
          </p:cNvSpPr>
          <p:nvPr/>
        </p:nvSpPr>
        <p:spPr>
          <a:xfrm>
            <a:off x="3178202" y="3004003"/>
            <a:ext cx="5965798" cy="2177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oogaloo"/>
              <a:buNone/>
              <a:defRPr sz="10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vi-VN" sz="2800"/>
          </a:p>
        </p:txBody>
      </p:sp>
      <p:pic>
        <p:nvPicPr>
          <p:cNvPr id="7170" name="Picture 2" descr="Không có mô tả.">
            <a:extLst>
              <a:ext uri="{FF2B5EF4-FFF2-40B4-BE49-F238E27FC236}">
                <a16:creationId xmlns:a16="http://schemas.microsoft.com/office/drawing/2014/main" id="{0037DF71-7BC2-3929-B64C-295F5DB6F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3" r="2833"/>
          <a:stretch/>
        </p:blipFill>
        <p:spPr bwMode="auto">
          <a:xfrm>
            <a:off x="1618649" y="191076"/>
            <a:ext cx="5988918" cy="319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EEB4A779-9A76-1017-5C57-52CCE6087730}"/>
              </a:ext>
            </a:extLst>
          </p:cNvPr>
          <p:cNvSpPr txBox="1">
            <a:spLocks/>
          </p:cNvSpPr>
          <p:nvPr/>
        </p:nvSpPr>
        <p:spPr>
          <a:xfrm>
            <a:off x="4223344" y="3786183"/>
            <a:ext cx="4920656" cy="1293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oogaloo"/>
              <a:buNone/>
              <a:defRPr sz="10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400" dirty="0"/>
              <a:t>Where users will have a closer-look at a particular product from petstore.</a:t>
            </a:r>
          </a:p>
          <a:p>
            <a:r>
              <a:rPr lang="vi-VN" sz="2400" dirty="0"/>
              <a:t>They can add to their cart for purchasing, with </a:t>
            </a:r>
            <a:r>
              <a:rPr lang="en-US" sz="2400" dirty="0"/>
              <a:t>properly size.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52372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5" name="Google Shape;4735;p87"/>
          <p:cNvSpPr/>
          <p:nvPr/>
        </p:nvSpPr>
        <p:spPr>
          <a:xfrm>
            <a:off x="2717191" y="2728755"/>
            <a:ext cx="20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EBEB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6" name="Google Shape;4736;p87"/>
          <p:cNvGrpSpPr/>
          <p:nvPr/>
        </p:nvGrpSpPr>
        <p:grpSpPr>
          <a:xfrm rot="-584713">
            <a:off x="1507728" y="14556"/>
            <a:ext cx="6074168" cy="4701663"/>
            <a:chOff x="6167819" y="621480"/>
            <a:chExt cx="705425" cy="642406"/>
          </a:xfrm>
          <a:solidFill>
            <a:schemeClr val="accent2">
              <a:lumMod val="50000"/>
              <a:alpha val="20000"/>
            </a:schemeClr>
          </a:solidFill>
        </p:grpSpPr>
        <p:sp>
          <p:nvSpPr>
            <p:cNvPr id="4737" name="Google Shape;4737;p87"/>
            <p:cNvSpPr/>
            <p:nvPr/>
          </p:nvSpPr>
          <p:spPr>
            <a:xfrm>
              <a:off x="6247819" y="851258"/>
              <a:ext cx="512684" cy="412628"/>
            </a:xfrm>
            <a:custGeom>
              <a:avLst/>
              <a:gdLst/>
              <a:ahLst/>
              <a:cxnLst/>
              <a:rect l="l" t="t" r="r" b="b"/>
              <a:pathLst>
                <a:path w="19858" h="14231" extrusionOk="0">
                  <a:moveTo>
                    <a:pt x="9446" y="1"/>
                  </a:moveTo>
                  <a:cubicBezTo>
                    <a:pt x="6797" y="1"/>
                    <a:pt x="4281" y="1112"/>
                    <a:pt x="2910" y="3565"/>
                  </a:cubicBezTo>
                  <a:cubicBezTo>
                    <a:pt x="1456" y="5092"/>
                    <a:pt x="510" y="7056"/>
                    <a:pt x="292" y="9166"/>
                  </a:cubicBezTo>
                  <a:cubicBezTo>
                    <a:pt x="1" y="11420"/>
                    <a:pt x="1601" y="13457"/>
                    <a:pt x="3856" y="13675"/>
                  </a:cubicBezTo>
                  <a:cubicBezTo>
                    <a:pt x="4071" y="13710"/>
                    <a:pt x="4280" y="13726"/>
                    <a:pt x="4482" y="13726"/>
                  </a:cubicBezTo>
                  <a:cubicBezTo>
                    <a:pt x="5986" y="13726"/>
                    <a:pt x="7147" y="12836"/>
                    <a:pt x="8365" y="12002"/>
                  </a:cubicBezTo>
                  <a:cubicBezTo>
                    <a:pt x="8917" y="11597"/>
                    <a:pt x="9396" y="11434"/>
                    <a:pt x="9829" y="11434"/>
                  </a:cubicBezTo>
                  <a:cubicBezTo>
                    <a:pt x="11339" y="11434"/>
                    <a:pt x="12294" y="13417"/>
                    <a:pt x="13821" y="14039"/>
                  </a:cubicBezTo>
                  <a:cubicBezTo>
                    <a:pt x="14131" y="14171"/>
                    <a:pt x="14449" y="14231"/>
                    <a:pt x="14768" y="14231"/>
                  </a:cubicBezTo>
                  <a:cubicBezTo>
                    <a:pt x="16914" y="14231"/>
                    <a:pt x="19104" y="11520"/>
                    <a:pt x="19421" y="9747"/>
                  </a:cubicBezTo>
                  <a:cubicBezTo>
                    <a:pt x="19858" y="7347"/>
                    <a:pt x="18476" y="4874"/>
                    <a:pt x="16875" y="3201"/>
                  </a:cubicBezTo>
                  <a:cubicBezTo>
                    <a:pt x="14969" y="1148"/>
                    <a:pt x="12139" y="1"/>
                    <a:pt x="94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87"/>
            <p:cNvSpPr/>
            <p:nvPr/>
          </p:nvSpPr>
          <p:spPr>
            <a:xfrm>
              <a:off x="6167819" y="771405"/>
              <a:ext cx="189125" cy="170100"/>
            </a:xfrm>
            <a:custGeom>
              <a:avLst/>
              <a:gdLst/>
              <a:ahLst/>
              <a:cxnLst/>
              <a:rect l="l" t="t" r="r" b="b"/>
              <a:pathLst>
                <a:path w="7565" h="6804" extrusionOk="0">
                  <a:moveTo>
                    <a:pt x="4292" y="0"/>
                  </a:moveTo>
                  <a:cubicBezTo>
                    <a:pt x="1673" y="0"/>
                    <a:pt x="1" y="2910"/>
                    <a:pt x="1237" y="5237"/>
                  </a:cubicBezTo>
                  <a:cubicBezTo>
                    <a:pt x="1793" y="6269"/>
                    <a:pt x="2825" y="6803"/>
                    <a:pt x="3849" y="6803"/>
                  </a:cubicBezTo>
                  <a:cubicBezTo>
                    <a:pt x="4702" y="6803"/>
                    <a:pt x="5549" y="6433"/>
                    <a:pt x="6110" y="5674"/>
                  </a:cubicBezTo>
                  <a:cubicBezTo>
                    <a:pt x="7565" y="3710"/>
                    <a:pt x="7056" y="218"/>
                    <a:pt x="4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87"/>
            <p:cNvSpPr/>
            <p:nvPr/>
          </p:nvSpPr>
          <p:spPr>
            <a:xfrm>
              <a:off x="6384194" y="621480"/>
              <a:ext cx="170975" cy="203825"/>
            </a:xfrm>
            <a:custGeom>
              <a:avLst/>
              <a:gdLst/>
              <a:ahLst/>
              <a:cxnLst/>
              <a:rect l="l" t="t" r="r" b="b"/>
              <a:pathLst>
                <a:path w="6839" h="8153" extrusionOk="0">
                  <a:moveTo>
                    <a:pt x="2882" y="1"/>
                  </a:moveTo>
                  <a:cubicBezTo>
                    <a:pt x="1275" y="1"/>
                    <a:pt x="16" y="1712"/>
                    <a:pt x="74" y="3379"/>
                  </a:cubicBezTo>
                  <a:cubicBezTo>
                    <a:pt x="1" y="4106"/>
                    <a:pt x="1" y="4906"/>
                    <a:pt x="74" y="5634"/>
                  </a:cubicBezTo>
                  <a:cubicBezTo>
                    <a:pt x="219" y="6725"/>
                    <a:pt x="874" y="7597"/>
                    <a:pt x="1892" y="8034"/>
                  </a:cubicBezTo>
                  <a:cubicBezTo>
                    <a:pt x="2104" y="8116"/>
                    <a:pt x="2315" y="8153"/>
                    <a:pt x="2524" y="8153"/>
                  </a:cubicBezTo>
                  <a:cubicBezTo>
                    <a:pt x="3609" y="8153"/>
                    <a:pt x="4628" y="7165"/>
                    <a:pt x="5238" y="6434"/>
                  </a:cubicBezTo>
                  <a:cubicBezTo>
                    <a:pt x="6838" y="4470"/>
                    <a:pt x="6329" y="1633"/>
                    <a:pt x="4220" y="397"/>
                  </a:cubicBezTo>
                  <a:cubicBezTo>
                    <a:pt x="3761" y="122"/>
                    <a:pt x="3310" y="1"/>
                    <a:pt x="2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87"/>
            <p:cNvSpPr/>
            <p:nvPr/>
          </p:nvSpPr>
          <p:spPr>
            <a:xfrm>
              <a:off x="6589694" y="651380"/>
              <a:ext cx="163675" cy="195625"/>
            </a:xfrm>
            <a:custGeom>
              <a:avLst/>
              <a:gdLst/>
              <a:ahLst/>
              <a:cxnLst/>
              <a:rect l="l" t="t" r="r" b="b"/>
              <a:pathLst>
                <a:path w="6547" h="7825" extrusionOk="0">
                  <a:moveTo>
                    <a:pt x="2982" y="1"/>
                  </a:moveTo>
                  <a:cubicBezTo>
                    <a:pt x="1818" y="146"/>
                    <a:pt x="946" y="1092"/>
                    <a:pt x="946" y="2256"/>
                  </a:cubicBezTo>
                  <a:cubicBezTo>
                    <a:pt x="436" y="3128"/>
                    <a:pt x="146" y="4147"/>
                    <a:pt x="73" y="5165"/>
                  </a:cubicBezTo>
                  <a:cubicBezTo>
                    <a:pt x="0" y="6110"/>
                    <a:pt x="436" y="6983"/>
                    <a:pt x="1237" y="7565"/>
                  </a:cubicBezTo>
                  <a:cubicBezTo>
                    <a:pt x="1536" y="7750"/>
                    <a:pt x="1880" y="7824"/>
                    <a:pt x="2239" y="7824"/>
                  </a:cubicBezTo>
                  <a:cubicBezTo>
                    <a:pt x="3014" y="7824"/>
                    <a:pt x="3864" y="7477"/>
                    <a:pt x="4510" y="7129"/>
                  </a:cubicBezTo>
                  <a:cubicBezTo>
                    <a:pt x="6473" y="5892"/>
                    <a:pt x="6546" y="3056"/>
                    <a:pt x="5310" y="1310"/>
                  </a:cubicBezTo>
                  <a:cubicBezTo>
                    <a:pt x="4801" y="510"/>
                    <a:pt x="3928" y="1"/>
                    <a:pt x="29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87"/>
            <p:cNvSpPr/>
            <p:nvPr/>
          </p:nvSpPr>
          <p:spPr>
            <a:xfrm>
              <a:off x="6706069" y="839980"/>
              <a:ext cx="167175" cy="158800"/>
            </a:xfrm>
            <a:custGeom>
              <a:avLst/>
              <a:gdLst/>
              <a:ahLst/>
              <a:cxnLst/>
              <a:rect l="l" t="t" r="r" b="b"/>
              <a:pathLst>
                <a:path w="6687" h="6352" extrusionOk="0">
                  <a:moveTo>
                    <a:pt x="3661" y="0"/>
                  </a:moveTo>
                  <a:cubicBezTo>
                    <a:pt x="2882" y="0"/>
                    <a:pt x="2029" y="306"/>
                    <a:pt x="1673" y="967"/>
                  </a:cubicBezTo>
                  <a:lnTo>
                    <a:pt x="1673" y="1112"/>
                  </a:lnTo>
                  <a:cubicBezTo>
                    <a:pt x="1091" y="1621"/>
                    <a:pt x="727" y="2276"/>
                    <a:pt x="509" y="2931"/>
                  </a:cubicBezTo>
                  <a:cubicBezTo>
                    <a:pt x="0" y="4531"/>
                    <a:pt x="1091" y="6131"/>
                    <a:pt x="2691" y="6349"/>
                  </a:cubicBezTo>
                  <a:cubicBezTo>
                    <a:pt x="2732" y="6350"/>
                    <a:pt x="2773" y="6351"/>
                    <a:pt x="2813" y="6351"/>
                  </a:cubicBezTo>
                  <a:cubicBezTo>
                    <a:pt x="4940" y="6351"/>
                    <a:pt x="6686" y="4490"/>
                    <a:pt x="6401" y="2349"/>
                  </a:cubicBezTo>
                  <a:cubicBezTo>
                    <a:pt x="6183" y="1330"/>
                    <a:pt x="5528" y="530"/>
                    <a:pt x="4582" y="167"/>
                  </a:cubicBezTo>
                  <a:cubicBezTo>
                    <a:pt x="4320" y="57"/>
                    <a:pt x="3997" y="0"/>
                    <a:pt x="36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A3ED21B-A2BB-0068-6E87-2A9AF9144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1225" y="3580955"/>
            <a:ext cx="4862023" cy="977688"/>
          </a:xfrm>
        </p:spPr>
        <p:txBody>
          <a:bodyPr/>
          <a:lstStyle/>
          <a:p>
            <a:r>
              <a:rPr lang="vi-VN" sz="5400"/>
              <a:t>Cart page/box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AE084D1-FC10-9D68-FD97-1467B1E2759A}"/>
              </a:ext>
            </a:extLst>
          </p:cNvPr>
          <p:cNvSpPr txBox="1">
            <a:spLocks/>
          </p:cNvSpPr>
          <p:nvPr/>
        </p:nvSpPr>
        <p:spPr>
          <a:xfrm>
            <a:off x="4234405" y="2717972"/>
            <a:ext cx="4862024" cy="2177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oogaloo"/>
              <a:buNone/>
              <a:defRPr sz="10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800" dirty="0"/>
              <a:t>Where users can check, add or remove by themselves before checkout and paying their bill.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6E1308-D0A7-24DA-AA28-55B76A7D09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79" r="2677"/>
          <a:stretch/>
        </p:blipFill>
        <p:spPr>
          <a:xfrm>
            <a:off x="-175" y="226141"/>
            <a:ext cx="5434732" cy="289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89C5B3-25B3-B4AB-1458-CBABA8718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557" y="235906"/>
            <a:ext cx="3758984" cy="28709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4A70D24-9146-DD12-C48E-51029829A216}"/>
              </a:ext>
            </a:extLst>
          </p:cNvPr>
          <p:cNvSpPr/>
          <p:nvPr/>
        </p:nvSpPr>
        <p:spPr>
          <a:xfrm>
            <a:off x="6782400" y="2304000"/>
            <a:ext cx="825167" cy="26775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E7E761-7FB7-0E0F-F84F-E11F5BC0A360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5486400" y="1828800"/>
            <a:ext cx="1296000" cy="609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09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5" name="Google Shape;4735;p87"/>
          <p:cNvSpPr/>
          <p:nvPr/>
        </p:nvSpPr>
        <p:spPr>
          <a:xfrm>
            <a:off x="2717191" y="2728755"/>
            <a:ext cx="20" cy="2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lose/>
              </a:path>
            </a:pathLst>
          </a:custGeom>
          <a:solidFill>
            <a:srgbClr val="EBEB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6" name="Google Shape;4736;p87"/>
          <p:cNvGrpSpPr/>
          <p:nvPr/>
        </p:nvGrpSpPr>
        <p:grpSpPr>
          <a:xfrm rot="-584713">
            <a:off x="1507728" y="14556"/>
            <a:ext cx="6074168" cy="4701663"/>
            <a:chOff x="6167819" y="621480"/>
            <a:chExt cx="705425" cy="642406"/>
          </a:xfrm>
          <a:solidFill>
            <a:schemeClr val="accent2">
              <a:lumMod val="50000"/>
              <a:alpha val="20000"/>
            </a:schemeClr>
          </a:solidFill>
        </p:grpSpPr>
        <p:sp>
          <p:nvSpPr>
            <p:cNvPr id="4737" name="Google Shape;4737;p87"/>
            <p:cNvSpPr/>
            <p:nvPr/>
          </p:nvSpPr>
          <p:spPr>
            <a:xfrm>
              <a:off x="6247819" y="851258"/>
              <a:ext cx="512684" cy="412628"/>
            </a:xfrm>
            <a:custGeom>
              <a:avLst/>
              <a:gdLst/>
              <a:ahLst/>
              <a:cxnLst/>
              <a:rect l="l" t="t" r="r" b="b"/>
              <a:pathLst>
                <a:path w="19858" h="14231" extrusionOk="0">
                  <a:moveTo>
                    <a:pt x="9446" y="1"/>
                  </a:moveTo>
                  <a:cubicBezTo>
                    <a:pt x="6797" y="1"/>
                    <a:pt x="4281" y="1112"/>
                    <a:pt x="2910" y="3565"/>
                  </a:cubicBezTo>
                  <a:cubicBezTo>
                    <a:pt x="1456" y="5092"/>
                    <a:pt x="510" y="7056"/>
                    <a:pt x="292" y="9166"/>
                  </a:cubicBezTo>
                  <a:cubicBezTo>
                    <a:pt x="1" y="11420"/>
                    <a:pt x="1601" y="13457"/>
                    <a:pt x="3856" y="13675"/>
                  </a:cubicBezTo>
                  <a:cubicBezTo>
                    <a:pt x="4071" y="13710"/>
                    <a:pt x="4280" y="13726"/>
                    <a:pt x="4482" y="13726"/>
                  </a:cubicBezTo>
                  <a:cubicBezTo>
                    <a:pt x="5986" y="13726"/>
                    <a:pt x="7147" y="12836"/>
                    <a:pt x="8365" y="12002"/>
                  </a:cubicBezTo>
                  <a:cubicBezTo>
                    <a:pt x="8917" y="11597"/>
                    <a:pt x="9396" y="11434"/>
                    <a:pt x="9829" y="11434"/>
                  </a:cubicBezTo>
                  <a:cubicBezTo>
                    <a:pt x="11339" y="11434"/>
                    <a:pt x="12294" y="13417"/>
                    <a:pt x="13821" y="14039"/>
                  </a:cubicBezTo>
                  <a:cubicBezTo>
                    <a:pt x="14131" y="14171"/>
                    <a:pt x="14449" y="14231"/>
                    <a:pt x="14768" y="14231"/>
                  </a:cubicBezTo>
                  <a:cubicBezTo>
                    <a:pt x="16914" y="14231"/>
                    <a:pt x="19104" y="11520"/>
                    <a:pt x="19421" y="9747"/>
                  </a:cubicBezTo>
                  <a:cubicBezTo>
                    <a:pt x="19858" y="7347"/>
                    <a:pt x="18476" y="4874"/>
                    <a:pt x="16875" y="3201"/>
                  </a:cubicBezTo>
                  <a:cubicBezTo>
                    <a:pt x="14969" y="1148"/>
                    <a:pt x="12139" y="1"/>
                    <a:pt x="94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87"/>
            <p:cNvSpPr/>
            <p:nvPr/>
          </p:nvSpPr>
          <p:spPr>
            <a:xfrm>
              <a:off x="6167819" y="771405"/>
              <a:ext cx="189125" cy="170100"/>
            </a:xfrm>
            <a:custGeom>
              <a:avLst/>
              <a:gdLst/>
              <a:ahLst/>
              <a:cxnLst/>
              <a:rect l="l" t="t" r="r" b="b"/>
              <a:pathLst>
                <a:path w="7565" h="6804" extrusionOk="0">
                  <a:moveTo>
                    <a:pt x="4292" y="0"/>
                  </a:moveTo>
                  <a:cubicBezTo>
                    <a:pt x="1673" y="0"/>
                    <a:pt x="1" y="2910"/>
                    <a:pt x="1237" y="5237"/>
                  </a:cubicBezTo>
                  <a:cubicBezTo>
                    <a:pt x="1793" y="6269"/>
                    <a:pt x="2825" y="6803"/>
                    <a:pt x="3849" y="6803"/>
                  </a:cubicBezTo>
                  <a:cubicBezTo>
                    <a:pt x="4702" y="6803"/>
                    <a:pt x="5549" y="6433"/>
                    <a:pt x="6110" y="5674"/>
                  </a:cubicBezTo>
                  <a:cubicBezTo>
                    <a:pt x="7565" y="3710"/>
                    <a:pt x="7056" y="218"/>
                    <a:pt x="42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87"/>
            <p:cNvSpPr/>
            <p:nvPr/>
          </p:nvSpPr>
          <p:spPr>
            <a:xfrm>
              <a:off x="6384194" y="621480"/>
              <a:ext cx="170975" cy="203825"/>
            </a:xfrm>
            <a:custGeom>
              <a:avLst/>
              <a:gdLst/>
              <a:ahLst/>
              <a:cxnLst/>
              <a:rect l="l" t="t" r="r" b="b"/>
              <a:pathLst>
                <a:path w="6839" h="8153" extrusionOk="0">
                  <a:moveTo>
                    <a:pt x="2882" y="1"/>
                  </a:moveTo>
                  <a:cubicBezTo>
                    <a:pt x="1275" y="1"/>
                    <a:pt x="16" y="1712"/>
                    <a:pt x="74" y="3379"/>
                  </a:cubicBezTo>
                  <a:cubicBezTo>
                    <a:pt x="1" y="4106"/>
                    <a:pt x="1" y="4906"/>
                    <a:pt x="74" y="5634"/>
                  </a:cubicBezTo>
                  <a:cubicBezTo>
                    <a:pt x="219" y="6725"/>
                    <a:pt x="874" y="7597"/>
                    <a:pt x="1892" y="8034"/>
                  </a:cubicBezTo>
                  <a:cubicBezTo>
                    <a:pt x="2104" y="8116"/>
                    <a:pt x="2315" y="8153"/>
                    <a:pt x="2524" y="8153"/>
                  </a:cubicBezTo>
                  <a:cubicBezTo>
                    <a:pt x="3609" y="8153"/>
                    <a:pt x="4628" y="7165"/>
                    <a:pt x="5238" y="6434"/>
                  </a:cubicBezTo>
                  <a:cubicBezTo>
                    <a:pt x="6838" y="4470"/>
                    <a:pt x="6329" y="1633"/>
                    <a:pt x="4220" y="397"/>
                  </a:cubicBezTo>
                  <a:cubicBezTo>
                    <a:pt x="3761" y="122"/>
                    <a:pt x="3310" y="1"/>
                    <a:pt x="2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87"/>
            <p:cNvSpPr/>
            <p:nvPr/>
          </p:nvSpPr>
          <p:spPr>
            <a:xfrm>
              <a:off x="6589694" y="651380"/>
              <a:ext cx="163675" cy="195625"/>
            </a:xfrm>
            <a:custGeom>
              <a:avLst/>
              <a:gdLst/>
              <a:ahLst/>
              <a:cxnLst/>
              <a:rect l="l" t="t" r="r" b="b"/>
              <a:pathLst>
                <a:path w="6547" h="7825" extrusionOk="0">
                  <a:moveTo>
                    <a:pt x="2982" y="1"/>
                  </a:moveTo>
                  <a:cubicBezTo>
                    <a:pt x="1818" y="146"/>
                    <a:pt x="946" y="1092"/>
                    <a:pt x="946" y="2256"/>
                  </a:cubicBezTo>
                  <a:cubicBezTo>
                    <a:pt x="436" y="3128"/>
                    <a:pt x="146" y="4147"/>
                    <a:pt x="73" y="5165"/>
                  </a:cubicBezTo>
                  <a:cubicBezTo>
                    <a:pt x="0" y="6110"/>
                    <a:pt x="436" y="6983"/>
                    <a:pt x="1237" y="7565"/>
                  </a:cubicBezTo>
                  <a:cubicBezTo>
                    <a:pt x="1536" y="7750"/>
                    <a:pt x="1880" y="7824"/>
                    <a:pt x="2239" y="7824"/>
                  </a:cubicBezTo>
                  <a:cubicBezTo>
                    <a:pt x="3014" y="7824"/>
                    <a:pt x="3864" y="7477"/>
                    <a:pt x="4510" y="7129"/>
                  </a:cubicBezTo>
                  <a:cubicBezTo>
                    <a:pt x="6473" y="5892"/>
                    <a:pt x="6546" y="3056"/>
                    <a:pt x="5310" y="1310"/>
                  </a:cubicBezTo>
                  <a:cubicBezTo>
                    <a:pt x="4801" y="510"/>
                    <a:pt x="3928" y="1"/>
                    <a:pt x="29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87"/>
            <p:cNvSpPr/>
            <p:nvPr/>
          </p:nvSpPr>
          <p:spPr>
            <a:xfrm>
              <a:off x="6706069" y="839980"/>
              <a:ext cx="167175" cy="158800"/>
            </a:xfrm>
            <a:custGeom>
              <a:avLst/>
              <a:gdLst/>
              <a:ahLst/>
              <a:cxnLst/>
              <a:rect l="l" t="t" r="r" b="b"/>
              <a:pathLst>
                <a:path w="6687" h="6352" extrusionOk="0">
                  <a:moveTo>
                    <a:pt x="3661" y="0"/>
                  </a:moveTo>
                  <a:cubicBezTo>
                    <a:pt x="2882" y="0"/>
                    <a:pt x="2029" y="306"/>
                    <a:pt x="1673" y="967"/>
                  </a:cubicBezTo>
                  <a:lnTo>
                    <a:pt x="1673" y="1112"/>
                  </a:lnTo>
                  <a:cubicBezTo>
                    <a:pt x="1091" y="1621"/>
                    <a:pt x="727" y="2276"/>
                    <a:pt x="509" y="2931"/>
                  </a:cubicBezTo>
                  <a:cubicBezTo>
                    <a:pt x="0" y="4531"/>
                    <a:pt x="1091" y="6131"/>
                    <a:pt x="2691" y="6349"/>
                  </a:cubicBezTo>
                  <a:cubicBezTo>
                    <a:pt x="2732" y="6350"/>
                    <a:pt x="2773" y="6351"/>
                    <a:pt x="2813" y="6351"/>
                  </a:cubicBezTo>
                  <a:cubicBezTo>
                    <a:pt x="4940" y="6351"/>
                    <a:pt x="6686" y="4490"/>
                    <a:pt x="6401" y="2349"/>
                  </a:cubicBezTo>
                  <a:cubicBezTo>
                    <a:pt x="6183" y="1330"/>
                    <a:pt x="5528" y="530"/>
                    <a:pt x="4582" y="167"/>
                  </a:cubicBezTo>
                  <a:cubicBezTo>
                    <a:pt x="4320" y="57"/>
                    <a:pt x="3997" y="0"/>
                    <a:pt x="366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A3ED21B-A2BB-0068-6E87-2A9AF9144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6041" y="3742531"/>
            <a:ext cx="5919256" cy="977688"/>
          </a:xfrm>
        </p:spPr>
        <p:txBody>
          <a:bodyPr/>
          <a:lstStyle/>
          <a:p>
            <a:r>
              <a:rPr lang="vi-VN" sz="5400"/>
              <a:t>Payment page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6AE084D1-FC10-9D68-FD97-1467B1E2759A}"/>
              </a:ext>
            </a:extLst>
          </p:cNvPr>
          <p:cNvSpPr txBox="1">
            <a:spLocks/>
          </p:cNvSpPr>
          <p:nvPr/>
        </p:nvSpPr>
        <p:spPr>
          <a:xfrm>
            <a:off x="4548214" y="3232143"/>
            <a:ext cx="4892040" cy="1847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Boogaloo"/>
              <a:buNone/>
              <a:defRPr sz="10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vi-VN" sz="2400" dirty="0"/>
              <a:t>The platform allows users to fill their personal information and payment information, to confirm before </a:t>
            </a:r>
            <a:r>
              <a:rPr lang="en-US" sz="2400" dirty="0"/>
              <a:t>coding the shipping order</a:t>
            </a:r>
            <a:endParaRPr lang="vi-VN" sz="2400" dirty="0"/>
          </a:p>
        </p:txBody>
      </p:sp>
      <p:pic>
        <p:nvPicPr>
          <p:cNvPr id="5122" name="Picture 2" descr="Không có mô tả.">
            <a:extLst>
              <a:ext uri="{FF2B5EF4-FFF2-40B4-BE49-F238E27FC236}">
                <a16:creationId xmlns:a16="http://schemas.microsoft.com/office/drawing/2014/main" id="{A1603BFD-E735-526F-0056-5FCD54D30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7" r="2494"/>
          <a:stretch/>
        </p:blipFill>
        <p:spPr bwMode="auto">
          <a:xfrm>
            <a:off x="1710449" y="121505"/>
            <a:ext cx="5965798" cy="31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90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B66108FA-8594-41C5-8CDA-58E22BBED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638" y="0"/>
            <a:ext cx="5792362" cy="3009600"/>
          </a:xfrm>
          <a:prstGeom prst="rect">
            <a:avLst/>
          </a:prstGeom>
        </p:spPr>
      </p:pic>
      <p:sp>
        <p:nvSpPr>
          <p:cNvPr id="4279" name="Google Shape;4279;p81"/>
          <p:cNvSpPr txBox="1">
            <a:spLocks noGrp="1"/>
          </p:cNvSpPr>
          <p:nvPr>
            <p:ph type="title"/>
          </p:nvPr>
        </p:nvSpPr>
        <p:spPr>
          <a:xfrm>
            <a:off x="84540" y="2038329"/>
            <a:ext cx="3116580" cy="5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/>
              <a:t>ADMIN LOGIN</a:t>
            </a:r>
            <a:endParaRPr sz="4400"/>
          </a:p>
        </p:txBody>
      </p:sp>
      <p:grpSp>
        <p:nvGrpSpPr>
          <p:cNvPr id="2" name="Google Shape;4256;p80">
            <a:extLst>
              <a:ext uri="{FF2B5EF4-FFF2-40B4-BE49-F238E27FC236}">
                <a16:creationId xmlns:a16="http://schemas.microsoft.com/office/drawing/2014/main" id="{0AA67E71-3F11-8FE6-C772-B82DCB98A240}"/>
              </a:ext>
            </a:extLst>
          </p:cNvPr>
          <p:cNvGrpSpPr/>
          <p:nvPr/>
        </p:nvGrpSpPr>
        <p:grpSpPr>
          <a:xfrm>
            <a:off x="464030" y="2702344"/>
            <a:ext cx="1987896" cy="1863862"/>
            <a:chOff x="377798" y="2846999"/>
            <a:chExt cx="1987896" cy="1863862"/>
          </a:xfrm>
        </p:grpSpPr>
        <p:sp>
          <p:nvSpPr>
            <p:cNvPr id="3" name="Google Shape;4257;p80">
              <a:extLst>
                <a:ext uri="{FF2B5EF4-FFF2-40B4-BE49-F238E27FC236}">
                  <a16:creationId xmlns:a16="http://schemas.microsoft.com/office/drawing/2014/main" id="{8B129A7F-E34B-27EE-3F53-797F581C4E4B}"/>
                </a:ext>
              </a:extLst>
            </p:cNvPr>
            <p:cNvSpPr/>
            <p:nvPr/>
          </p:nvSpPr>
          <p:spPr>
            <a:xfrm rot="316817">
              <a:off x="1937752" y="4217388"/>
              <a:ext cx="410684" cy="393829"/>
            </a:xfrm>
            <a:custGeom>
              <a:avLst/>
              <a:gdLst/>
              <a:ahLst/>
              <a:cxnLst/>
              <a:rect l="l" t="t" r="r" b="b"/>
              <a:pathLst>
                <a:path w="3268" h="3138" extrusionOk="0">
                  <a:moveTo>
                    <a:pt x="759" y="0"/>
                  </a:moveTo>
                  <a:cubicBezTo>
                    <a:pt x="594" y="0"/>
                    <a:pt x="431" y="75"/>
                    <a:pt x="310" y="235"/>
                  </a:cubicBezTo>
                  <a:cubicBezTo>
                    <a:pt x="175" y="448"/>
                    <a:pt x="88" y="680"/>
                    <a:pt x="78" y="931"/>
                  </a:cubicBezTo>
                  <a:cubicBezTo>
                    <a:pt x="1" y="1714"/>
                    <a:pt x="397" y="2487"/>
                    <a:pt x="948" y="3047"/>
                  </a:cubicBezTo>
                  <a:cubicBezTo>
                    <a:pt x="987" y="3086"/>
                    <a:pt x="1035" y="3115"/>
                    <a:pt x="1083" y="3134"/>
                  </a:cubicBezTo>
                  <a:cubicBezTo>
                    <a:pt x="1098" y="3137"/>
                    <a:pt x="1112" y="3138"/>
                    <a:pt x="1127" y="3138"/>
                  </a:cubicBezTo>
                  <a:cubicBezTo>
                    <a:pt x="1170" y="3138"/>
                    <a:pt x="1211" y="3127"/>
                    <a:pt x="1248" y="3105"/>
                  </a:cubicBezTo>
                  <a:cubicBezTo>
                    <a:pt x="2030" y="2796"/>
                    <a:pt x="2832" y="2332"/>
                    <a:pt x="3122" y="1549"/>
                  </a:cubicBezTo>
                  <a:cubicBezTo>
                    <a:pt x="3229" y="1259"/>
                    <a:pt x="3267" y="593"/>
                    <a:pt x="2871" y="496"/>
                  </a:cubicBezTo>
                  <a:cubicBezTo>
                    <a:pt x="2835" y="488"/>
                    <a:pt x="2798" y="485"/>
                    <a:pt x="2760" y="485"/>
                  </a:cubicBezTo>
                  <a:cubicBezTo>
                    <a:pt x="2328" y="485"/>
                    <a:pt x="1827" y="966"/>
                    <a:pt x="1605" y="1259"/>
                  </a:cubicBezTo>
                  <a:cubicBezTo>
                    <a:pt x="1576" y="912"/>
                    <a:pt x="1460" y="583"/>
                    <a:pt x="1277" y="283"/>
                  </a:cubicBezTo>
                  <a:cubicBezTo>
                    <a:pt x="1147" y="101"/>
                    <a:pt x="952" y="0"/>
                    <a:pt x="7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258;p80">
              <a:extLst>
                <a:ext uri="{FF2B5EF4-FFF2-40B4-BE49-F238E27FC236}">
                  <a16:creationId xmlns:a16="http://schemas.microsoft.com/office/drawing/2014/main" id="{EA48CCC8-70FF-5BDA-752A-D1B4175FD08E}"/>
                </a:ext>
              </a:extLst>
            </p:cNvPr>
            <p:cNvSpPr/>
            <p:nvPr/>
          </p:nvSpPr>
          <p:spPr>
            <a:xfrm rot="-2464558">
              <a:off x="481667" y="2960887"/>
              <a:ext cx="541037" cy="518876"/>
            </a:xfrm>
            <a:custGeom>
              <a:avLst/>
              <a:gdLst/>
              <a:ahLst/>
              <a:cxnLst/>
              <a:rect l="l" t="t" r="r" b="b"/>
              <a:pathLst>
                <a:path w="3268" h="3138" extrusionOk="0">
                  <a:moveTo>
                    <a:pt x="759" y="0"/>
                  </a:moveTo>
                  <a:cubicBezTo>
                    <a:pt x="594" y="0"/>
                    <a:pt x="431" y="75"/>
                    <a:pt x="310" y="235"/>
                  </a:cubicBezTo>
                  <a:cubicBezTo>
                    <a:pt x="175" y="448"/>
                    <a:pt x="88" y="680"/>
                    <a:pt x="78" y="931"/>
                  </a:cubicBezTo>
                  <a:cubicBezTo>
                    <a:pt x="1" y="1714"/>
                    <a:pt x="397" y="2487"/>
                    <a:pt x="948" y="3047"/>
                  </a:cubicBezTo>
                  <a:cubicBezTo>
                    <a:pt x="987" y="3086"/>
                    <a:pt x="1035" y="3115"/>
                    <a:pt x="1083" y="3134"/>
                  </a:cubicBezTo>
                  <a:cubicBezTo>
                    <a:pt x="1098" y="3137"/>
                    <a:pt x="1112" y="3138"/>
                    <a:pt x="1127" y="3138"/>
                  </a:cubicBezTo>
                  <a:cubicBezTo>
                    <a:pt x="1170" y="3138"/>
                    <a:pt x="1211" y="3127"/>
                    <a:pt x="1248" y="3105"/>
                  </a:cubicBezTo>
                  <a:cubicBezTo>
                    <a:pt x="2030" y="2796"/>
                    <a:pt x="2832" y="2332"/>
                    <a:pt x="3122" y="1549"/>
                  </a:cubicBezTo>
                  <a:cubicBezTo>
                    <a:pt x="3229" y="1259"/>
                    <a:pt x="3267" y="593"/>
                    <a:pt x="2871" y="496"/>
                  </a:cubicBezTo>
                  <a:cubicBezTo>
                    <a:pt x="2835" y="488"/>
                    <a:pt x="2798" y="485"/>
                    <a:pt x="2760" y="485"/>
                  </a:cubicBezTo>
                  <a:cubicBezTo>
                    <a:pt x="2328" y="485"/>
                    <a:pt x="1827" y="966"/>
                    <a:pt x="1605" y="1259"/>
                  </a:cubicBezTo>
                  <a:cubicBezTo>
                    <a:pt x="1576" y="912"/>
                    <a:pt x="1460" y="583"/>
                    <a:pt x="1277" y="283"/>
                  </a:cubicBezTo>
                  <a:cubicBezTo>
                    <a:pt x="1147" y="101"/>
                    <a:pt x="952" y="0"/>
                    <a:pt x="7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4259;p80">
              <a:extLst>
                <a:ext uri="{FF2B5EF4-FFF2-40B4-BE49-F238E27FC236}">
                  <a16:creationId xmlns:a16="http://schemas.microsoft.com/office/drawing/2014/main" id="{011F1618-CA2F-3C6A-18BC-884BC6F321D5}"/>
                </a:ext>
              </a:extLst>
            </p:cNvPr>
            <p:cNvGrpSpPr/>
            <p:nvPr/>
          </p:nvGrpSpPr>
          <p:grpSpPr>
            <a:xfrm>
              <a:off x="642049" y="3628398"/>
              <a:ext cx="1233191" cy="1082463"/>
              <a:chOff x="1596272" y="1542660"/>
              <a:chExt cx="368887" cy="323800"/>
            </a:xfrm>
          </p:grpSpPr>
          <p:sp>
            <p:nvSpPr>
              <p:cNvPr id="6" name="Google Shape;4260;p80">
                <a:extLst>
                  <a:ext uri="{FF2B5EF4-FFF2-40B4-BE49-F238E27FC236}">
                    <a16:creationId xmlns:a16="http://schemas.microsoft.com/office/drawing/2014/main" id="{C82A44C9-6E1F-069D-844E-83CB0B00840A}"/>
                  </a:ext>
                </a:extLst>
              </p:cNvPr>
              <p:cNvSpPr/>
              <p:nvPr/>
            </p:nvSpPr>
            <p:spPr>
              <a:xfrm>
                <a:off x="1616785" y="1542660"/>
                <a:ext cx="330339" cy="323800"/>
              </a:xfrm>
              <a:custGeom>
                <a:avLst/>
                <a:gdLst/>
                <a:ahLst/>
                <a:cxnLst/>
                <a:rect l="l" t="t" r="r" b="b"/>
                <a:pathLst>
                  <a:path w="9598" h="9408" extrusionOk="0">
                    <a:moveTo>
                      <a:pt x="3144" y="1"/>
                    </a:moveTo>
                    <a:cubicBezTo>
                      <a:pt x="1405" y="1"/>
                      <a:pt x="0" y="1406"/>
                      <a:pt x="0" y="3121"/>
                    </a:cubicBezTo>
                    <a:lnTo>
                      <a:pt x="0" y="6288"/>
                    </a:lnTo>
                    <a:cubicBezTo>
                      <a:pt x="0" y="8003"/>
                      <a:pt x="1405" y="9408"/>
                      <a:pt x="3144" y="9408"/>
                    </a:cubicBezTo>
                    <a:lnTo>
                      <a:pt x="6478" y="9408"/>
                    </a:lnTo>
                    <a:cubicBezTo>
                      <a:pt x="8192" y="9408"/>
                      <a:pt x="9597" y="8003"/>
                      <a:pt x="9597" y="6288"/>
                    </a:cubicBezTo>
                    <a:lnTo>
                      <a:pt x="9597" y="3121"/>
                    </a:lnTo>
                    <a:cubicBezTo>
                      <a:pt x="9597" y="1406"/>
                      <a:pt x="8192" y="1"/>
                      <a:pt x="64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261;p80">
                <a:extLst>
                  <a:ext uri="{FF2B5EF4-FFF2-40B4-BE49-F238E27FC236}">
                    <a16:creationId xmlns:a16="http://schemas.microsoft.com/office/drawing/2014/main" id="{334DAAC1-699F-38F1-CA82-3308ED576C9A}"/>
                  </a:ext>
                </a:extLst>
              </p:cNvPr>
              <p:cNvSpPr/>
              <p:nvPr/>
            </p:nvSpPr>
            <p:spPr>
              <a:xfrm>
                <a:off x="1615959" y="1542660"/>
                <a:ext cx="182791" cy="3238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9408" extrusionOk="0">
                    <a:moveTo>
                      <a:pt x="3120" y="1"/>
                    </a:moveTo>
                    <a:cubicBezTo>
                      <a:pt x="1405" y="1"/>
                      <a:pt x="0" y="1406"/>
                      <a:pt x="0" y="3121"/>
                    </a:cubicBezTo>
                    <a:lnTo>
                      <a:pt x="0" y="6288"/>
                    </a:lnTo>
                    <a:cubicBezTo>
                      <a:pt x="0" y="8003"/>
                      <a:pt x="1405" y="9408"/>
                      <a:pt x="3120" y="9408"/>
                    </a:cubicBezTo>
                    <a:lnTo>
                      <a:pt x="5311" y="9408"/>
                    </a:lnTo>
                    <a:cubicBezTo>
                      <a:pt x="3573" y="9408"/>
                      <a:pt x="2167" y="8003"/>
                      <a:pt x="2167" y="6288"/>
                    </a:cubicBezTo>
                    <a:lnTo>
                      <a:pt x="2167" y="3121"/>
                    </a:lnTo>
                    <a:cubicBezTo>
                      <a:pt x="2167" y="1406"/>
                      <a:pt x="3573" y="1"/>
                      <a:pt x="53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262;p80">
                <a:extLst>
                  <a:ext uri="{FF2B5EF4-FFF2-40B4-BE49-F238E27FC236}">
                    <a16:creationId xmlns:a16="http://schemas.microsoft.com/office/drawing/2014/main" id="{4E424E5D-C3F3-FC25-8148-76CABCE083B7}"/>
                  </a:ext>
                </a:extLst>
              </p:cNvPr>
              <p:cNvSpPr/>
              <p:nvPr/>
            </p:nvSpPr>
            <p:spPr>
              <a:xfrm>
                <a:off x="1680699" y="1649217"/>
                <a:ext cx="200035" cy="159869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4645" extrusionOk="0">
                    <a:moveTo>
                      <a:pt x="2192" y="1"/>
                    </a:moveTo>
                    <a:cubicBezTo>
                      <a:pt x="977" y="1"/>
                      <a:pt x="1" y="977"/>
                      <a:pt x="1" y="2192"/>
                    </a:cubicBezTo>
                    <a:lnTo>
                      <a:pt x="1" y="2454"/>
                    </a:lnTo>
                    <a:cubicBezTo>
                      <a:pt x="1" y="3668"/>
                      <a:pt x="977" y="4645"/>
                      <a:pt x="2192" y="4645"/>
                    </a:cubicBezTo>
                    <a:lnTo>
                      <a:pt x="3597" y="4645"/>
                    </a:lnTo>
                    <a:cubicBezTo>
                      <a:pt x="4811" y="4645"/>
                      <a:pt x="5811" y="3668"/>
                      <a:pt x="5811" y="2454"/>
                    </a:cubicBezTo>
                    <a:lnTo>
                      <a:pt x="5811" y="2192"/>
                    </a:lnTo>
                    <a:cubicBezTo>
                      <a:pt x="5811" y="977"/>
                      <a:pt x="4811" y="1"/>
                      <a:pt x="35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263;p80">
                <a:extLst>
                  <a:ext uri="{FF2B5EF4-FFF2-40B4-BE49-F238E27FC236}">
                    <a16:creationId xmlns:a16="http://schemas.microsoft.com/office/drawing/2014/main" id="{19DA998D-8F0D-6AC0-CD3F-870140860FBD}"/>
                  </a:ext>
                </a:extLst>
              </p:cNvPr>
              <p:cNvSpPr/>
              <p:nvPr/>
            </p:nvSpPr>
            <p:spPr>
              <a:xfrm>
                <a:off x="1754455" y="1745138"/>
                <a:ext cx="50869" cy="51661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501" extrusionOk="0">
                    <a:moveTo>
                      <a:pt x="739" y="0"/>
                    </a:moveTo>
                    <a:cubicBezTo>
                      <a:pt x="334" y="0"/>
                      <a:pt x="1" y="333"/>
                      <a:pt x="1" y="762"/>
                    </a:cubicBezTo>
                    <a:cubicBezTo>
                      <a:pt x="1" y="1167"/>
                      <a:pt x="334" y="1500"/>
                      <a:pt x="739" y="1500"/>
                    </a:cubicBezTo>
                    <a:cubicBezTo>
                      <a:pt x="1144" y="1500"/>
                      <a:pt x="1477" y="1167"/>
                      <a:pt x="1477" y="762"/>
                    </a:cubicBezTo>
                    <a:cubicBezTo>
                      <a:pt x="1477" y="333"/>
                      <a:pt x="1144" y="0"/>
                      <a:pt x="7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4264;p80">
                <a:extLst>
                  <a:ext uri="{FF2B5EF4-FFF2-40B4-BE49-F238E27FC236}">
                    <a16:creationId xmlns:a16="http://schemas.microsoft.com/office/drawing/2014/main" id="{07F134B8-E4A0-3D18-E291-09B554F27845}"/>
                  </a:ext>
                </a:extLst>
              </p:cNvPr>
              <p:cNvSpPr/>
              <p:nvPr/>
            </p:nvSpPr>
            <p:spPr>
              <a:xfrm>
                <a:off x="1742168" y="1750852"/>
                <a:ext cx="79539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168" extrusionOk="0">
                    <a:moveTo>
                      <a:pt x="1" y="1"/>
                    </a:moveTo>
                    <a:cubicBezTo>
                      <a:pt x="1" y="620"/>
                      <a:pt x="501" y="1168"/>
                      <a:pt x="1168" y="1168"/>
                    </a:cubicBezTo>
                    <a:cubicBezTo>
                      <a:pt x="1811" y="1168"/>
                      <a:pt x="2311" y="644"/>
                      <a:pt x="23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265;p80">
                <a:extLst>
                  <a:ext uri="{FF2B5EF4-FFF2-40B4-BE49-F238E27FC236}">
                    <a16:creationId xmlns:a16="http://schemas.microsoft.com/office/drawing/2014/main" id="{4283021C-8345-D2B3-619B-98D85FF5ACA5}"/>
                  </a:ext>
                </a:extLst>
              </p:cNvPr>
              <p:cNvSpPr/>
              <p:nvPr/>
            </p:nvSpPr>
            <p:spPr>
              <a:xfrm>
                <a:off x="1698734" y="1692652"/>
                <a:ext cx="163965" cy="143418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4167" extrusionOk="0">
                    <a:moveTo>
                      <a:pt x="2382" y="1"/>
                    </a:moveTo>
                    <a:cubicBezTo>
                      <a:pt x="1787" y="1"/>
                      <a:pt x="1287" y="334"/>
                      <a:pt x="1048" y="882"/>
                    </a:cubicBezTo>
                    <a:lnTo>
                      <a:pt x="191" y="3049"/>
                    </a:lnTo>
                    <a:cubicBezTo>
                      <a:pt x="1" y="3478"/>
                      <a:pt x="215" y="3954"/>
                      <a:pt x="644" y="4097"/>
                    </a:cubicBezTo>
                    <a:cubicBezTo>
                      <a:pt x="745" y="4145"/>
                      <a:pt x="850" y="4167"/>
                      <a:pt x="954" y="4167"/>
                    </a:cubicBezTo>
                    <a:cubicBezTo>
                      <a:pt x="1266" y="4167"/>
                      <a:pt x="1560" y="3966"/>
                      <a:pt x="1668" y="3645"/>
                    </a:cubicBezTo>
                    <a:lnTo>
                      <a:pt x="2382" y="1906"/>
                    </a:lnTo>
                    <a:lnTo>
                      <a:pt x="3096" y="3645"/>
                    </a:lnTo>
                    <a:cubicBezTo>
                      <a:pt x="3239" y="3966"/>
                      <a:pt x="3530" y="4167"/>
                      <a:pt x="3837" y="4167"/>
                    </a:cubicBezTo>
                    <a:cubicBezTo>
                      <a:pt x="3939" y="4167"/>
                      <a:pt x="4043" y="4145"/>
                      <a:pt x="4144" y="4097"/>
                    </a:cubicBezTo>
                    <a:cubicBezTo>
                      <a:pt x="4573" y="3954"/>
                      <a:pt x="4763" y="3478"/>
                      <a:pt x="4597" y="3049"/>
                    </a:cubicBezTo>
                    <a:lnTo>
                      <a:pt x="3739" y="882"/>
                    </a:lnTo>
                    <a:cubicBezTo>
                      <a:pt x="3525" y="334"/>
                      <a:pt x="2977" y="1"/>
                      <a:pt x="23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266;p80">
                <a:extLst>
                  <a:ext uri="{FF2B5EF4-FFF2-40B4-BE49-F238E27FC236}">
                    <a16:creationId xmlns:a16="http://schemas.microsoft.com/office/drawing/2014/main" id="{AE1927A7-8B86-F114-D641-DD4FDDC096E7}"/>
                  </a:ext>
                </a:extLst>
              </p:cNvPr>
              <p:cNvSpPr/>
              <p:nvPr/>
            </p:nvSpPr>
            <p:spPr>
              <a:xfrm>
                <a:off x="1698734" y="1692652"/>
                <a:ext cx="93478" cy="143177"/>
              </a:xfrm>
              <a:custGeom>
                <a:avLst/>
                <a:gdLst/>
                <a:ahLst/>
                <a:cxnLst/>
                <a:rect l="l" t="t" r="r" b="b"/>
                <a:pathLst>
                  <a:path w="2716" h="4160" extrusionOk="0">
                    <a:moveTo>
                      <a:pt x="2382" y="1"/>
                    </a:moveTo>
                    <a:cubicBezTo>
                      <a:pt x="1787" y="1"/>
                      <a:pt x="1287" y="334"/>
                      <a:pt x="1048" y="882"/>
                    </a:cubicBezTo>
                    <a:lnTo>
                      <a:pt x="191" y="3049"/>
                    </a:lnTo>
                    <a:cubicBezTo>
                      <a:pt x="1" y="3478"/>
                      <a:pt x="215" y="3954"/>
                      <a:pt x="644" y="4097"/>
                    </a:cubicBezTo>
                    <a:cubicBezTo>
                      <a:pt x="732" y="4141"/>
                      <a:pt x="826" y="4160"/>
                      <a:pt x="922" y="4160"/>
                    </a:cubicBezTo>
                    <a:cubicBezTo>
                      <a:pt x="1033" y="4160"/>
                      <a:pt x="1148" y="4135"/>
                      <a:pt x="1263" y="4097"/>
                    </a:cubicBezTo>
                    <a:cubicBezTo>
                      <a:pt x="882" y="3930"/>
                      <a:pt x="667" y="3478"/>
                      <a:pt x="834" y="3049"/>
                    </a:cubicBezTo>
                    <a:lnTo>
                      <a:pt x="1715" y="882"/>
                    </a:lnTo>
                    <a:cubicBezTo>
                      <a:pt x="1882" y="430"/>
                      <a:pt x="2263" y="120"/>
                      <a:pt x="2715" y="25"/>
                    </a:cubicBezTo>
                    <a:cubicBezTo>
                      <a:pt x="2620" y="1"/>
                      <a:pt x="2501" y="1"/>
                      <a:pt x="23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267;p80">
                <a:extLst>
                  <a:ext uri="{FF2B5EF4-FFF2-40B4-BE49-F238E27FC236}">
                    <a16:creationId xmlns:a16="http://schemas.microsoft.com/office/drawing/2014/main" id="{403D9E7A-96D1-F80D-CAE0-A20A009AAE08}"/>
                  </a:ext>
                </a:extLst>
              </p:cNvPr>
              <p:cNvSpPr/>
              <p:nvPr/>
            </p:nvSpPr>
            <p:spPr>
              <a:xfrm>
                <a:off x="1782334" y="1756599"/>
                <a:ext cx="61504" cy="78334"/>
              </a:xfrm>
              <a:custGeom>
                <a:avLst/>
                <a:gdLst/>
                <a:ahLst/>
                <a:cxnLst/>
                <a:rect l="l" t="t" r="r" b="b"/>
                <a:pathLst>
                  <a:path w="1787" h="2276" extrusionOk="0">
                    <a:moveTo>
                      <a:pt x="1" y="0"/>
                    </a:moveTo>
                    <a:lnTo>
                      <a:pt x="715" y="1763"/>
                    </a:lnTo>
                    <a:cubicBezTo>
                      <a:pt x="841" y="2087"/>
                      <a:pt x="1131" y="2275"/>
                      <a:pt x="1440" y="2275"/>
                    </a:cubicBezTo>
                    <a:cubicBezTo>
                      <a:pt x="1539" y="2275"/>
                      <a:pt x="1641" y="2256"/>
                      <a:pt x="1739" y="2215"/>
                    </a:cubicBezTo>
                    <a:lnTo>
                      <a:pt x="1787" y="2215"/>
                    </a:lnTo>
                    <a:cubicBezTo>
                      <a:pt x="1572" y="2144"/>
                      <a:pt x="1382" y="2001"/>
                      <a:pt x="1334" y="1787"/>
                    </a:cubicBezTo>
                    <a:lnTo>
                      <a:pt x="858" y="596"/>
                    </a:lnTo>
                    <a:cubicBezTo>
                      <a:pt x="715" y="239"/>
                      <a:pt x="382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268;p80">
                <a:extLst>
                  <a:ext uri="{FF2B5EF4-FFF2-40B4-BE49-F238E27FC236}">
                    <a16:creationId xmlns:a16="http://schemas.microsoft.com/office/drawing/2014/main" id="{8A4F6884-089B-486C-FD74-F905E102230D}"/>
                  </a:ext>
                </a:extLst>
              </p:cNvPr>
              <p:cNvSpPr/>
              <p:nvPr/>
            </p:nvSpPr>
            <p:spPr>
              <a:xfrm>
                <a:off x="1752012" y="1727895"/>
                <a:ext cx="59852" cy="30391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883" extrusionOk="0">
                    <a:moveTo>
                      <a:pt x="1" y="1"/>
                    </a:moveTo>
                    <a:cubicBezTo>
                      <a:pt x="1" y="477"/>
                      <a:pt x="405" y="882"/>
                      <a:pt x="882" y="882"/>
                    </a:cubicBezTo>
                    <a:cubicBezTo>
                      <a:pt x="1358" y="882"/>
                      <a:pt x="1739" y="477"/>
                      <a:pt x="17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269;p80">
                <a:extLst>
                  <a:ext uri="{FF2B5EF4-FFF2-40B4-BE49-F238E27FC236}">
                    <a16:creationId xmlns:a16="http://schemas.microsoft.com/office/drawing/2014/main" id="{53846880-CB68-BDFA-D42B-94C65F656808}"/>
                  </a:ext>
                </a:extLst>
              </p:cNvPr>
              <p:cNvSpPr/>
              <p:nvPr/>
            </p:nvSpPr>
            <p:spPr>
              <a:xfrm>
                <a:off x="1718420" y="1668904"/>
                <a:ext cx="20513" cy="41026"/>
              </a:xfrm>
              <a:custGeom>
                <a:avLst/>
                <a:gdLst/>
                <a:ahLst/>
                <a:cxnLst/>
                <a:rect l="l" t="t" r="r" b="b"/>
                <a:pathLst>
                  <a:path w="596" h="1192" extrusionOk="0">
                    <a:moveTo>
                      <a:pt x="310" y="0"/>
                    </a:moveTo>
                    <a:cubicBezTo>
                      <a:pt x="119" y="0"/>
                      <a:pt x="0" y="119"/>
                      <a:pt x="0" y="286"/>
                    </a:cubicBezTo>
                    <a:lnTo>
                      <a:pt x="0" y="881"/>
                    </a:lnTo>
                    <a:cubicBezTo>
                      <a:pt x="0" y="1072"/>
                      <a:pt x="119" y="1191"/>
                      <a:pt x="310" y="1191"/>
                    </a:cubicBezTo>
                    <a:cubicBezTo>
                      <a:pt x="476" y="1191"/>
                      <a:pt x="596" y="1072"/>
                      <a:pt x="596" y="881"/>
                    </a:cubicBezTo>
                    <a:lnTo>
                      <a:pt x="596" y="286"/>
                    </a:lnTo>
                    <a:cubicBezTo>
                      <a:pt x="596" y="119"/>
                      <a:pt x="476" y="0"/>
                      <a:pt x="3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270;p80">
                <a:extLst>
                  <a:ext uri="{FF2B5EF4-FFF2-40B4-BE49-F238E27FC236}">
                    <a16:creationId xmlns:a16="http://schemas.microsoft.com/office/drawing/2014/main" id="{5263A4BD-D364-F735-0794-C6539306BDFF}"/>
                  </a:ext>
                </a:extLst>
              </p:cNvPr>
              <p:cNvSpPr/>
              <p:nvPr/>
            </p:nvSpPr>
            <p:spPr>
              <a:xfrm>
                <a:off x="1823325" y="1668904"/>
                <a:ext cx="20513" cy="41026"/>
              </a:xfrm>
              <a:custGeom>
                <a:avLst/>
                <a:gdLst/>
                <a:ahLst/>
                <a:cxnLst/>
                <a:rect l="l" t="t" r="r" b="b"/>
                <a:pathLst>
                  <a:path w="596" h="1192" extrusionOk="0">
                    <a:moveTo>
                      <a:pt x="286" y="0"/>
                    </a:moveTo>
                    <a:cubicBezTo>
                      <a:pt x="119" y="0"/>
                      <a:pt x="0" y="119"/>
                      <a:pt x="0" y="286"/>
                    </a:cubicBezTo>
                    <a:lnTo>
                      <a:pt x="0" y="881"/>
                    </a:lnTo>
                    <a:cubicBezTo>
                      <a:pt x="0" y="1072"/>
                      <a:pt x="119" y="1191"/>
                      <a:pt x="286" y="1191"/>
                    </a:cubicBezTo>
                    <a:cubicBezTo>
                      <a:pt x="477" y="1191"/>
                      <a:pt x="596" y="1072"/>
                      <a:pt x="596" y="881"/>
                    </a:cubicBezTo>
                    <a:lnTo>
                      <a:pt x="596" y="286"/>
                    </a:lnTo>
                    <a:cubicBezTo>
                      <a:pt x="596" y="119"/>
                      <a:pt x="477" y="0"/>
                      <a:pt x="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271;p80">
                <a:extLst>
                  <a:ext uri="{FF2B5EF4-FFF2-40B4-BE49-F238E27FC236}">
                    <a16:creationId xmlns:a16="http://schemas.microsoft.com/office/drawing/2014/main" id="{0012D2BD-A7AF-2173-D9DF-55448F4C3983}"/>
                  </a:ext>
                </a:extLst>
              </p:cNvPr>
              <p:cNvSpPr/>
              <p:nvPr/>
            </p:nvSpPr>
            <p:spPr>
              <a:xfrm>
                <a:off x="1596272" y="1591017"/>
                <a:ext cx="59060" cy="186095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5407" extrusionOk="0">
                    <a:moveTo>
                      <a:pt x="1715" y="1"/>
                    </a:moveTo>
                    <a:cubicBezTo>
                      <a:pt x="762" y="1"/>
                      <a:pt x="0" y="763"/>
                      <a:pt x="0" y="1716"/>
                    </a:cubicBezTo>
                    <a:lnTo>
                      <a:pt x="0" y="4549"/>
                    </a:lnTo>
                    <a:cubicBezTo>
                      <a:pt x="0" y="5026"/>
                      <a:pt x="381" y="5407"/>
                      <a:pt x="858" y="5407"/>
                    </a:cubicBezTo>
                    <a:cubicBezTo>
                      <a:pt x="1334" y="5407"/>
                      <a:pt x="1715" y="5026"/>
                      <a:pt x="1715" y="4549"/>
                    </a:cubicBezTo>
                    <a:lnTo>
                      <a:pt x="1715" y="1549"/>
                    </a:lnTo>
                    <a:lnTo>
                      <a:pt x="17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272;p80">
                <a:extLst>
                  <a:ext uri="{FF2B5EF4-FFF2-40B4-BE49-F238E27FC236}">
                    <a16:creationId xmlns:a16="http://schemas.microsoft.com/office/drawing/2014/main" id="{FE920FF3-48FC-C1CD-F494-E3A83A6E6264}"/>
                  </a:ext>
                </a:extLst>
              </p:cNvPr>
              <p:cNvSpPr/>
              <p:nvPr/>
            </p:nvSpPr>
            <p:spPr>
              <a:xfrm>
                <a:off x="1597925" y="1592669"/>
                <a:ext cx="46739" cy="184443"/>
              </a:xfrm>
              <a:custGeom>
                <a:avLst/>
                <a:gdLst/>
                <a:ahLst/>
                <a:cxnLst/>
                <a:rect l="l" t="t" r="r" b="b"/>
                <a:pathLst>
                  <a:path w="1358" h="5359" extrusionOk="0">
                    <a:moveTo>
                      <a:pt x="1358" y="1"/>
                    </a:moveTo>
                    <a:cubicBezTo>
                      <a:pt x="596" y="191"/>
                      <a:pt x="0" y="858"/>
                      <a:pt x="0" y="1691"/>
                    </a:cubicBezTo>
                    <a:lnTo>
                      <a:pt x="0" y="4525"/>
                    </a:lnTo>
                    <a:cubicBezTo>
                      <a:pt x="0" y="4763"/>
                      <a:pt x="72" y="4978"/>
                      <a:pt x="239" y="5121"/>
                    </a:cubicBezTo>
                    <a:cubicBezTo>
                      <a:pt x="381" y="5264"/>
                      <a:pt x="596" y="5359"/>
                      <a:pt x="834" y="5359"/>
                    </a:cubicBezTo>
                    <a:cubicBezTo>
                      <a:pt x="953" y="5359"/>
                      <a:pt x="1024" y="5335"/>
                      <a:pt x="1120" y="5311"/>
                    </a:cubicBezTo>
                    <a:cubicBezTo>
                      <a:pt x="1001" y="5287"/>
                      <a:pt x="882" y="5192"/>
                      <a:pt x="786" y="5097"/>
                    </a:cubicBezTo>
                    <a:cubicBezTo>
                      <a:pt x="643" y="4930"/>
                      <a:pt x="524" y="4716"/>
                      <a:pt x="524" y="4478"/>
                    </a:cubicBezTo>
                    <a:lnTo>
                      <a:pt x="524" y="1525"/>
                    </a:lnTo>
                    <a:cubicBezTo>
                      <a:pt x="524" y="858"/>
                      <a:pt x="858" y="334"/>
                      <a:pt x="13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273;p80">
                <a:extLst>
                  <a:ext uri="{FF2B5EF4-FFF2-40B4-BE49-F238E27FC236}">
                    <a16:creationId xmlns:a16="http://schemas.microsoft.com/office/drawing/2014/main" id="{2D669A1F-DE7C-E1F6-41BA-F79A4D0E2D2D}"/>
                  </a:ext>
                </a:extLst>
              </p:cNvPr>
              <p:cNvSpPr/>
              <p:nvPr/>
            </p:nvSpPr>
            <p:spPr>
              <a:xfrm>
                <a:off x="1906099" y="1591017"/>
                <a:ext cx="59060" cy="186095"/>
              </a:xfrm>
              <a:custGeom>
                <a:avLst/>
                <a:gdLst/>
                <a:ahLst/>
                <a:cxnLst/>
                <a:rect l="l" t="t" r="r" b="b"/>
                <a:pathLst>
                  <a:path w="1716" h="5407" extrusionOk="0">
                    <a:moveTo>
                      <a:pt x="1" y="1"/>
                    </a:moveTo>
                    <a:lnTo>
                      <a:pt x="1" y="1549"/>
                    </a:lnTo>
                    <a:lnTo>
                      <a:pt x="1" y="4549"/>
                    </a:lnTo>
                    <a:cubicBezTo>
                      <a:pt x="1" y="5026"/>
                      <a:pt x="382" y="5407"/>
                      <a:pt x="858" y="5407"/>
                    </a:cubicBezTo>
                    <a:cubicBezTo>
                      <a:pt x="1334" y="5407"/>
                      <a:pt x="1715" y="5026"/>
                      <a:pt x="1715" y="4549"/>
                    </a:cubicBezTo>
                    <a:lnTo>
                      <a:pt x="1715" y="1716"/>
                    </a:lnTo>
                    <a:cubicBezTo>
                      <a:pt x="1715" y="763"/>
                      <a:pt x="953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274;p80">
                <a:extLst>
                  <a:ext uri="{FF2B5EF4-FFF2-40B4-BE49-F238E27FC236}">
                    <a16:creationId xmlns:a16="http://schemas.microsoft.com/office/drawing/2014/main" id="{FCABD69C-29C7-47DD-E77E-BE822D5D74B9}"/>
                  </a:ext>
                </a:extLst>
              </p:cNvPr>
              <p:cNvSpPr/>
              <p:nvPr/>
            </p:nvSpPr>
            <p:spPr>
              <a:xfrm>
                <a:off x="1906099" y="1644295"/>
                <a:ext cx="40200" cy="131991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3835" extrusionOk="0">
                    <a:moveTo>
                      <a:pt x="1" y="1"/>
                    </a:moveTo>
                    <a:lnTo>
                      <a:pt x="1" y="2978"/>
                    </a:lnTo>
                    <a:cubicBezTo>
                      <a:pt x="1" y="3406"/>
                      <a:pt x="382" y="3835"/>
                      <a:pt x="858" y="3835"/>
                    </a:cubicBezTo>
                    <a:cubicBezTo>
                      <a:pt x="953" y="3835"/>
                      <a:pt x="1072" y="3811"/>
                      <a:pt x="1168" y="3787"/>
                    </a:cubicBezTo>
                    <a:cubicBezTo>
                      <a:pt x="858" y="3668"/>
                      <a:pt x="620" y="3359"/>
                      <a:pt x="596" y="3001"/>
                    </a:cubicBezTo>
                    <a:lnTo>
                      <a:pt x="596" y="620"/>
                    </a:lnTo>
                    <a:cubicBezTo>
                      <a:pt x="596" y="263"/>
                      <a:pt x="334" y="1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BAB3CDF-87B2-4E37-FE10-44638526A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51926" cy="1305057"/>
          </a:xfrm>
          <a:prstGeom prst="rect">
            <a:avLst/>
          </a:prstGeom>
        </p:spPr>
      </p:pic>
      <p:sp>
        <p:nvSpPr>
          <p:cNvPr id="23" name="Google Shape;4279;p81">
            <a:extLst>
              <a:ext uri="{FF2B5EF4-FFF2-40B4-BE49-F238E27FC236}">
                <a16:creationId xmlns:a16="http://schemas.microsoft.com/office/drawing/2014/main" id="{248D8BC3-44F4-BFF3-DD71-DA7D242C6969}"/>
              </a:ext>
            </a:extLst>
          </p:cNvPr>
          <p:cNvSpPr txBox="1">
            <a:spLocks/>
          </p:cNvSpPr>
          <p:nvPr/>
        </p:nvSpPr>
        <p:spPr>
          <a:xfrm>
            <a:off x="3375660" y="3088844"/>
            <a:ext cx="5768340" cy="1923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000" b="0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3200"/>
              <a:t>At the “My account” box, click on “Admin” to sign in by admin account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F512A8A-3FDC-A211-C207-921289DD5A91}"/>
              </a:ext>
            </a:extLst>
          </p:cNvPr>
          <p:cNvSpPr/>
          <p:nvPr/>
        </p:nvSpPr>
        <p:spPr>
          <a:xfrm>
            <a:off x="839487" y="198120"/>
            <a:ext cx="556192" cy="213812"/>
          </a:xfrm>
          <a:prstGeom prst="rect">
            <a:avLst/>
          </a:prstGeom>
          <a:noFill/>
          <a:ln>
            <a:solidFill>
              <a:srgbClr val="F9ED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6798BA9-AB15-5CA2-F965-C21547212AAC}"/>
              </a:ext>
            </a:extLst>
          </p:cNvPr>
          <p:cNvCxnSpPr>
            <a:stCxn id="24" idx="3"/>
          </p:cNvCxnSpPr>
          <p:nvPr/>
        </p:nvCxnSpPr>
        <p:spPr>
          <a:xfrm>
            <a:off x="1395679" y="305026"/>
            <a:ext cx="1979981" cy="150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B5885FF-0BC3-A9CE-56BA-E12879045542}"/>
              </a:ext>
            </a:extLst>
          </p:cNvPr>
          <p:cNvGrpSpPr/>
          <p:nvPr/>
        </p:nvGrpSpPr>
        <p:grpSpPr>
          <a:xfrm>
            <a:off x="0" y="4695621"/>
            <a:ext cx="2948940" cy="440856"/>
            <a:chOff x="0" y="4695621"/>
            <a:chExt cx="2948940" cy="440856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647E3FB-3B55-75A8-4CDA-5653DDB2D904}"/>
                </a:ext>
              </a:extLst>
            </p:cNvPr>
            <p:cNvGrpSpPr/>
            <p:nvPr/>
          </p:nvGrpSpPr>
          <p:grpSpPr>
            <a:xfrm>
              <a:off x="0" y="4695621"/>
              <a:ext cx="2948940" cy="428106"/>
              <a:chOff x="0" y="4695621"/>
              <a:chExt cx="2948940" cy="42810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A5891C7-8051-9532-FF27-614316E39E33}"/>
                  </a:ext>
                </a:extLst>
              </p:cNvPr>
              <p:cNvCxnSpPr/>
              <p:nvPr/>
            </p:nvCxnSpPr>
            <p:spPr>
              <a:xfrm>
                <a:off x="0" y="4695621"/>
                <a:ext cx="2948940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A6181CE-029D-B1E9-5C98-7CD579C076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8940" y="4695621"/>
                <a:ext cx="0" cy="428106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Google Shape;4279;p81">
              <a:extLst>
                <a:ext uri="{FF2B5EF4-FFF2-40B4-BE49-F238E27FC236}">
                  <a16:creationId xmlns:a16="http://schemas.microsoft.com/office/drawing/2014/main" id="{13FCFE91-1B0D-B26B-1C84-4BA90DBB179F}"/>
                </a:ext>
              </a:extLst>
            </p:cNvPr>
            <p:cNvSpPr txBox="1">
              <a:spLocks/>
            </p:cNvSpPr>
            <p:nvPr/>
          </p:nvSpPr>
          <p:spPr>
            <a:xfrm>
              <a:off x="172963" y="4708375"/>
              <a:ext cx="2508360" cy="42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oogaloo"/>
                <a:buNone/>
                <a:defRPr sz="3000" b="0" i="0" u="none" strike="noStrike" cap="none">
                  <a:solidFill>
                    <a:schemeClr val="dk1"/>
                  </a:solidFill>
                  <a:latin typeface="Boogaloo"/>
                  <a:ea typeface="Boogaloo"/>
                  <a:cs typeface="Boogaloo"/>
                  <a:sym typeface="Boogalo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 sz="3600">
                  <a:solidFill>
                    <a:srgbClr val="FF0000"/>
                  </a:solidFill>
                </a:rPr>
                <a:t>For admin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9" grpId="0"/>
      <p:bldP spid="23" grpId="0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1" name="Google Shape;4351;p8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Users List: List of all users in the store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DF3C46-5771-0434-9E47-BB91DB2DE9DF}"/>
              </a:ext>
            </a:extLst>
          </p:cNvPr>
          <p:cNvGrpSpPr/>
          <p:nvPr/>
        </p:nvGrpSpPr>
        <p:grpSpPr>
          <a:xfrm>
            <a:off x="0" y="4695621"/>
            <a:ext cx="2948940" cy="440856"/>
            <a:chOff x="0" y="4695621"/>
            <a:chExt cx="2948940" cy="44085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626F5ED-D62A-CA02-C2FA-DC7A1B78FDEF}"/>
                </a:ext>
              </a:extLst>
            </p:cNvPr>
            <p:cNvGrpSpPr/>
            <p:nvPr/>
          </p:nvGrpSpPr>
          <p:grpSpPr>
            <a:xfrm>
              <a:off x="0" y="4695621"/>
              <a:ext cx="2948940" cy="428106"/>
              <a:chOff x="0" y="4695621"/>
              <a:chExt cx="2948940" cy="428106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1A899CC-3B7F-C072-3345-DD9A801A8433}"/>
                  </a:ext>
                </a:extLst>
              </p:cNvPr>
              <p:cNvCxnSpPr/>
              <p:nvPr/>
            </p:nvCxnSpPr>
            <p:spPr>
              <a:xfrm>
                <a:off x="0" y="4695621"/>
                <a:ext cx="2948940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C43EFB7-E0C9-B6B2-88CE-EADACC394F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8940" y="4695621"/>
                <a:ext cx="0" cy="428106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Google Shape;4279;p81">
              <a:extLst>
                <a:ext uri="{FF2B5EF4-FFF2-40B4-BE49-F238E27FC236}">
                  <a16:creationId xmlns:a16="http://schemas.microsoft.com/office/drawing/2014/main" id="{82B4450D-7879-4BAE-38EF-22FCB89B9FEA}"/>
                </a:ext>
              </a:extLst>
            </p:cNvPr>
            <p:cNvSpPr txBox="1">
              <a:spLocks/>
            </p:cNvSpPr>
            <p:nvPr/>
          </p:nvSpPr>
          <p:spPr>
            <a:xfrm>
              <a:off x="172963" y="4708375"/>
              <a:ext cx="2508360" cy="42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oogaloo"/>
                <a:buNone/>
                <a:defRPr sz="3000" b="0" i="0" u="none" strike="noStrike" cap="none">
                  <a:solidFill>
                    <a:schemeClr val="dk1"/>
                  </a:solidFill>
                  <a:latin typeface="Boogaloo"/>
                  <a:ea typeface="Boogaloo"/>
                  <a:cs typeface="Boogaloo"/>
                  <a:sym typeface="Boogalo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 sz="3600">
                  <a:solidFill>
                    <a:srgbClr val="FF0000"/>
                  </a:solidFill>
                </a:rPr>
                <a:t>For admin</a:t>
              </a:r>
            </a:p>
          </p:txBody>
        </p:sp>
      </p:grpSp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50257E8F-0045-BB23-3AEF-94677C4A2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1" r="2867" b="-1"/>
          <a:stretch/>
        </p:blipFill>
        <p:spPr bwMode="auto">
          <a:xfrm>
            <a:off x="811125" y="558928"/>
            <a:ext cx="7521750" cy="402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Không có mô tả.">
            <a:extLst>
              <a:ext uri="{FF2B5EF4-FFF2-40B4-BE49-F238E27FC236}">
                <a16:creationId xmlns:a16="http://schemas.microsoft.com/office/drawing/2014/main" id="{7261AF72-5510-662D-4727-FE33A2FA3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7" r="3065"/>
          <a:stretch/>
        </p:blipFill>
        <p:spPr bwMode="auto">
          <a:xfrm>
            <a:off x="2986846" y="1173411"/>
            <a:ext cx="6165497" cy="326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76" name="Google Shape;4376;p83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Add User: Create more user profiles for store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18EE70-54F7-ACEE-4D1F-3CD06CA7FD35}"/>
              </a:ext>
            </a:extLst>
          </p:cNvPr>
          <p:cNvGrpSpPr/>
          <p:nvPr/>
        </p:nvGrpSpPr>
        <p:grpSpPr>
          <a:xfrm>
            <a:off x="0" y="4695621"/>
            <a:ext cx="2948940" cy="440856"/>
            <a:chOff x="0" y="4695621"/>
            <a:chExt cx="2948940" cy="4408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4B005FF-443F-3F06-5D5B-4801D297CFC7}"/>
                </a:ext>
              </a:extLst>
            </p:cNvPr>
            <p:cNvGrpSpPr/>
            <p:nvPr/>
          </p:nvGrpSpPr>
          <p:grpSpPr>
            <a:xfrm>
              <a:off x="0" y="4695621"/>
              <a:ext cx="2948940" cy="428106"/>
              <a:chOff x="0" y="4695621"/>
              <a:chExt cx="2948940" cy="428106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7D011A1F-CF31-F663-4D93-680A439F8301}"/>
                  </a:ext>
                </a:extLst>
              </p:cNvPr>
              <p:cNvCxnSpPr/>
              <p:nvPr/>
            </p:nvCxnSpPr>
            <p:spPr>
              <a:xfrm>
                <a:off x="0" y="4695621"/>
                <a:ext cx="2948940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F2BB61D-DEF2-335E-D35E-ECBF9AABFE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8940" y="4695621"/>
                <a:ext cx="0" cy="428106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Google Shape;4279;p81">
              <a:extLst>
                <a:ext uri="{FF2B5EF4-FFF2-40B4-BE49-F238E27FC236}">
                  <a16:creationId xmlns:a16="http://schemas.microsoft.com/office/drawing/2014/main" id="{D32F2AB7-67FC-6A1E-C2AD-0BB7AEF209E4}"/>
                </a:ext>
              </a:extLst>
            </p:cNvPr>
            <p:cNvSpPr txBox="1">
              <a:spLocks/>
            </p:cNvSpPr>
            <p:nvPr/>
          </p:nvSpPr>
          <p:spPr>
            <a:xfrm>
              <a:off x="172963" y="4708375"/>
              <a:ext cx="2508360" cy="42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oogaloo"/>
                <a:buNone/>
                <a:defRPr sz="3000" b="0" i="0" u="none" strike="noStrike" cap="none">
                  <a:solidFill>
                    <a:schemeClr val="dk1"/>
                  </a:solidFill>
                  <a:latin typeface="Boogaloo"/>
                  <a:ea typeface="Boogaloo"/>
                  <a:cs typeface="Boogaloo"/>
                  <a:sym typeface="Boogalo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 sz="3600">
                  <a:solidFill>
                    <a:srgbClr val="FF0000"/>
                  </a:solidFill>
                </a:rPr>
                <a:t>For admin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5DC1652-527A-CB3C-59D3-FDE475F6D674}"/>
              </a:ext>
            </a:extLst>
          </p:cNvPr>
          <p:cNvSpPr/>
          <p:nvPr/>
        </p:nvSpPr>
        <p:spPr>
          <a:xfrm>
            <a:off x="4262400" y="1958400"/>
            <a:ext cx="4032000" cy="1065600"/>
          </a:xfrm>
          <a:prstGeom prst="rect">
            <a:avLst/>
          </a:prstGeom>
          <a:noFill/>
          <a:ln>
            <a:solidFill>
              <a:srgbClr val="F9ED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672EB5-B3AF-E4F4-3B79-98A662A5276D}"/>
              </a:ext>
            </a:extLst>
          </p:cNvPr>
          <p:cNvSpPr/>
          <p:nvPr/>
        </p:nvSpPr>
        <p:spPr>
          <a:xfrm>
            <a:off x="8395800" y="2869800"/>
            <a:ext cx="646800" cy="308400"/>
          </a:xfrm>
          <a:prstGeom prst="rect">
            <a:avLst/>
          </a:prstGeom>
          <a:noFill/>
          <a:ln>
            <a:solidFill>
              <a:srgbClr val="F9ED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68205C-62A0-1FD9-49CF-7A1ECDE4CE93}"/>
              </a:ext>
            </a:extLst>
          </p:cNvPr>
          <p:cNvCxnSpPr/>
          <p:nvPr/>
        </p:nvCxnSpPr>
        <p:spPr>
          <a:xfrm>
            <a:off x="2376000" y="1684800"/>
            <a:ext cx="1886400" cy="6048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A28E57-586F-84F2-24A7-02FD5C16E321}"/>
              </a:ext>
            </a:extLst>
          </p:cNvPr>
          <p:cNvCxnSpPr>
            <a:cxnSpLocks/>
          </p:cNvCxnSpPr>
          <p:nvPr/>
        </p:nvCxnSpPr>
        <p:spPr>
          <a:xfrm flipV="1">
            <a:off x="2433600" y="3140253"/>
            <a:ext cx="5962200" cy="72262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Google Shape;4376;p83">
            <a:extLst>
              <a:ext uri="{FF2B5EF4-FFF2-40B4-BE49-F238E27FC236}">
                <a16:creationId xmlns:a16="http://schemas.microsoft.com/office/drawing/2014/main" id="{3040C7E9-94FC-1199-0356-AB9D40DC4BC0}"/>
              </a:ext>
            </a:extLst>
          </p:cNvPr>
          <p:cNvSpPr txBox="1">
            <a:spLocks/>
          </p:cNvSpPr>
          <p:nvPr/>
        </p:nvSpPr>
        <p:spPr>
          <a:xfrm>
            <a:off x="0" y="1173411"/>
            <a:ext cx="29489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400"/>
              <a:t>1. Fill all the necessary information</a:t>
            </a:r>
          </a:p>
        </p:txBody>
      </p:sp>
      <p:sp>
        <p:nvSpPr>
          <p:cNvPr id="15" name="Google Shape;4376;p83">
            <a:extLst>
              <a:ext uri="{FF2B5EF4-FFF2-40B4-BE49-F238E27FC236}">
                <a16:creationId xmlns:a16="http://schemas.microsoft.com/office/drawing/2014/main" id="{06373348-602B-62DC-0162-EC6126F29DE7}"/>
              </a:ext>
            </a:extLst>
          </p:cNvPr>
          <p:cNvSpPr txBox="1">
            <a:spLocks/>
          </p:cNvSpPr>
          <p:nvPr/>
        </p:nvSpPr>
        <p:spPr>
          <a:xfrm>
            <a:off x="-47327" y="3545216"/>
            <a:ext cx="29489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400"/>
              <a:t>2. Click “Add”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76" grpId="0"/>
      <p:bldP spid="7" grpId="0" animBg="1"/>
      <p:bldP spid="8" grpId="0" animBg="1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hông có mô tả.">
            <a:extLst>
              <a:ext uri="{FF2B5EF4-FFF2-40B4-BE49-F238E27FC236}">
                <a16:creationId xmlns:a16="http://schemas.microsoft.com/office/drawing/2014/main" id="{4CC3785A-C0D2-AB19-D8AE-67E1421F9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9" r="2835"/>
          <a:stretch/>
        </p:blipFill>
        <p:spPr bwMode="auto">
          <a:xfrm>
            <a:off x="2961497" y="1129726"/>
            <a:ext cx="6195055" cy="331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99" name="Google Shape;4399;p84"/>
          <p:cNvSpPr txBox="1">
            <a:spLocks noGrp="1"/>
          </p:cNvSpPr>
          <p:nvPr>
            <p:ph type="title"/>
          </p:nvPr>
        </p:nvSpPr>
        <p:spPr>
          <a:xfrm>
            <a:off x="722700" y="7023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Add Products: Posting more products for sale 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EB0AA9-46DD-4CE4-9FBE-A127E0F9BBC3}"/>
              </a:ext>
            </a:extLst>
          </p:cNvPr>
          <p:cNvGrpSpPr/>
          <p:nvPr/>
        </p:nvGrpSpPr>
        <p:grpSpPr>
          <a:xfrm>
            <a:off x="0" y="4695621"/>
            <a:ext cx="2948940" cy="440856"/>
            <a:chOff x="0" y="4695621"/>
            <a:chExt cx="2948940" cy="4408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4EB4261-24CB-7BC0-ABF5-070210AB07EF}"/>
                </a:ext>
              </a:extLst>
            </p:cNvPr>
            <p:cNvGrpSpPr/>
            <p:nvPr/>
          </p:nvGrpSpPr>
          <p:grpSpPr>
            <a:xfrm>
              <a:off x="0" y="4695621"/>
              <a:ext cx="2948940" cy="428106"/>
              <a:chOff x="0" y="4695621"/>
              <a:chExt cx="2948940" cy="428106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184A6B20-BB77-2E55-C339-3BA258D814C9}"/>
                  </a:ext>
                </a:extLst>
              </p:cNvPr>
              <p:cNvCxnSpPr/>
              <p:nvPr/>
            </p:nvCxnSpPr>
            <p:spPr>
              <a:xfrm>
                <a:off x="0" y="4695621"/>
                <a:ext cx="2948940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74B1AEF-929C-9394-2668-B052317160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8940" y="4695621"/>
                <a:ext cx="0" cy="428106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Google Shape;4279;p81">
              <a:extLst>
                <a:ext uri="{FF2B5EF4-FFF2-40B4-BE49-F238E27FC236}">
                  <a16:creationId xmlns:a16="http://schemas.microsoft.com/office/drawing/2014/main" id="{206E805E-0400-BE20-0FE6-EC69F965727D}"/>
                </a:ext>
              </a:extLst>
            </p:cNvPr>
            <p:cNvSpPr txBox="1">
              <a:spLocks/>
            </p:cNvSpPr>
            <p:nvPr/>
          </p:nvSpPr>
          <p:spPr>
            <a:xfrm>
              <a:off x="172963" y="4708375"/>
              <a:ext cx="2508360" cy="42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oogaloo"/>
                <a:buNone/>
                <a:defRPr sz="3000" b="0" i="0" u="none" strike="noStrike" cap="none">
                  <a:solidFill>
                    <a:schemeClr val="dk1"/>
                  </a:solidFill>
                  <a:latin typeface="Boogaloo"/>
                  <a:ea typeface="Boogaloo"/>
                  <a:cs typeface="Boogaloo"/>
                  <a:sym typeface="Boogalo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 sz="3600">
                  <a:solidFill>
                    <a:srgbClr val="FF0000"/>
                  </a:solidFill>
                </a:rPr>
                <a:t>For admin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751B81B-43DC-6254-AB67-32CD719B2AC8}"/>
              </a:ext>
            </a:extLst>
          </p:cNvPr>
          <p:cNvSpPr/>
          <p:nvPr/>
        </p:nvSpPr>
        <p:spPr>
          <a:xfrm>
            <a:off x="4197600" y="1915200"/>
            <a:ext cx="2620800" cy="1339200"/>
          </a:xfrm>
          <a:prstGeom prst="rect">
            <a:avLst/>
          </a:prstGeom>
          <a:noFill/>
          <a:ln>
            <a:solidFill>
              <a:srgbClr val="F9ED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F1F9F1-FF12-146A-DBDC-561DAFAF5F9F}"/>
              </a:ext>
            </a:extLst>
          </p:cNvPr>
          <p:cNvCxnSpPr>
            <a:cxnSpLocks/>
          </p:cNvCxnSpPr>
          <p:nvPr/>
        </p:nvCxnSpPr>
        <p:spPr>
          <a:xfrm>
            <a:off x="2311200" y="1625497"/>
            <a:ext cx="1886400" cy="6048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Google Shape;4376;p83">
            <a:extLst>
              <a:ext uri="{FF2B5EF4-FFF2-40B4-BE49-F238E27FC236}">
                <a16:creationId xmlns:a16="http://schemas.microsoft.com/office/drawing/2014/main" id="{2888C0EF-FC5B-76AF-6F44-1748855A6BA6}"/>
              </a:ext>
            </a:extLst>
          </p:cNvPr>
          <p:cNvSpPr txBox="1">
            <a:spLocks/>
          </p:cNvSpPr>
          <p:nvPr/>
        </p:nvSpPr>
        <p:spPr>
          <a:xfrm>
            <a:off x="-108000" y="1130291"/>
            <a:ext cx="29489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/>
              <a:t>1. Fill the information for a product (supported image formats: .png, .jpg)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39E9BB-42ED-6EA1-FD71-21DA096BAA4B}"/>
              </a:ext>
            </a:extLst>
          </p:cNvPr>
          <p:cNvSpPr/>
          <p:nvPr/>
        </p:nvSpPr>
        <p:spPr>
          <a:xfrm>
            <a:off x="7092000" y="1857600"/>
            <a:ext cx="1872000" cy="813601"/>
          </a:xfrm>
          <a:prstGeom prst="rect">
            <a:avLst/>
          </a:prstGeom>
          <a:noFill/>
          <a:ln>
            <a:solidFill>
              <a:srgbClr val="F9ED5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E6BB5E-CF73-C7A1-C251-171303CE1AF1}"/>
              </a:ext>
            </a:extLst>
          </p:cNvPr>
          <p:cNvCxnSpPr>
            <a:cxnSpLocks/>
          </p:cNvCxnSpPr>
          <p:nvPr/>
        </p:nvCxnSpPr>
        <p:spPr>
          <a:xfrm>
            <a:off x="5572800" y="1058400"/>
            <a:ext cx="1573740" cy="7992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Google Shape;4376;p83">
            <a:extLst>
              <a:ext uri="{FF2B5EF4-FFF2-40B4-BE49-F238E27FC236}">
                <a16:creationId xmlns:a16="http://schemas.microsoft.com/office/drawing/2014/main" id="{2545F6A1-3ECA-C3B8-280C-07A568AF2ED2}"/>
              </a:ext>
            </a:extLst>
          </p:cNvPr>
          <p:cNvSpPr txBox="1">
            <a:spLocks/>
          </p:cNvSpPr>
          <p:nvPr/>
        </p:nvSpPr>
        <p:spPr>
          <a:xfrm>
            <a:off x="2736000" y="557026"/>
            <a:ext cx="606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/>
              <a:t>2. Fill the information for category, which the product belongs to</a:t>
            </a:r>
          </a:p>
        </p:txBody>
      </p:sp>
      <p:sp>
        <p:nvSpPr>
          <p:cNvPr id="15" name="Google Shape;4376;p83">
            <a:extLst>
              <a:ext uri="{FF2B5EF4-FFF2-40B4-BE49-F238E27FC236}">
                <a16:creationId xmlns:a16="http://schemas.microsoft.com/office/drawing/2014/main" id="{D25F0DBD-D331-AC2F-C546-58D9D420E7CA}"/>
              </a:ext>
            </a:extLst>
          </p:cNvPr>
          <p:cNvSpPr txBox="1">
            <a:spLocks/>
          </p:cNvSpPr>
          <p:nvPr/>
        </p:nvSpPr>
        <p:spPr>
          <a:xfrm>
            <a:off x="0" y="3440510"/>
            <a:ext cx="29489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/>
              <a:t>3. Click “Update product”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434DDD9-ED89-0B46-036E-2D846CCCF0A7}"/>
              </a:ext>
            </a:extLst>
          </p:cNvPr>
          <p:cNvCxnSpPr>
            <a:cxnSpLocks/>
          </p:cNvCxnSpPr>
          <p:nvPr/>
        </p:nvCxnSpPr>
        <p:spPr>
          <a:xfrm flipV="1">
            <a:off x="2681323" y="2884122"/>
            <a:ext cx="4465217" cy="813601"/>
          </a:xfrm>
          <a:prstGeom prst="bentConnector3">
            <a:avLst>
              <a:gd name="adj1" fmla="val 95955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5E3FEE5-2759-E18F-FBA8-5D2CE36E770E}"/>
              </a:ext>
            </a:extLst>
          </p:cNvPr>
          <p:cNvSpPr/>
          <p:nvPr/>
        </p:nvSpPr>
        <p:spPr>
          <a:xfrm>
            <a:off x="7131060" y="2743229"/>
            <a:ext cx="653220" cy="194371"/>
          </a:xfrm>
          <a:prstGeom prst="rect">
            <a:avLst/>
          </a:prstGeom>
          <a:noFill/>
          <a:ln>
            <a:solidFill>
              <a:srgbClr val="CF17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9" grpId="0"/>
      <p:bldP spid="7" grpId="0" animBg="1"/>
      <p:bldP spid="9" grpId="0"/>
      <p:bldP spid="11" grpId="0" animBg="1"/>
      <p:bldP spid="14" grpId="0"/>
      <p:bldP spid="15" grpId="0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2" name="Google Shape;4542;p85"/>
          <p:cNvSpPr txBox="1">
            <a:spLocks noGrp="1"/>
          </p:cNvSpPr>
          <p:nvPr>
            <p:ph type="title"/>
          </p:nvPr>
        </p:nvSpPr>
        <p:spPr>
          <a:xfrm>
            <a:off x="722700" y="0"/>
            <a:ext cx="769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Products List: List of all products. Allow to add, delete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DED0F2-41E8-FE7F-A292-13E020BF144E}"/>
              </a:ext>
            </a:extLst>
          </p:cNvPr>
          <p:cNvGrpSpPr/>
          <p:nvPr/>
        </p:nvGrpSpPr>
        <p:grpSpPr>
          <a:xfrm>
            <a:off x="0" y="4695621"/>
            <a:ext cx="2948940" cy="440856"/>
            <a:chOff x="0" y="4695621"/>
            <a:chExt cx="2948940" cy="4408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C98CCA5-7FE4-4F78-09B1-CFCBDBE4B4BD}"/>
                </a:ext>
              </a:extLst>
            </p:cNvPr>
            <p:cNvGrpSpPr/>
            <p:nvPr/>
          </p:nvGrpSpPr>
          <p:grpSpPr>
            <a:xfrm>
              <a:off x="0" y="4695621"/>
              <a:ext cx="2948940" cy="428106"/>
              <a:chOff x="0" y="4695621"/>
              <a:chExt cx="2948940" cy="428106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BD4870C1-C23C-C09B-3E46-DC5A4D0D1C7B}"/>
                  </a:ext>
                </a:extLst>
              </p:cNvPr>
              <p:cNvCxnSpPr/>
              <p:nvPr/>
            </p:nvCxnSpPr>
            <p:spPr>
              <a:xfrm>
                <a:off x="0" y="4695621"/>
                <a:ext cx="2948940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E416D59E-5877-4794-D48E-00E7F1966A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8940" y="4695621"/>
                <a:ext cx="0" cy="428106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Google Shape;4279;p81">
              <a:extLst>
                <a:ext uri="{FF2B5EF4-FFF2-40B4-BE49-F238E27FC236}">
                  <a16:creationId xmlns:a16="http://schemas.microsoft.com/office/drawing/2014/main" id="{DEADDF19-B3BF-4AF5-306D-A8A51B792C25}"/>
                </a:ext>
              </a:extLst>
            </p:cNvPr>
            <p:cNvSpPr txBox="1">
              <a:spLocks/>
            </p:cNvSpPr>
            <p:nvPr/>
          </p:nvSpPr>
          <p:spPr>
            <a:xfrm>
              <a:off x="172963" y="4708375"/>
              <a:ext cx="2508360" cy="42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oogaloo"/>
                <a:buNone/>
                <a:defRPr sz="3000" b="0" i="0" u="none" strike="noStrike" cap="none">
                  <a:solidFill>
                    <a:schemeClr val="dk1"/>
                  </a:solidFill>
                  <a:latin typeface="Boogaloo"/>
                  <a:ea typeface="Boogaloo"/>
                  <a:cs typeface="Boogaloo"/>
                  <a:sym typeface="Boogalo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 sz="3600">
                  <a:solidFill>
                    <a:srgbClr val="FF0000"/>
                  </a:solidFill>
                </a:rPr>
                <a:t>For admin</a:t>
              </a:r>
            </a:p>
          </p:txBody>
        </p:sp>
      </p:grpSp>
      <p:pic>
        <p:nvPicPr>
          <p:cNvPr id="5122" name="Picture 2" descr="Không có mô tả.">
            <a:extLst>
              <a:ext uri="{FF2B5EF4-FFF2-40B4-BE49-F238E27FC236}">
                <a16:creationId xmlns:a16="http://schemas.microsoft.com/office/drawing/2014/main" id="{9C10A76A-9832-A3B4-1910-F2368218F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9" r="2519"/>
          <a:stretch/>
        </p:blipFill>
        <p:spPr bwMode="auto">
          <a:xfrm>
            <a:off x="799200" y="562307"/>
            <a:ext cx="7545600" cy="40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1" name="Google Shape;4351;p82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Manage Users: List of all users. Allow to add, delete 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DF3C46-5771-0434-9E47-BB91DB2DE9DF}"/>
              </a:ext>
            </a:extLst>
          </p:cNvPr>
          <p:cNvGrpSpPr/>
          <p:nvPr/>
        </p:nvGrpSpPr>
        <p:grpSpPr>
          <a:xfrm>
            <a:off x="0" y="4695621"/>
            <a:ext cx="2948940" cy="440856"/>
            <a:chOff x="0" y="4695621"/>
            <a:chExt cx="2948940" cy="44085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626F5ED-D62A-CA02-C2FA-DC7A1B78FDEF}"/>
                </a:ext>
              </a:extLst>
            </p:cNvPr>
            <p:cNvGrpSpPr/>
            <p:nvPr/>
          </p:nvGrpSpPr>
          <p:grpSpPr>
            <a:xfrm>
              <a:off x="0" y="4695621"/>
              <a:ext cx="2948940" cy="428106"/>
              <a:chOff x="0" y="4695621"/>
              <a:chExt cx="2948940" cy="428106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1A899CC-3B7F-C072-3345-DD9A801A8433}"/>
                  </a:ext>
                </a:extLst>
              </p:cNvPr>
              <p:cNvCxnSpPr/>
              <p:nvPr/>
            </p:nvCxnSpPr>
            <p:spPr>
              <a:xfrm>
                <a:off x="0" y="4695621"/>
                <a:ext cx="2948940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BC43EFB7-E0C9-B6B2-88CE-EADACC394F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48940" y="4695621"/>
                <a:ext cx="0" cy="428106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Google Shape;4279;p81">
              <a:extLst>
                <a:ext uri="{FF2B5EF4-FFF2-40B4-BE49-F238E27FC236}">
                  <a16:creationId xmlns:a16="http://schemas.microsoft.com/office/drawing/2014/main" id="{82B4450D-7879-4BAE-38EF-22FCB89B9FEA}"/>
                </a:ext>
              </a:extLst>
            </p:cNvPr>
            <p:cNvSpPr txBox="1">
              <a:spLocks/>
            </p:cNvSpPr>
            <p:nvPr/>
          </p:nvSpPr>
          <p:spPr>
            <a:xfrm>
              <a:off x="172963" y="4708375"/>
              <a:ext cx="2508360" cy="4281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Boogaloo"/>
                <a:buNone/>
                <a:defRPr sz="3000" b="0" i="0" u="none" strike="noStrike" cap="none">
                  <a:solidFill>
                    <a:schemeClr val="dk1"/>
                  </a:solidFill>
                  <a:latin typeface="Boogaloo"/>
                  <a:ea typeface="Boogaloo"/>
                  <a:cs typeface="Boogaloo"/>
                  <a:sym typeface="Boogalo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  <a:defRPr sz="3000" b="0" i="0" u="none" strike="noStrike" cap="none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 sz="3600">
                  <a:solidFill>
                    <a:srgbClr val="FF0000"/>
                  </a:solidFill>
                </a:rPr>
                <a:t>For admin</a:t>
              </a:r>
            </a:p>
          </p:txBody>
        </p:sp>
      </p:grpSp>
      <p:pic>
        <p:nvPicPr>
          <p:cNvPr id="6146" name="Picture 2" descr="Không có mô tả.">
            <a:extLst>
              <a:ext uri="{FF2B5EF4-FFF2-40B4-BE49-F238E27FC236}">
                <a16:creationId xmlns:a16="http://schemas.microsoft.com/office/drawing/2014/main" id="{BA254A88-3E26-5284-2287-6F8D03E55F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9" r="2677"/>
          <a:stretch/>
        </p:blipFill>
        <p:spPr bwMode="auto">
          <a:xfrm>
            <a:off x="799200" y="559056"/>
            <a:ext cx="7545599" cy="40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54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9" name="Google Shape;6919;p120"/>
          <p:cNvSpPr txBox="1">
            <a:spLocks noGrp="1"/>
          </p:cNvSpPr>
          <p:nvPr>
            <p:ph type="title" idx="2"/>
          </p:nvPr>
        </p:nvSpPr>
        <p:spPr>
          <a:xfrm>
            <a:off x="650477" y="3684495"/>
            <a:ext cx="3841200" cy="92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THANK</a:t>
            </a:r>
            <a:r>
              <a:rPr lang="vi-VN">
                <a:solidFill>
                  <a:schemeClr val="dk2"/>
                </a:solidFill>
              </a:rPr>
              <a:t> YOU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6922" name="Google Shape;6922;p120"/>
          <p:cNvGrpSpPr/>
          <p:nvPr/>
        </p:nvGrpSpPr>
        <p:grpSpPr>
          <a:xfrm>
            <a:off x="718861" y="76121"/>
            <a:ext cx="3768443" cy="3673604"/>
            <a:chOff x="2674688" y="62573"/>
            <a:chExt cx="3794626" cy="3699128"/>
          </a:xfrm>
        </p:grpSpPr>
        <p:sp>
          <p:nvSpPr>
            <p:cNvPr id="6923" name="Google Shape;6923;p120"/>
            <p:cNvSpPr/>
            <p:nvPr/>
          </p:nvSpPr>
          <p:spPr>
            <a:xfrm rot="-818683">
              <a:off x="2988276" y="393311"/>
              <a:ext cx="3167450" cy="3037652"/>
            </a:xfrm>
            <a:custGeom>
              <a:avLst/>
              <a:gdLst/>
              <a:ahLst/>
              <a:cxnLst/>
              <a:rect l="l" t="t" r="r" b="b"/>
              <a:pathLst>
                <a:path w="3268" h="3138" extrusionOk="0">
                  <a:moveTo>
                    <a:pt x="759" y="0"/>
                  </a:moveTo>
                  <a:cubicBezTo>
                    <a:pt x="594" y="0"/>
                    <a:pt x="431" y="75"/>
                    <a:pt x="310" y="235"/>
                  </a:cubicBezTo>
                  <a:cubicBezTo>
                    <a:pt x="175" y="448"/>
                    <a:pt x="88" y="680"/>
                    <a:pt x="78" y="931"/>
                  </a:cubicBezTo>
                  <a:cubicBezTo>
                    <a:pt x="1" y="1714"/>
                    <a:pt x="397" y="2487"/>
                    <a:pt x="948" y="3047"/>
                  </a:cubicBezTo>
                  <a:cubicBezTo>
                    <a:pt x="987" y="3086"/>
                    <a:pt x="1035" y="3115"/>
                    <a:pt x="1083" y="3134"/>
                  </a:cubicBezTo>
                  <a:cubicBezTo>
                    <a:pt x="1098" y="3137"/>
                    <a:pt x="1112" y="3138"/>
                    <a:pt x="1127" y="3138"/>
                  </a:cubicBezTo>
                  <a:cubicBezTo>
                    <a:pt x="1170" y="3138"/>
                    <a:pt x="1211" y="3127"/>
                    <a:pt x="1248" y="3105"/>
                  </a:cubicBezTo>
                  <a:cubicBezTo>
                    <a:pt x="2030" y="2796"/>
                    <a:pt x="2832" y="2332"/>
                    <a:pt x="3122" y="1549"/>
                  </a:cubicBezTo>
                  <a:cubicBezTo>
                    <a:pt x="3229" y="1259"/>
                    <a:pt x="3267" y="593"/>
                    <a:pt x="2871" y="496"/>
                  </a:cubicBezTo>
                  <a:cubicBezTo>
                    <a:pt x="2835" y="488"/>
                    <a:pt x="2798" y="485"/>
                    <a:pt x="2760" y="485"/>
                  </a:cubicBezTo>
                  <a:cubicBezTo>
                    <a:pt x="2328" y="485"/>
                    <a:pt x="1827" y="966"/>
                    <a:pt x="1605" y="1259"/>
                  </a:cubicBezTo>
                  <a:cubicBezTo>
                    <a:pt x="1576" y="912"/>
                    <a:pt x="1460" y="583"/>
                    <a:pt x="1277" y="283"/>
                  </a:cubicBezTo>
                  <a:cubicBezTo>
                    <a:pt x="1147" y="101"/>
                    <a:pt x="952" y="0"/>
                    <a:pt x="7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24" name="Google Shape;6924;p120"/>
            <p:cNvGrpSpPr/>
            <p:nvPr/>
          </p:nvGrpSpPr>
          <p:grpSpPr>
            <a:xfrm flipH="1">
              <a:off x="3668086" y="1320537"/>
              <a:ext cx="1608669" cy="2151649"/>
              <a:chOff x="1820625" y="237775"/>
              <a:chExt cx="3853100" cy="5153650"/>
            </a:xfrm>
          </p:grpSpPr>
          <p:sp>
            <p:nvSpPr>
              <p:cNvPr id="6925" name="Google Shape;6925;p120"/>
              <p:cNvSpPr/>
              <p:nvPr/>
            </p:nvSpPr>
            <p:spPr>
              <a:xfrm>
                <a:off x="2410750" y="3822350"/>
                <a:ext cx="813450" cy="1309425"/>
              </a:xfrm>
              <a:custGeom>
                <a:avLst/>
                <a:gdLst/>
                <a:ahLst/>
                <a:cxnLst/>
                <a:rect l="l" t="t" r="r" b="b"/>
                <a:pathLst>
                  <a:path w="32538" h="52377" extrusionOk="0">
                    <a:moveTo>
                      <a:pt x="17733" y="1"/>
                    </a:moveTo>
                    <a:cubicBezTo>
                      <a:pt x="8729" y="1"/>
                      <a:pt x="1" y="31056"/>
                      <a:pt x="1" y="31056"/>
                    </a:cubicBezTo>
                    <a:cubicBezTo>
                      <a:pt x="1" y="31056"/>
                      <a:pt x="2695" y="52376"/>
                      <a:pt x="13590" y="52376"/>
                    </a:cubicBezTo>
                    <a:cubicBezTo>
                      <a:pt x="14460" y="52376"/>
                      <a:pt x="15383" y="52240"/>
                      <a:pt x="16362" y="51946"/>
                    </a:cubicBezTo>
                    <a:cubicBezTo>
                      <a:pt x="24311" y="49450"/>
                      <a:pt x="32538" y="17283"/>
                      <a:pt x="22277" y="2956"/>
                    </a:cubicBezTo>
                    <a:cubicBezTo>
                      <a:pt x="20782" y="886"/>
                      <a:pt x="19254" y="1"/>
                      <a:pt x="177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6" name="Google Shape;6926;p120"/>
              <p:cNvSpPr/>
              <p:nvPr/>
            </p:nvSpPr>
            <p:spPr>
              <a:xfrm>
                <a:off x="2084925" y="4133225"/>
                <a:ext cx="864275" cy="990475"/>
              </a:xfrm>
              <a:custGeom>
                <a:avLst/>
                <a:gdLst/>
                <a:ahLst/>
                <a:cxnLst/>
                <a:rect l="l" t="t" r="r" b="b"/>
                <a:pathLst>
                  <a:path w="34571" h="39619" extrusionOk="0">
                    <a:moveTo>
                      <a:pt x="4511" y="0"/>
                    </a:moveTo>
                    <a:cubicBezTo>
                      <a:pt x="4269" y="0"/>
                      <a:pt x="4059" y="43"/>
                      <a:pt x="3883" y="134"/>
                    </a:cubicBezTo>
                    <a:cubicBezTo>
                      <a:pt x="0" y="1982"/>
                      <a:pt x="6009" y="17974"/>
                      <a:pt x="6009" y="17974"/>
                    </a:cubicBezTo>
                    <a:cubicBezTo>
                      <a:pt x="8821" y="25413"/>
                      <a:pt x="16976" y="39619"/>
                      <a:pt x="24006" y="39619"/>
                    </a:cubicBezTo>
                    <a:cubicBezTo>
                      <a:pt x="24139" y="39619"/>
                      <a:pt x="24271" y="39614"/>
                      <a:pt x="24403" y="39603"/>
                    </a:cubicBezTo>
                    <a:cubicBezTo>
                      <a:pt x="31428" y="38956"/>
                      <a:pt x="34571" y="35629"/>
                      <a:pt x="30966" y="26755"/>
                    </a:cubicBezTo>
                    <a:cubicBezTo>
                      <a:pt x="27441" y="18294"/>
                      <a:pt x="9460" y="0"/>
                      <a:pt x="45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7" name="Google Shape;6927;p120"/>
              <p:cNvSpPr/>
              <p:nvPr/>
            </p:nvSpPr>
            <p:spPr>
              <a:xfrm>
                <a:off x="2066425" y="4109975"/>
                <a:ext cx="901275" cy="1034800"/>
              </a:xfrm>
              <a:custGeom>
                <a:avLst/>
                <a:gdLst/>
                <a:ahLst/>
                <a:cxnLst/>
                <a:rect l="l" t="t" r="r" b="b"/>
                <a:pathLst>
                  <a:path w="36051" h="41392" extrusionOk="0">
                    <a:moveTo>
                      <a:pt x="4807" y="1"/>
                    </a:moveTo>
                    <a:cubicBezTo>
                      <a:pt x="4530" y="1"/>
                      <a:pt x="4253" y="47"/>
                      <a:pt x="3976" y="139"/>
                    </a:cubicBezTo>
                    <a:cubicBezTo>
                      <a:pt x="1" y="2173"/>
                      <a:pt x="6194" y="18811"/>
                      <a:pt x="6102" y="18811"/>
                    </a:cubicBezTo>
                    <a:cubicBezTo>
                      <a:pt x="9081" y="26575"/>
                      <a:pt x="17437" y="41391"/>
                      <a:pt x="24801" y="41391"/>
                    </a:cubicBezTo>
                    <a:cubicBezTo>
                      <a:pt x="24977" y="41391"/>
                      <a:pt x="25153" y="41383"/>
                      <a:pt x="25328" y="41365"/>
                    </a:cubicBezTo>
                    <a:cubicBezTo>
                      <a:pt x="32815" y="40718"/>
                      <a:pt x="36050" y="37298"/>
                      <a:pt x="32261" y="28055"/>
                    </a:cubicBezTo>
                    <a:cubicBezTo>
                      <a:pt x="31891" y="27038"/>
                      <a:pt x="31429" y="26114"/>
                      <a:pt x="30874" y="25189"/>
                    </a:cubicBezTo>
                    <a:cubicBezTo>
                      <a:pt x="30227" y="25374"/>
                      <a:pt x="29580" y="25559"/>
                      <a:pt x="28933" y="25651"/>
                    </a:cubicBezTo>
                    <a:cubicBezTo>
                      <a:pt x="28619" y="25706"/>
                      <a:pt x="28300" y="25733"/>
                      <a:pt x="27977" y="25733"/>
                    </a:cubicBezTo>
                    <a:cubicBezTo>
                      <a:pt x="20686" y="25733"/>
                      <a:pt x="11213" y="12200"/>
                      <a:pt x="7673" y="4854"/>
                    </a:cubicBezTo>
                    <a:cubicBezTo>
                      <a:pt x="7673" y="4854"/>
                      <a:pt x="6749" y="2820"/>
                      <a:pt x="5639" y="139"/>
                    </a:cubicBezTo>
                    <a:cubicBezTo>
                      <a:pt x="5362" y="47"/>
                      <a:pt x="5085" y="1"/>
                      <a:pt x="48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8" name="Google Shape;6928;p120"/>
              <p:cNvSpPr/>
              <p:nvPr/>
            </p:nvSpPr>
            <p:spPr>
              <a:xfrm>
                <a:off x="1820625" y="4094650"/>
                <a:ext cx="512950" cy="657775"/>
              </a:xfrm>
              <a:custGeom>
                <a:avLst/>
                <a:gdLst/>
                <a:ahLst/>
                <a:cxnLst/>
                <a:rect l="l" t="t" r="r" b="b"/>
                <a:pathLst>
                  <a:path w="20518" h="26311" extrusionOk="0">
                    <a:moveTo>
                      <a:pt x="14897" y="1"/>
                    </a:moveTo>
                    <a:cubicBezTo>
                      <a:pt x="8112" y="1"/>
                      <a:pt x="1" y="18414"/>
                      <a:pt x="10295" y="25155"/>
                    </a:cubicBezTo>
                    <a:cubicBezTo>
                      <a:pt x="11515" y="25961"/>
                      <a:pt x="12734" y="26310"/>
                      <a:pt x="13879" y="26310"/>
                    </a:cubicBezTo>
                    <a:cubicBezTo>
                      <a:pt x="17593" y="26310"/>
                      <a:pt x="20517" y="22636"/>
                      <a:pt x="20093" y="18962"/>
                    </a:cubicBezTo>
                    <a:cubicBezTo>
                      <a:pt x="19539" y="14063"/>
                      <a:pt x="18799" y="290"/>
                      <a:pt x="15194" y="13"/>
                    </a:cubicBezTo>
                    <a:cubicBezTo>
                      <a:pt x="15095" y="5"/>
                      <a:pt x="14996" y="1"/>
                      <a:pt x="148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9" name="Google Shape;6929;p120"/>
              <p:cNvSpPr/>
              <p:nvPr/>
            </p:nvSpPr>
            <p:spPr>
              <a:xfrm>
                <a:off x="1983250" y="4476250"/>
                <a:ext cx="76275" cy="244975"/>
              </a:xfrm>
              <a:custGeom>
                <a:avLst/>
                <a:gdLst/>
                <a:ahLst/>
                <a:cxnLst/>
                <a:rect l="l" t="t" r="r" b="b"/>
                <a:pathLst>
                  <a:path w="3051" h="9799" extrusionOk="0">
                    <a:moveTo>
                      <a:pt x="3051" y="1"/>
                    </a:moveTo>
                    <a:lnTo>
                      <a:pt x="3051" y="1"/>
                    </a:lnTo>
                    <a:cubicBezTo>
                      <a:pt x="2219" y="555"/>
                      <a:pt x="1479" y="1202"/>
                      <a:pt x="1017" y="2034"/>
                    </a:cubicBezTo>
                    <a:cubicBezTo>
                      <a:pt x="462" y="2959"/>
                      <a:pt x="93" y="3883"/>
                      <a:pt x="93" y="4992"/>
                    </a:cubicBezTo>
                    <a:cubicBezTo>
                      <a:pt x="0" y="6009"/>
                      <a:pt x="278" y="7026"/>
                      <a:pt x="832" y="7858"/>
                    </a:cubicBezTo>
                    <a:cubicBezTo>
                      <a:pt x="1387" y="8690"/>
                      <a:pt x="2126" y="9337"/>
                      <a:pt x="3051" y="9799"/>
                    </a:cubicBezTo>
                    <a:cubicBezTo>
                      <a:pt x="2311" y="9152"/>
                      <a:pt x="1756" y="8412"/>
                      <a:pt x="1294" y="7580"/>
                    </a:cubicBezTo>
                    <a:cubicBezTo>
                      <a:pt x="832" y="6748"/>
                      <a:pt x="647" y="5824"/>
                      <a:pt x="647" y="4992"/>
                    </a:cubicBezTo>
                    <a:cubicBezTo>
                      <a:pt x="832" y="3051"/>
                      <a:pt x="1664" y="1295"/>
                      <a:pt x="3051" y="1"/>
                    </a:cubicBezTo>
                    <a:close/>
                  </a:path>
                </a:pathLst>
              </a:custGeom>
              <a:solidFill>
                <a:srgbClr val="FF99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0" name="Google Shape;6930;p120"/>
              <p:cNvSpPr/>
              <p:nvPr/>
            </p:nvSpPr>
            <p:spPr>
              <a:xfrm>
                <a:off x="2082600" y="4487800"/>
                <a:ext cx="97100" cy="247300"/>
              </a:xfrm>
              <a:custGeom>
                <a:avLst/>
                <a:gdLst/>
                <a:ahLst/>
                <a:cxnLst/>
                <a:rect l="l" t="t" r="r" b="b"/>
                <a:pathLst>
                  <a:path w="3884" h="9892" extrusionOk="0">
                    <a:moveTo>
                      <a:pt x="3606" y="1"/>
                    </a:moveTo>
                    <a:lnTo>
                      <a:pt x="3606" y="1"/>
                    </a:lnTo>
                    <a:cubicBezTo>
                      <a:pt x="2682" y="555"/>
                      <a:pt x="1850" y="1203"/>
                      <a:pt x="1110" y="2034"/>
                    </a:cubicBezTo>
                    <a:cubicBezTo>
                      <a:pt x="463" y="2866"/>
                      <a:pt x="1" y="3976"/>
                      <a:pt x="1" y="5085"/>
                    </a:cubicBezTo>
                    <a:cubicBezTo>
                      <a:pt x="1" y="6194"/>
                      <a:pt x="463" y="7303"/>
                      <a:pt x="1203" y="8135"/>
                    </a:cubicBezTo>
                    <a:cubicBezTo>
                      <a:pt x="1942" y="8875"/>
                      <a:pt x="2866" y="9522"/>
                      <a:pt x="3883" y="9891"/>
                    </a:cubicBezTo>
                    <a:cubicBezTo>
                      <a:pt x="3051" y="9244"/>
                      <a:pt x="2312" y="8597"/>
                      <a:pt x="1665" y="7765"/>
                    </a:cubicBezTo>
                    <a:cubicBezTo>
                      <a:pt x="1018" y="7026"/>
                      <a:pt x="740" y="6009"/>
                      <a:pt x="740" y="5085"/>
                    </a:cubicBezTo>
                    <a:cubicBezTo>
                      <a:pt x="740" y="4068"/>
                      <a:pt x="1018" y="3144"/>
                      <a:pt x="1572" y="2312"/>
                    </a:cubicBezTo>
                    <a:cubicBezTo>
                      <a:pt x="2127" y="1480"/>
                      <a:pt x="2866" y="740"/>
                      <a:pt x="3606" y="1"/>
                    </a:cubicBezTo>
                    <a:close/>
                  </a:path>
                </a:pathLst>
              </a:custGeom>
              <a:solidFill>
                <a:srgbClr val="FF99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1" name="Google Shape;6931;p120"/>
              <p:cNvSpPr/>
              <p:nvPr/>
            </p:nvSpPr>
            <p:spPr>
              <a:xfrm>
                <a:off x="2186600" y="4432350"/>
                <a:ext cx="94775" cy="247275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9891" extrusionOk="0">
                    <a:moveTo>
                      <a:pt x="3790" y="0"/>
                    </a:moveTo>
                    <a:lnTo>
                      <a:pt x="3790" y="0"/>
                    </a:lnTo>
                    <a:cubicBezTo>
                      <a:pt x="2866" y="463"/>
                      <a:pt x="1942" y="1110"/>
                      <a:pt x="1295" y="1942"/>
                    </a:cubicBezTo>
                    <a:cubicBezTo>
                      <a:pt x="555" y="2773"/>
                      <a:pt x="93" y="3790"/>
                      <a:pt x="0" y="4899"/>
                    </a:cubicBezTo>
                    <a:cubicBezTo>
                      <a:pt x="0" y="6101"/>
                      <a:pt x="370" y="7118"/>
                      <a:pt x="1202" y="8042"/>
                    </a:cubicBezTo>
                    <a:cubicBezTo>
                      <a:pt x="1849" y="8782"/>
                      <a:pt x="2774" y="9429"/>
                      <a:pt x="3790" y="9891"/>
                    </a:cubicBezTo>
                    <a:cubicBezTo>
                      <a:pt x="2958" y="9244"/>
                      <a:pt x="2219" y="8504"/>
                      <a:pt x="1664" y="7673"/>
                    </a:cubicBezTo>
                    <a:cubicBezTo>
                      <a:pt x="1110" y="6933"/>
                      <a:pt x="740" y="5916"/>
                      <a:pt x="740" y="4992"/>
                    </a:cubicBezTo>
                    <a:cubicBezTo>
                      <a:pt x="832" y="3975"/>
                      <a:pt x="1202" y="3051"/>
                      <a:pt x="1757" y="2311"/>
                    </a:cubicBezTo>
                    <a:cubicBezTo>
                      <a:pt x="2311" y="1479"/>
                      <a:pt x="3051" y="647"/>
                      <a:pt x="3790" y="0"/>
                    </a:cubicBezTo>
                    <a:close/>
                  </a:path>
                </a:pathLst>
              </a:custGeom>
              <a:solidFill>
                <a:srgbClr val="FF99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2" name="Google Shape;6932;p120"/>
              <p:cNvSpPr/>
              <p:nvPr/>
            </p:nvSpPr>
            <p:spPr>
              <a:xfrm>
                <a:off x="1934725" y="237775"/>
                <a:ext cx="3736700" cy="5153650"/>
              </a:xfrm>
              <a:custGeom>
                <a:avLst/>
                <a:gdLst/>
                <a:ahLst/>
                <a:cxnLst/>
                <a:rect l="l" t="t" r="r" b="b"/>
                <a:pathLst>
                  <a:path w="149468" h="206146" extrusionOk="0">
                    <a:moveTo>
                      <a:pt x="122430" y="1"/>
                    </a:moveTo>
                    <a:cubicBezTo>
                      <a:pt x="111286" y="1"/>
                      <a:pt x="91880" y="47710"/>
                      <a:pt x="91880" y="47710"/>
                    </a:cubicBezTo>
                    <a:cubicBezTo>
                      <a:pt x="86995" y="45446"/>
                      <a:pt x="81804" y="44710"/>
                      <a:pt x="77120" y="44710"/>
                    </a:cubicBezTo>
                    <a:cubicBezTo>
                      <a:pt x="68421" y="44710"/>
                      <a:pt x="61469" y="47248"/>
                      <a:pt x="61469" y="47248"/>
                    </a:cubicBezTo>
                    <a:cubicBezTo>
                      <a:pt x="53648" y="32111"/>
                      <a:pt x="34810" y="4427"/>
                      <a:pt x="22078" y="4427"/>
                    </a:cubicBezTo>
                    <a:cubicBezTo>
                      <a:pt x="20816" y="4427"/>
                      <a:pt x="19613" y="4699"/>
                      <a:pt x="18487" y="5283"/>
                    </a:cubicBezTo>
                    <a:cubicBezTo>
                      <a:pt x="0" y="14804"/>
                      <a:pt x="28008" y="71466"/>
                      <a:pt x="26344" y="72760"/>
                    </a:cubicBezTo>
                    <a:cubicBezTo>
                      <a:pt x="18395" y="78676"/>
                      <a:pt x="9706" y="103356"/>
                      <a:pt x="9059" y="108070"/>
                    </a:cubicBezTo>
                    <a:cubicBezTo>
                      <a:pt x="8816" y="109812"/>
                      <a:pt x="9815" y="110329"/>
                      <a:pt x="11171" y="110329"/>
                    </a:cubicBezTo>
                    <a:cubicBezTo>
                      <a:pt x="12908" y="110329"/>
                      <a:pt x="15230" y="109480"/>
                      <a:pt x="16269" y="109272"/>
                    </a:cubicBezTo>
                    <a:lnTo>
                      <a:pt x="16269" y="109272"/>
                    </a:lnTo>
                    <a:cubicBezTo>
                      <a:pt x="10260" y="114356"/>
                      <a:pt x="8689" y="117129"/>
                      <a:pt x="13773" y="124062"/>
                    </a:cubicBezTo>
                    <a:cubicBezTo>
                      <a:pt x="21075" y="134045"/>
                      <a:pt x="33739" y="134692"/>
                      <a:pt x="33739" y="134692"/>
                    </a:cubicBezTo>
                    <a:cubicBezTo>
                      <a:pt x="33739" y="134692"/>
                      <a:pt x="25050" y="144028"/>
                      <a:pt x="27084" y="148649"/>
                    </a:cubicBezTo>
                    <a:cubicBezTo>
                      <a:pt x="27630" y="149978"/>
                      <a:pt x="28346" y="150455"/>
                      <a:pt x="29092" y="150455"/>
                    </a:cubicBezTo>
                    <a:cubicBezTo>
                      <a:pt x="30994" y="150455"/>
                      <a:pt x="33092" y="147356"/>
                      <a:pt x="33092" y="147355"/>
                    </a:cubicBezTo>
                    <a:lnTo>
                      <a:pt x="33092" y="147355"/>
                    </a:lnTo>
                    <a:cubicBezTo>
                      <a:pt x="33092" y="147356"/>
                      <a:pt x="30411" y="160666"/>
                      <a:pt x="33092" y="169262"/>
                    </a:cubicBezTo>
                    <a:cubicBezTo>
                      <a:pt x="34478" y="174254"/>
                      <a:pt x="38638" y="178136"/>
                      <a:pt x="43722" y="179245"/>
                    </a:cubicBezTo>
                    <a:cubicBezTo>
                      <a:pt x="51762" y="197913"/>
                      <a:pt x="62129" y="200187"/>
                      <a:pt x="66703" y="200187"/>
                    </a:cubicBezTo>
                    <a:cubicBezTo>
                      <a:pt x="68177" y="200187"/>
                      <a:pt x="69049" y="199951"/>
                      <a:pt x="69049" y="199951"/>
                    </a:cubicBezTo>
                    <a:cubicBezTo>
                      <a:pt x="70755" y="204230"/>
                      <a:pt x="73575" y="206146"/>
                      <a:pt x="77198" y="206146"/>
                    </a:cubicBezTo>
                    <a:cubicBezTo>
                      <a:pt x="84767" y="206146"/>
                      <a:pt x="95843" y="197788"/>
                      <a:pt x="107594" y="185161"/>
                    </a:cubicBezTo>
                    <a:cubicBezTo>
                      <a:pt x="124879" y="166582"/>
                      <a:pt x="124233" y="157893"/>
                      <a:pt x="124233" y="157893"/>
                    </a:cubicBezTo>
                    <a:lnTo>
                      <a:pt x="124233" y="157893"/>
                    </a:lnTo>
                    <a:cubicBezTo>
                      <a:pt x="124233" y="157893"/>
                      <a:pt x="125602" y="159884"/>
                      <a:pt x="128646" y="159884"/>
                    </a:cubicBezTo>
                    <a:cubicBezTo>
                      <a:pt x="129312" y="159884"/>
                      <a:pt x="130058" y="159789"/>
                      <a:pt x="130888" y="159557"/>
                    </a:cubicBezTo>
                    <a:cubicBezTo>
                      <a:pt x="135510" y="158263"/>
                      <a:pt x="130888" y="143935"/>
                      <a:pt x="130888" y="143935"/>
                    </a:cubicBezTo>
                    <a:lnTo>
                      <a:pt x="130888" y="143935"/>
                    </a:lnTo>
                    <a:cubicBezTo>
                      <a:pt x="130888" y="143935"/>
                      <a:pt x="132090" y="144033"/>
                      <a:pt x="133755" y="144033"/>
                    </a:cubicBezTo>
                    <a:cubicBezTo>
                      <a:pt x="136372" y="144033"/>
                      <a:pt x="140131" y="143791"/>
                      <a:pt x="142165" y="142549"/>
                    </a:cubicBezTo>
                    <a:cubicBezTo>
                      <a:pt x="145493" y="140608"/>
                      <a:pt x="131535" y="127297"/>
                      <a:pt x="131535" y="127297"/>
                    </a:cubicBezTo>
                    <a:lnTo>
                      <a:pt x="138837" y="121289"/>
                    </a:lnTo>
                    <a:cubicBezTo>
                      <a:pt x="149467" y="109919"/>
                      <a:pt x="140871" y="104650"/>
                      <a:pt x="140871" y="104650"/>
                    </a:cubicBezTo>
                    <a:cubicBezTo>
                      <a:pt x="140871" y="104650"/>
                      <a:pt x="146232" y="104003"/>
                      <a:pt x="147526" y="100029"/>
                    </a:cubicBezTo>
                    <a:cubicBezTo>
                      <a:pt x="148820" y="96054"/>
                      <a:pt x="132182" y="73407"/>
                      <a:pt x="132182" y="73407"/>
                    </a:cubicBezTo>
                    <a:cubicBezTo>
                      <a:pt x="134863" y="58710"/>
                      <a:pt x="139854" y="7131"/>
                      <a:pt x="123863" y="291"/>
                    </a:cubicBezTo>
                    <a:cubicBezTo>
                      <a:pt x="123403" y="95"/>
                      <a:pt x="122925" y="1"/>
                      <a:pt x="1224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3" name="Google Shape;6933;p120"/>
              <p:cNvSpPr/>
              <p:nvPr/>
            </p:nvSpPr>
            <p:spPr>
              <a:xfrm>
                <a:off x="2586375" y="2072950"/>
                <a:ext cx="3087350" cy="3318475"/>
              </a:xfrm>
              <a:custGeom>
                <a:avLst/>
                <a:gdLst/>
                <a:ahLst/>
                <a:cxnLst/>
                <a:rect l="l" t="t" r="r" b="b"/>
                <a:pathLst>
                  <a:path w="123494" h="132739" extrusionOk="0">
                    <a:moveTo>
                      <a:pt x="106116" y="0"/>
                    </a:moveTo>
                    <a:cubicBezTo>
                      <a:pt x="106117" y="2"/>
                      <a:pt x="116099" y="16362"/>
                      <a:pt x="115729" y="21168"/>
                    </a:cubicBezTo>
                    <a:cubicBezTo>
                      <a:pt x="115634" y="22812"/>
                      <a:pt x="114025" y="23353"/>
                      <a:pt x="111948" y="23353"/>
                    </a:cubicBezTo>
                    <a:cubicBezTo>
                      <a:pt x="107955" y="23353"/>
                      <a:pt x="102234" y="21353"/>
                      <a:pt x="102234" y="21353"/>
                    </a:cubicBezTo>
                    <a:lnTo>
                      <a:pt x="102234" y="21353"/>
                    </a:lnTo>
                    <a:cubicBezTo>
                      <a:pt x="102234" y="21353"/>
                      <a:pt x="109721" y="28840"/>
                      <a:pt x="108612" y="31613"/>
                    </a:cubicBezTo>
                    <a:cubicBezTo>
                      <a:pt x="108056" y="32939"/>
                      <a:pt x="105976" y="33295"/>
                      <a:pt x="103902" y="33295"/>
                    </a:cubicBezTo>
                    <a:cubicBezTo>
                      <a:pt x="101493" y="33295"/>
                      <a:pt x="99091" y="32815"/>
                      <a:pt x="99091" y="32815"/>
                    </a:cubicBezTo>
                    <a:lnTo>
                      <a:pt x="99091" y="32815"/>
                    </a:lnTo>
                    <a:cubicBezTo>
                      <a:pt x="100570" y="34941"/>
                      <a:pt x="100847" y="37714"/>
                      <a:pt x="99923" y="40117"/>
                    </a:cubicBezTo>
                    <a:cubicBezTo>
                      <a:pt x="98259" y="44092"/>
                      <a:pt x="89478" y="44092"/>
                      <a:pt x="89478" y="44092"/>
                    </a:cubicBezTo>
                    <a:cubicBezTo>
                      <a:pt x="89478" y="44092"/>
                      <a:pt x="91789" y="47974"/>
                      <a:pt x="89293" y="49823"/>
                    </a:cubicBezTo>
                    <a:cubicBezTo>
                      <a:pt x="88783" y="50182"/>
                      <a:pt x="88142" y="50324"/>
                      <a:pt x="87445" y="50324"/>
                    </a:cubicBezTo>
                    <a:cubicBezTo>
                      <a:pt x="84729" y="50324"/>
                      <a:pt x="81159" y="48159"/>
                      <a:pt x="81159" y="48159"/>
                    </a:cubicBezTo>
                    <a:lnTo>
                      <a:pt x="81159" y="48159"/>
                    </a:lnTo>
                    <a:lnTo>
                      <a:pt x="82360" y="54260"/>
                    </a:lnTo>
                    <a:cubicBezTo>
                      <a:pt x="82360" y="54260"/>
                      <a:pt x="73302" y="64150"/>
                      <a:pt x="66831" y="65075"/>
                    </a:cubicBezTo>
                    <a:cubicBezTo>
                      <a:pt x="65735" y="65224"/>
                      <a:pt x="64640" y="65300"/>
                      <a:pt x="63549" y="65300"/>
                    </a:cubicBezTo>
                    <a:cubicBezTo>
                      <a:pt x="60593" y="65300"/>
                      <a:pt x="57676" y="64744"/>
                      <a:pt x="54907" y="63596"/>
                    </a:cubicBezTo>
                    <a:lnTo>
                      <a:pt x="54722" y="65629"/>
                    </a:lnTo>
                    <a:cubicBezTo>
                      <a:pt x="58534" y="68264"/>
                      <a:pt x="62849" y="68911"/>
                      <a:pt x="66166" y="68911"/>
                    </a:cubicBezTo>
                    <a:cubicBezTo>
                      <a:pt x="69365" y="68911"/>
                      <a:pt x="71638" y="68310"/>
                      <a:pt x="71638" y="68310"/>
                    </a:cubicBezTo>
                    <a:lnTo>
                      <a:pt x="71638" y="68310"/>
                    </a:lnTo>
                    <a:cubicBezTo>
                      <a:pt x="71638" y="68310"/>
                      <a:pt x="71176" y="75058"/>
                      <a:pt x="65722" y="85040"/>
                    </a:cubicBezTo>
                    <a:cubicBezTo>
                      <a:pt x="60614" y="94319"/>
                      <a:pt x="49391" y="103363"/>
                      <a:pt x="42162" y="103363"/>
                    </a:cubicBezTo>
                    <a:cubicBezTo>
                      <a:pt x="41541" y="103363"/>
                      <a:pt x="40950" y="103297"/>
                      <a:pt x="40395" y="103158"/>
                    </a:cubicBezTo>
                    <a:cubicBezTo>
                      <a:pt x="33462" y="101494"/>
                      <a:pt x="34941" y="91419"/>
                      <a:pt x="34941" y="91418"/>
                    </a:cubicBezTo>
                    <a:lnTo>
                      <a:pt x="34941" y="91418"/>
                    </a:lnTo>
                    <a:cubicBezTo>
                      <a:pt x="33522" y="92790"/>
                      <a:pt x="32371" y="93297"/>
                      <a:pt x="31447" y="93297"/>
                    </a:cubicBezTo>
                    <a:cubicBezTo>
                      <a:pt x="28818" y="93297"/>
                      <a:pt x="28009" y="89201"/>
                      <a:pt x="28009" y="89200"/>
                    </a:cubicBezTo>
                    <a:lnTo>
                      <a:pt x="28009" y="89200"/>
                    </a:lnTo>
                    <a:cubicBezTo>
                      <a:pt x="27518" y="96184"/>
                      <a:pt x="30074" y="97362"/>
                      <a:pt x="31853" y="97362"/>
                    </a:cubicBezTo>
                    <a:cubicBezTo>
                      <a:pt x="32758" y="97362"/>
                      <a:pt x="33462" y="97057"/>
                      <a:pt x="33462" y="97057"/>
                    </a:cubicBezTo>
                    <a:lnTo>
                      <a:pt x="33462" y="97057"/>
                    </a:lnTo>
                    <a:cubicBezTo>
                      <a:pt x="33462" y="97057"/>
                      <a:pt x="38853" y="113903"/>
                      <a:pt x="33260" y="113903"/>
                    </a:cubicBezTo>
                    <a:cubicBezTo>
                      <a:pt x="32639" y="113903"/>
                      <a:pt x="31882" y="113695"/>
                      <a:pt x="30966" y="113233"/>
                    </a:cubicBezTo>
                    <a:cubicBezTo>
                      <a:pt x="21815" y="108611"/>
                      <a:pt x="17286" y="88276"/>
                      <a:pt x="17286" y="88276"/>
                    </a:cubicBezTo>
                    <a:cubicBezTo>
                      <a:pt x="17286" y="88276"/>
                      <a:pt x="14935" y="93845"/>
                      <a:pt x="12358" y="93845"/>
                    </a:cubicBezTo>
                    <a:cubicBezTo>
                      <a:pt x="11786" y="93845"/>
                      <a:pt x="11202" y="93570"/>
                      <a:pt x="10631" y="92897"/>
                    </a:cubicBezTo>
                    <a:cubicBezTo>
                      <a:pt x="7488" y="89200"/>
                      <a:pt x="9984" y="66739"/>
                      <a:pt x="9984" y="66738"/>
                    </a:cubicBezTo>
                    <a:lnTo>
                      <a:pt x="9984" y="66738"/>
                    </a:lnTo>
                    <a:cubicBezTo>
                      <a:pt x="9983" y="66739"/>
                      <a:pt x="7479" y="69744"/>
                      <a:pt x="5493" y="69744"/>
                    </a:cubicBezTo>
                    <a:cubicBezTo>
                      <a:pt x="4782" y="69744"/>
                      <a:pt x="4137" y="69358"/>
                      <a:pt x="3698" y="68310"/>
                    </a:cubicBezTo>
                    <a:cubicBezTo>
                      <a:pt x="3421" y="67570"/>
                      <a:pt x="3513" y="66831"/>
                      <a:pt x="3791" y="66184"/>
                    </a:cubicBezTo>
                    <a:lnTo>
                      <a:pt x="3791" y="66184"/>
                    </a:lnTo>
                    <a:cubicBezTo>
                      <a:pt x="1757" y="69142"/>
                      <a:pt x="1" y="72839"/>
                      <a:pt x="1018" y="75242"/>
                    </a:cubicBezTo>
                    <a:cubicBezTo>
                      <a:pt x="1564" y="76571"/>
                      <a:pt x="2280" y="77048"/>
                      <a:pt x="3026" y="77048"/>
                    </a:cubicBezTo>
                    <a:cubicBezTo>
                      <a:pt x="4928" y="77048"/>
                      <a:pt x="7026" y="73949"/>
                      <a:pt x="7026" y="73948"/>
                    </a:cubicBezTo>
                    <a:lnTo>
                      <a:pt x="7026" y="73948"/>
                    </a:lnTo>
                    <a:cubicBezTo>
                      <a:pt x="7026" y="73949"/>
                      <a:pt x="4345" y="87259"/>
                      <a:pt x="7026" y="95855"/>
                    </a:cubicBezTo>
                    <a:cubicBezTo>
                      <a:pt x="8412" y="100847"/>
                      <a:pt x="12572" y="104729"/>
                      <a:pt x="17656" y="105838"/>
                    </a:cubicBezTo>
                    <a:cubicBezTo>
                      <a:pt x="25696" y="124506"/>
                      <a:pt x="36063" y="126780"/>
                      <a:pt x="40637" y="126780"/>
                    </a:cubicBezTo>
                    <a:cubicBezTo>
                      <a:pt x="42111" y="126780"/>
                      <a:pt x="42983" y="126544"/>
                      <a:pt x="42983" y="126544"/>
                    </a:cubicBezTo>
                    <a:cubicBezTo>
                      <a:pt x="44689" y="130823"/>
                      <a:pt x="47518" y="132739"/>
                      <a:pt x="51152" y="132739"/>
                    </a:cubicBezTo>
                    <a:cubicBezTo>
                      <a:pt x="58742" y="132739"/>
                      <a:pt x="69839" y="124381"/>
                      <a:pt x="81528" y="111754"/>
                    </a:cubicBezTo>
                    <a:cubicBezTo>
                      <a:pt x="98905" y="93175"/>
                      <a:pt x="98167" y="84487"/>
                      <a:pt x="98167" y="84486"/>
                    </a:cubicBezTo>
                    <a:lnTo>
                      <a:pt x="98167" y="84486"/>
                    </a:lnTo>
                    <a:cubicBezTo>
                      <a:pt x="98167" y="84486"/>
                      <a:pt x="99536" y="86477"/>
                      <a:pt x="102580" y="86477"/>
                    </a:cubicBezTo>
                    <a:cubicBezTo>
                      <a:pt x="103246" y="86477"/>
                      <a:pt x="103992" y="86382"/>
                      <a:pt x="104822" y="86150"/>
                    </a:cubicBezTo>
                    <a:cubicBezTo>
                      <a:pt x="109444" y="84856"/>
                      <a:pt x="104822" y="70528"/>
                      <a:pt x="104822" y="70528"/>
                    </a:cubicBezTo>
                    <a:lnTo>
                      <a:pt x="104822" y="70528"/>
                    </a:lnTo>
                    <a:cubicBezTo>
                      <a:pt x="104822" y="70528"/>
                      <a:pt x="106038" y="70626"/>
                      <a:pt x="107720" y="70626"/>
                    </a:cubicBezTo>
                    <a:cubicBezTo>
                      <a:pt x="110364" y="70626"/>
                      <a:pt x="114158" y="70384"/>
                      <a:pt x="116191" y="69142"/>
                    </a:cubicBezTo>
                    <a:cubicBezTo>
                      <a:pt x="119519" y="67201"/>
                      <a:pt x="105561" y="53890"/>
                      <a:pt x="105561" y="53890"/>
                    </a:cubicBezTo>
                    <a:lnTo>
                      <a:pt x="112864" y="47882"/>
                    </a:lnTo>
                    <a:cubicBezTo>
                      <a:pt x="123494" y="36512"/>
                      <a:pt x="114805" y="31243"/>
                      <a:pt x="114805" y="31243"/>
                    </a:cubicBezTo>
                    <a:cubicBezTo>
                      <a:pt x="114805" y="31243"/>
                      <a:pt x="120259" y="30596"/>
                      <a:pt x="121553" y="26622"/>
                    </a:cubicBezTo>
                    <a:cubicBezTo>
                      <a:pt x="122754" y="22647"/>
                      <a:pt x="106118" y="3"/>
                      <a:pt x="106116" y="0"/>
                    </a:cubicBezTo>
                    <a:close/>
                  </a:path>
                </a:pathLst>
              </a:custGeom>
              <a:solidFill>
                <a:schemeClr val="accent3">
                  <a:alpha val="55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4" name="Google Shape;6934;p120"/>
              <p:cNvSpPr/>
              <p:nvPr/>
            </p:nvSpPr>
            <p:spPr>
              <a:xfrm>
                <a:off x="2149625" y="2775450"/>
                <a:ext cx="1042225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41689" h="33838" extrusionOk="0">
                    <a:moveTo>
                      <a:pt x="2219" y="1"/>
                    </a:moveTo>
                    <a:cubicBezTo>
                      <a:pt x="1479" y="2127"/>
                      <a:pt x="832" y="4253"/>
                      <a:pt x="463" y="6471"/>
                    </a:cubicBezTo>
                    <a:cubicBezTo>
                      <a:pt x="176" y="8233"/>
                      <a:pt x="1197" y="8760"/>
                      <a:pt x="2576" y="8760"/>
                    </a:cubicBezTo>
                    <a:cubicBezTo>
                      <a:pt x="4308" y="8760"/>
                      <a:pt x="6603" y="7930"/>
                      <a:pt x="7580" y="7673"/>
                    </a:cubicBezTo>
                    <a:lnTo>
                      <a:pt x="7580" y="7673"/>
                    </a:lnTo>
                    <a:cubicBezTo>
                      <a:pt x="1572" y="12757"/>
                      <a:pt x="1" y="15530"/>
                      <a:pt x="5084" y="22462"/>
                    </a:cubicBezTo>
                    <a:cubicBezTo>
                      <a:pt x="11647" y="31336"/>
                      <a:pt x="27454" y="33554"/>
                      <a:pt x="29765" y="33739"/>
                    </a:cubicBezTo>
                    <a:cubicBezTo>
                      <a:pt x="30302" y="33807"/>
                      <a:pt x="30841" y="33837"/>
                      <a:pt x="31376" y="33837"/>
                    </a:cubicBezTo>
                    <a:cubicBezTo>
                      <a:pt x="36723" y="33837"/>
                      <a:pt x="41689" y="30781"/>
                      <a:pt x="41689" y="30781"/>
                    </a:cubicBezTo>
                    <a:cubicBezTo>
                      <a:pt x="41689" y="30781"/>
                      <a:pt x="21723" y="28840"/>
                      <a:pt x="13219" y="20151"/>
                    </a:cubicBezTo>
                    <a:cubicBezTo>
                      <a:pt x="6656" y="13404"/>
                      <a:pt x="16916" y="11185"/>
                      <a:pt x="16916" y="11185"/>
                    </a:cubicBezTo>
                    <a:lnTo>
                      <a:pt x="16916" y="11185"/>
                    </a:lnTo>
                    <a:cubicBezTo>
                      <a:pt x="16916" y="11185"/>
                      <a:pt x="12370" y="11529"/>
                      <a:pt x="9050" y="11529"/>
                    </a:cubicBezTo>
                    <a:cubicBezTo>
                      <a:pt x="7205" y="11529"/>
                      <a:pt x="5738" y="11423"/>
                      <a:pt x="5639" y="11093"/>
                    </a:cubicBezTo>
                    <a:cubicBezTo>
                      <a:pt x="5362" y="10168"/>
                      <a:pt x="9891" y="7580"/>
                      <a:pt x="12757" y="6656"/>
                    </a:cubicBezTo>
                    <a:cubicBezTo>
                      <a:pt x="15530" y="5732"/>
                      <a:pt x="18395" y="1849"/>
                      <a:pt x="18395" y="1849"/>
                    </a:cubicBezTo>
                    <a:lnTo>
                      <a:pt x="18395" y="1849"/>
                    </a:lnTo>
                    <a:cubicBezTo>
                      <a:pt x="15644" y="2318"/>
                      <a:pt x="12819" y="2563"/>
                      <a:pt x="9990" y="2563"/>
                    </a:cubicBezTo>
                    <a:cubicBezTo>
                      <a:pt x="8351" y="2563"/>
                      <a:pt x="6712" y="2481"/>
                      <a:pt x="5084" y="2311"/>
                    </a:cubicBezTo>
                    <a:cubicBezTo>
                      <a:pt x="3790" y="2219"/>
                      <a:pt x="2681" y="1295"/>
                      <a:pt x="2219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5" name="Google Shape;6935;p120"/>
              <p:cNvSpPr/>
              <p:nvPr/>
            </p:nvSpPr>
            <p:spPr>
              <a:xfrm>
                <a:off x="2692675" y="3741400"/>
                <a:ext cx="305075" cy="961775"/>
              </a:xfrm>
              <a:custGeom>
                <a:avLst/>
                <a:gdLst/>
                <a:ahLst/>
                <a:cxnLst/>
                <a:rect l="l" t="t" r="r" b="b"/>
                <a:pathLst>
                  <a:path w="12203" h="38471" extrusionOk="0">
                    <a:moveTo>
                      <a:pt x="5639" y="0"/>
                    </a:moveTo>
                    <a:cubicBezTo>
                      <a:pt x="4807" y="832"/>
                      <a:pt x="4160" y="1849"/>
                      <a:pt x="3698" y="2958"/>
                    </a:cubicBezTo>
                    <a:cubicBezTo>
                      <a:pt x="2681" y="5269"/>
                      <a:pt x="1849" y="7765"/>
                      <a:pt x="1295" y="10261"/>
                    </a:cubicBezTo>
                    <a:cubicBezTo>
                      <a:pt x="648" y="12756"/>
                      <a:pt x="278" y="15345"/>
                      <a:pt x="93" y="17933"/>
                    </a:cubicBezTo>
                    <a:cubicBezTo>
                      <a:pt x="1" y="20059"/>
                      <a:pt x="1" y="21445"/>
                      <a:pt x="1" y="21445"/>
                    </a:cubicBezTo>
                    <a:cubicBezTo>
                      <a:pt x="1" y="21445"/>
                      <a:pt x="93" y="22832"/>
                      <a:pt x="370" y="24958"/>
                    </a:cubicBezTo>
                    <a:cubicBezTo>
                      <a:pt x="740" y="27638"/>
                      <a:pt x="1572" y="30134"/>
                      <a:pt x="2866" y="32445"/>
                    </a:cubicBezTo>
                    <a:cubicBezTo>
                      <a:pt x="4160" y="34848"/>
                      <a:pt x="6194" y="36697"/>
                      <a:pt x="8690" y="37714"/>
                    </a:cubicBezTo>
                    <a:cubicBezTo>
                      <a:pt x="9577" y="38198"/>
                      <a:pt x="10606" y="38471"/>
                      <a:pt x="11652" y="38471"/>
                    </a:cubicBezTo>
                    <a:cubicBezTo>
                      <a:pt x="11804" y="38471"/>
                      <a:pt x="11957" y="38465"/>
                      <a:pt x="12110" y="38453"/>
                    </a:cubicBezTo>
                    <a:cubicBezTo>
                      <a:pt x="12202" y="38268"/>
                      <a:pt x="10816" y="38084"/>
                      <a:pt x="8967" y="37067"/>
                    </a:cubicBezTo>
                    <a:cubicBezTo>
                      <a:pt x="6841" y="35958"/>
                      <a:pt x="5085" y="34109"/>
                      <a:pt x="4068" y="31798"/>
                    </a:cubicBezTo>
                    <a:cubicBezTo>
                      <a:pt x="3051" y="29580"/>
                      <a:pt x="2404" y="27176"/>
                      <a:pt x="2127" y="24773"/>
                    </a:cubicBezTo>
                    <a:cubicBezTo>
                      <a:pt x="1942" y="22739"/>
                      <a:pt x="1942" y="21353"/>
                      <a:pt x="1942" y="21353"/>
                    </a:cubicBezTo>
                    <a:cubicBezTo>
                      <a:pt x="1942" y="21353"/>
                      <a:pt x="1849" y="20059"/>
                      <a:pt x="1849" y="17933"/>
                    </a:cubicBezTo>
                    <a:cubicBezTo>
                      <a:pt x="1942" y="15437"/>
                      <a:pt x="2219" y="13034"/>
                      <a:pt x="2589" y="10538"/>
                    </a:cubicBezTo>
                    <a:cubicBezTo>
                      <a:pt x="3051" y="8042"/>
                      <a:pt x="3606" y="5639"/>
                      <a:pt x="4438" y="3236"/>
                    </a:cubicBezTo>
                    <a:cubicBezTo>
                      <a:pt x="5085" y="1294"/>
                      <a:pt x="5732" y="93"/>
                      <a:pt x="56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6" name="Google Shape;6936;p120"/>
              <p:cNvSpPr/>
              <p:nvPr/>
            </p:nvSpPr>
            <p:spPr>
              <a:xfrm>
                <a:off x="2972300" y="4483175"/>
                <a:ext cx="947475" cy="769550"/>
              </a:xfrm>
              <a:custGeom>
                <a:avLst/>
                <a:gdLst/>
                <a:ahLst/>
                <a:cxnLst/>
                <a:rect l="l" t="t" r="r" b="b"/>
                <a:pathLst>
                  <a:path w="37899" h="30782" extrusionOk="0">
                    <a:moveTo>
                      <a:pt x="370" y="1"/>
                    </a:moveTo>
                    <a:cubicBezTo>
                      <a:pt x="0" y="1480"/>
                      <a:pt x="0" y="2959"/>
                      <a:pt x="278" y="4438"/>
                    </a:cubicBezTo>
                    <a:cubicBezTo>
                      <a:pt x="832" y="7581"/>
                      <a:pt x="1849" y="10723"/>
                      <a:pt x="3420" y="13589"/>
                    </a:cubicBezTo>
                    <a:cubicBezTo>
                      <a:pt x="4992" y="16454"/>
                      <a:pt x="6841" y="19135"/>
                      <a:pt x="8967" y="21631"/>
                    </a:cubicBezTo>
                    <a:cubicBezTo>
                      <a:pt x="10630" y="23572"/>
                      <a:pt x="11924" y="24866"/>
                      <a:pt x="11924" y="24866"/>
                    </a:cubicBezTo>
                    <a:lnTo>
                      <a:pt x="12849" y="25698"/>
                    </a:lnTo>
                    <a:cubicBezTo>
                      <a:pt x="13219" y="25883"/>
                      <a:pt x="13588" y="26253"/>
                      <a:pt x="14050" y="26530"/>
                    </a:cubicBezTo>
                    <a:cubicBezTo>
                      <a:pt x="14420" y="26900"/>
                      <a:pt x="14882" y="27269"/>
                      <a:pt x="15529" y="27639"/>
                    </a:cubicBezTo>
                    <a:cubicBezTo>
                      <a:pt x="16084" y="28101"/>
                      <a:pt x="16731" y="28471"/>
                      <a:pt x="17378" y="28841"/>
                    </a:cubicBezTo>
                    <a:lnTo>
                      <a:pt x="18395" y="29395"/>
                    </a:lnTo>
                    <a:lnTo>
                      <a:pt x="19597" y="29857"/>
                    </a:lnTo>
                    <a:cubicBezTo>
                      <a:pt x="21260" y="30505"/>
                      <a:pt x="23017" y="30782"/>
                      <a:pt x="24865" y="30782"/>
                    </a:cubicBezTo>
                    <a:cubicBezTo>
                      <a:pt x="25790" y="30782"/>
                      <a:pt x="26622" y="30782"/>
                      <a:pt x="27546" y="30597"/>
                    </a:cubicBezTo>
                    <a:cubicBezTo>
                      <a:pt x="28378" y="30412"/>
                      <a:pt x="29302" y="30227"/>
                      <a:pt x="30042" y="29950"/>
                    </a:cubicBezTo>
                    <a:cubicBezTo>
                      <a:pt x="30781" y="29673"/>
                      <a:pt x="31613" y="29395"/>
                      <a:pt x="32353" y="29118"/>
                    </a:cubicBezTo>
                    <a:cubicBezTo>
                      <a:pt x="33000" y="28841"/>
                      <a:pt x="33647" y="28471"/>
                      <a:pt x="34201" y="28194"/>
                    </a:cubicBezTo>
                    <a:lnTo>
                      <a:pt x="35773" y="27269"/>
                    </a:lnTo>
                    <a:lnTo>
                      <a:pt x="36974" y="26530"/>
                    </a:lnTo>
                    <a:cubicBezTo>
                      <a:pt x="37621" y="26068"/>
                      <a:pt x="37899" y="25790"/>
                      <a:pt x="37899" y="25790"/>
                    </a:cubicBezTo>
                    <a:cubicBezTo>
                      <a:pt x="37899" y="25774"/>
                      <a:pt x="37887" y="25766"/>
                      <a:pt x="37863" y="25766"/>
                    </a:cubicBezTo>
                    <a:cubicBezTo>
                      <a:pt x="37753" y="25766"/>
                      <a:pt x="37382" y="25932"/>
                      <a:pt x="36697" y="26160"/>
                    </a:cubicBezTo>
                    <a:lnTo>
                      <a:pt x="35495" y="26807"/>
                    </a:lnTo>
                    <a:lnTo>
                      <a:pt x="33832" y="27454"/>
                    </a:lnTo>
                    <a:cubicBezTo>
                      <a:pt x="33277" y="27731"/>
                      <a:pt x="32630" y="28009"/>
                      <a:pt x="31890" y="28286"/>
                    </a:cubicBezTo>
                    <a:cubicBezTo>
                      <a:pt x="31243" y="28563"/>
                      <a:pt x="30504" y="28748"/>
                      <a:pt x="29764" y="28933"/>
                    </a:cubicBezTo>
                    <a:cubicBezTo>
                      <a:pt x="28932" y="29210"/>
                      <a:pt x="28101" y="29210"/>
                      <a:pt x="27361" y="29395"/>
                    </a:cubicBezTo>
                    <a:cubicBezTo>
                      <a:pt x="26529" y="29488"/>
                      <a:pt x="25697" y="29488"/>
                      <a:pt x="24865" y="29488"/>
                    </a:cubicBezTo>
                    <a:cubicBezTo>
                      <a:pt x="21815" y="29210"/>
                      <a:pt x="18857" y="28101"/>
                      <a:pt x="16454" y="26253"/>
                    </a:cubicBezTo>
                    <a:cubicBezTo>
                      <a:pt x="15992" y="25883"/>
                      <a:pt x="15529" y="25513"/>
                      <a:pt x="15067" y="25143"/>
                    </a:cubicBezTo>
                    <a:cubicBezTo>
                      <a:pt x="14698" y="24866"/>
                      <a:pt x="14328" y="24496"/>
                      <a:pt x="14050" y="24311"/>
                    </a:cubicBezTo>
                    <a:cubicBezTo>
                      <a:pt x="13496" y="23757"/>
                      <a:pt x="13219" y="23479"/>
                      <a:pt x="13219" y="23479"/>
                    </a:cubicBezTo>
                    <a:cubicBezTo>
                      <a:pt x="13219" y="23479"/>
                      <a:pt x="11924" y="22370"/>
                      <a:pt x="10261" y="20429"/>
                    </a:cubicBezTo>
                    <a:cubicBezTo>
                      <a:pt x="8042" y="18118"/>
                      <a:pt x="6193" y="15622"/>
                      <a:pt x="4622" y="12942"/>
                    </a:cubicBezTo>
                    <a:cubicBezTo>
                      <a:pt x="2958" y="10261"/>
                      <a:pt x="1757" y="7303"/>
                      <a:pt x="1017" y="4253"/>
                    </a:cubicBezTo>
                    <a:cubicBezTo>
                      <a:pt x="370" y="1757"/>
                      <a:pt x="555" y="1"/>
                      <a:pt x="3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7" name="Google Shape;6937;p120"/>
              <p:cNvSpPr/>
              <p:nvPr/>
            </p:nvSpPr>
            <p:spPr>
              <a:xfrm>
                <a:off x="3270475" y="4069500"/>
                <a:ext cx="476000" cy="587025"/>
              </a:xfrm>
              <a:custGeom>
                <a:avLst/>
                <a:gdLst/>
                <a:ahLst/>
                <a:cxnLst/>
                <a:rect l="l" t="t" r="r" b="b"/>
                <a:pathLst>
                  <a:path w="19040" h="23481" extrusionOk="0">
                    <a:moveTo>
                      <a:pt x="2577" y="1"/>
                    </a:moveTo>
                    <a:cubicBezTo>
                      <a:pt x="2263" y="1"/>
                      <a:pt x="0" y="4583"/>
                      <a:pt x="275" y="9800"/>
                    </a:cubicBezTo>
                    <a:cubicBezTo>
                      <a:pt x="275" y="10447"/>
                      <a:pt x="367" y="11094"/>
                      <a:pt x="552" y="11741"/>
                    </a:cubicBezTo>
                    <a:cubicBezTo>
                      <a:pt x="829" y="12481"/>
                      <a:pt x="1199" y="13128"/>
                      <a:pt x="1754" y="13590"/>
                    </a:cubicBezTo>
                    <a:cubicBezTo>
                      <a:pt x="2308" y="14145"/>
                      <a:pt x="3048" y="14330"/>
                      <a:pt x="3880" y="14330"/>
                    </a:cubicBezTo>
                    <a:cubicBezTo>
                      <a:pt x="4434" y="14330"/>
                      <a:pt x="4989" y="14145"/>
                      <a:pt x="5544" y="13867"/>
                    </a:cubicBezTo>
                    <a:cubicBezTo>
                      <a:pt x="6006" y="13683"/>
                      <a:pt x="6468" y="13498"/>
                      <a:pt x="6838" y="13313"/>
                    </a:cubicBezTo>
                    <a:lnTo>
                      <a:pt x="6930" y="13220"/>
                    </a:lnTo>
                    <a:lnTo>
                      <a:pt x="7023" y="13220"/>
                    </a:lnTo>
                    <a:lnTo>
                      <a:pt x="7023" y="13313"/>
                    </a:lnTo>
                    <a:cubicBezTo>
                      <a:pt x="7023" y="13775"/>
                      <a:pt x="7115" y="14237"/>
                      <a:pt x="7207" y="14699"/>
                    </a:cubicBezTo>
                    <a:cubicBezTo>
                      <a:pt x="7300" y="15809"/>
                      <a:pt x="7577" y="16825"/>
                      <a:pt x="7947" y="17935"/>
                    </a:cubicBezTo>
                    <a:cubicBezTo>
                      <a:pt x="8317" y="19136"/>
                      <a:pt x="8964" y="20245"/>
                      <a:pt x="9796" y="21262"/>
                    </a:cubicBezTo>
                    <a:cubicBezTo>
                      <a:pt x="10627" y="22279"/>
                      <a:pt x="11829" y="22926"/>
                      <a:pt x="13123" y="23296"/>
                    </a:cubicBezTo>
                    <a:cubicBezTo>
                      <a:pt x="13678" y="23388"/>
                      <a:pt x="14232" y="23481"/>
                      <a:pt x="14879" y="23481"/>
                    </a:cubicBezTo>
                    <a:cubicBezTo>
                      <a:pt x="15342" y="23388"/>
                      <a:pt x="15896" y="23296"/>
                      <a:pt x="16358" y="23203"/>
                    </a:cubicBezTo>
                    <a:lnTo>
                      <a:pt x="17560" y="22741"/>
                    </a:lnTo>
                    <a:cubicBezTo>
                      <a:pt x="17837" y="22649"/>
                      <a:pt x="18115" y="22464"/>
                      <a:pt x="18392" y="22279"/>
                    </a:cubicBezTo>
                    <a:cubicBezTo>
                      <a:pt x="18854" y="22094"/>
                      <a:pt x="19039" y="21909"/>
                      <a:pt x="19039" y="21817"/>
                    </a:cubicBezTo>
                    <a:cubicBezTo>
                      <a:pt x="19039" y="21790"/>
                      <a:pt x="19007" y="21778"/>
                      <a:pt x="18953" y="21778"/>
                    </a:cubicBezTo>
                    <a:cubicBezTo>
                      <a:pt x="18822" y="21778"/>
                      <a:pt x="18561" y="21844"/>
                      <a:pt x="18300" y="21909"/>
                    </a:cubicBezTo>
                    <a:cubicBezTo>
                      <a:pt x="17930" y="22002"/>
                      <a:pt x="17653" y="22094"/>
                      <a:pt x="17375" y="22187"/>
                    </a:cubicBezTo>
                    <a:lnTo>
                      <a:pt x="16266" y="22371"/>
                    </a:lnTo>
                    <a:cubicBezTo>
                      <a:pt x="16035" y="22418"/>
                      <a:pt x="15804" y="22441"/>
                      <a:pt x="15573" y="22441"/>
                    </a:cubicBezTo>
                    <a:cubicBezTo>
                      <a:pt x="15342" y="22441"/>
                      <a:pt x="15111" y="22418"/>
                      <a:pt x="14879" y="22371"/>
                    </a:cubicBezTo>
                    <a:cubicBezTo>
                      <a:pt x="14325" y="22371"/>
                      <a:pt x="13863" y="22279"/>
                      <a:pt x="13401" y="22094"/>
                    </a:cubicBezTo>
                    <a:cubicBezTo>
                      <a:pt x="12384" y="21817"/>
                      <a:pt x="11552" y="21170"/>
                      <a:pt x="10905" y="20245"/>
                    </a:cubicBezTo>
                    <a:cubicBezTo>
                      <a:pt x="10258" y="19413"/>
                      <a:pt x="9703" y="18397"/>
                      <a:pt x="9426" y="17287"/>
                    </a:cubicBezTo>
                    <a:cubicBezTo>
                      <a:pt x="9149" y="16363"/>
                      <a:pt x="8964" y="15346"/>
                      <a:pt x="8964" y="14422"/>
                    </a:cubicBezTo>
                    <a:cubicBezTo>
                      <a:pt x="8871" y="13960"/>
                      <a:pt x="8871" y="13590"/>
                      <a:pt x="8964" y="13220"/>
                    </a:cubicBezTo>
                    <a:lnTo>
                      <a:pt x="8964" y="12296"/>
                    </a:lnTo>
                    <a:lnTo>
                      <a:pt x="8964" y="11279"/>
                    </a:lnTo>
                    <a:cubicBezTo>
                      <a:pt x="9056" y="10078"/>
                      <a:pt x="9149" y="9338"/>
                      <a:pt x="9149" y="9153"/>
                    </a:cubicBezTo>
                    <a:lnTo>
                      <a:pt x="9149" y="9153"/>
                    </a:lnTo>
                    <a:lnTo>
                      <a:pt x="8686" y="9523"/>
                    </a:lnTo>
                    <a:lnTo>
                      <a:pt x="7300" y="10725"/>
                    </a:lnTo>
                    <a:lnTo>
                      <a:pt x="6560" y="11187"/>
                    </a:lnTo>
                    <a:lnTo>
                      <a:pt x="6191" y="11556"/>
                    </a:lnTo>
                    <a:lnTo>
                      <a:pt x="6006" y="11649"/>
                    </a:lnTo>
                    <a:lnTo>
                      <a:pt x="5821" y="11741"/>
                    </a:lnTo>
                    <a:cubicBezTo>
                      <a:pt x="5544" y="11926"/>
                      <a:pt x="5174" y="12111"/>
                      <a:pt x="4897" y="12296"/>
                    </a:cubicBezTo>
                    <a:cubicBezTo>
                      <a:pt x="4555" y="12540"/>
                      <a:pt x="4162" y="12655"/>
                      <a:pt x="3758" y="12655"/>
                    </a:cubicBezTo>
                    <a:cubicBezTo>
                      <a:pt x="3397" y="12655"/>
                      <a:pt x="3027" y="12563"/>
                      <a:pt x="2678" y="12388"/>
                    </a:cubicBezTo>
                    <a:cubicBezTo>
                      <a:pt x="2031" y="11649"/>
                      <a:pt x="1569" y="10725"/>
                      <a:pt x="1569" y="9708"/>
                    </a:cubicBezTo>
                    <a:cubicBezTo>
                      <a:pt x="1292" y="7489"/>
                      <a:pt x="1476" y="5271"/>
                      <a:pt x="1939" y="3052"/>
                    </a:cubicBezTo>
                    <a:cubicBezTo>
                      <a:pt x="2216" y="2036"/>
                      <a:pt x="2401" y="1019"/>
                      <a:pt x="2586" y="2"/>
                    </a:cubicBezTo>
                    <a:cubicBezTo>
                      <a:pt x="2583" y="1"/>
                      <a:pt x="2580" y="1"/>
                      <a:pt x="2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8" name="Google Shape;6938;p120"/>
              <p:cNvSpPr/>
              <p:nvPr/>
            </p:nvSpPr>
            <p:spPr>
              <a:xfrm>
                <a:off x="3993700" y="3546950"/>
                <a:ext cx="573125" cy="183825"/>
              </a:xfrm>
              <a:custGeom>
                <a:avLst/>
                <a:gdLst/>
                <a:ahLst/>
                <a:cxnLst/>
                <a:rect l="l" t="t" r="r" b="b"/>
                <a:pathLst>
                  <a:path w="22925" h="7353" extrusionOk="0">
                    <a:moveTo>
                      <a:pt x="22788" y="0"/>
                    </a:moveTo>
                    <a:cubicBezTo>
                      <a:pt x="22401" y="0"/>
                      <a:pt x="20015" y="1649"/>
                      <a:pt x="17378" y="2879"/>
                    </a:cubicBezTo>
                    <a:cubicBezTo>
                      <a:pt x="16084" y="3434"/>
                      <a:pt x="14790" y="3896"/>
                      <a:pt x="13496" y="4358"/>
                    </a:cubicBezTo>
                    <a:cubicBezTo>
                      <a:pt x="13034" y="4543"/>
                      <a:pt x="12572" y="4636"/>
                      <a:pt x="12202" y="4728"/>
                    </a:cubicBezTo>
                    <a:lnTo>
                      <a:pt x="11740" y="4913"/>
                    </a:lnTo>
                    <a:lnTo>
                      <a:pt x="11278" y="5005"/>
                    </a:lnTo>
                    <a:cubicBezTo>
                      <a:pt x="10908" y="5098"/>
                      <a:pt x="10538" y="5283"/>
                      <a:pt x="9984" y="5375"/>
                    </a:cubicBezTo>
                    <a:cubicBezTo>
                      <a:pt x="8689" y="5745"/>
                      <a:pt x="7303" y="5930"/>
                      <a:pt x="6009" y="6022"/>
                    </a:cubicBezTo>
                    <a:cubicBezTo>
                      <a:pt x="5763" y="6038"/>
                      <a:pt x="5518" y="6046"/>
                      <a:pt x="5273" y="6046"/>
                    </a:cubicBezTo>
                    <a:cubicBezTo>
                      <a:pt x="4134" y="6046"/>
                      <a:pt x="3007" y="5881"/>
                      <a:pt x="1942" y="5652"/>
                    </a:cubicBezTo>
                    <a:cubicBezTo>
                      <a:pt x="1029" y="5424"/>
                      <a:pt x="367" y="5259"/>
                      <a:pt x="161" y="5259"/>
                    </a:cubicBezTo>
                    <a:cubicBezTo>
                      <a:pt x="116" y="5259"/>
                      <a:pt x="93" y="5266"/>
                      <a:pt x="93" y="5283"/>
                    </a:cubicBezTo>
                    <a:cubicBezTo>
                      <a:pt x="1" y="5375"/>
                      <a:pt x="648" y="5837"/>
                      <a:pt x="1757" y="6299"/>
                    </a:cubicBezTo>
                    <a:cubicBezTo>
                      <a:pt x="3051" y="6946"/>
                      <a:pt x="4530" y="7224"/>
                      <a:pt x="6009" y="7316"/>
                    </a:cubicBezTo>
                    <a:cubicBezTo>
                      <a:pt x="6380" y="7341"/>
                      <a:pt x="6759" y="7352"/>
                      <a:pt x="7142" y="7352"/>
                    </a:cubicBezTo>
                    <a:cubicBezTo>
                      <a:pt x="8188" y="7352"/>
                      <a:pt x="9271" y="7267"/>
                      <a:pt x="10353" y="7131"/>
                    </a:cubicBezTo>
                    <a:cubicBezTo>
                      <a:pt x="11555" y="6854"/>
                      <a:pt x="12294" y="6669"/>
                      <a:pt x="12294" y="6669"/>
                    </a:cubicBezTo>
                    <a:lnTo>
                      <a:pt x="12757" y="6484"/>
                    </a:lnTo>
                    <a:cubicBezTo>
                      <a:pt x="13126" y="6392"/>
                      <a:pt x="13589" y="6207"/>
                      <a:pt x="14143" y="5930"/>
                    </a:cubicBezTo>
                    <a:cubicBezTo>
                      <a:pt x="15437" y="5375"/>
                      <a:pt x="16731" y="4728"/>
                      <a:pt x="18025" y="3989"/>
                    </a:cubicBezTo>
                    <a:cubicBezTo>
                      <a:pt x="20706" y="2325"/>
                      <a:pt x="22924" y="199"/>
                      <a:pt x="22832" y="14"/>
                    </a:cubicBezTo>
                    <a:cubicBezTo>
                      <a:pt x="22823" y="5"/>
                      <a:pt x="22808" y="0"/>
                      <a:pt x="227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9" name="Google Shape;6939;p120"/>
              <p:cNvSpPr/>
              <p:nvPr/>
            </p:nvSpPr>
            <p:spPr>
              <a:xfrm>
                <a:off x="2149625" y="2567300"/>
                <a:ext cx="385950" cy="448500"/>
              </a:xfrm>
              <a:custGeom>
                <a:avLst/>
                <a:gdLst/>
                <a:ahLst/>
                <a:cxnLst/>
                <a:rect l="l" t="t" r="r" b="b"/>
                <a:pathLst>
                  <a:path w="15438" h="17940" extrusionOk="0">
                    <a:moveTo>
                      <a:pt x="5159" y="0"/>
                    </a:moveTo>
                    <a:cubicBezTo>
                      <a:pt x="5028" y="0"/>
                      <a:pt x="4497" y="817"/>
                      <a:pt x="3883" y="2133"/>
                    </a:cubicBezTo>
                    <a:cubicBezTo>
                      <a:pt x="2958" y="3797"/>
                      <a:pt x="2219" y="5554"/>
                      <a:pt x="1572" y="7310"/>
                    </a:cubicBezTo>
                    <a:cubicBezTo>
                      <a:pt x="1202" y="8234"/>
                      <a:pt x="925" y="9251"/>
                      <a:pt x="648" y="10175"/>
                    </a:cubicBezTo>
                    <a:cubicBezTo>
                      <a:pt x="370" y="11007"/>
                      <a:pt x="278" y="11932"/>
                      <a:pt x="93" y="12856"/>
                    </a:cubicBezTo>
                    <a:cubicBezTo>
                      <a:pt x="93" y="13688"/>
                      <a:pt x="1" y="14242"/>
                      <a:pt x="1" y="14705"/>
                    </a:cubicBezTo>
                    <a:cubicBezTo>
                      <a:pt x="1" y="14889"/>
                      <a:pt x="1" y="15074"/>
                      <a:pt x="1" y="15259"/>
                    </a:cubicBezTo>
                    <a:lnTo>
                      <a:pt x="1" y="15444"/>
                    </a:lnTo>
                    <a:cubicBezTo>
                      <a:pt x="1" y="15536"/>
                      <a:pt x="1" y="15629"/>
                      <a:pt x="1" y="15721"/>
                    </a:cubicBezTo>
                    <a:cubicBezTo>
                      <a:pt x="1" y="15906"/>
                      <a:pt x="93" y="16091"/>
                      <a:pt x="93" y="16368"/>
                    </a:cubicBezTo>
                    <a:cubicBezTo>
                      <a:pt x="278" y="16831"/>
                      <a:pt x="463" y="17200"/>
                      <a:pt x="832" y="17478"/>
                    </a:cubicBezTo>
                    <a:cubicBezTo>
                      <a:pt x="1295" y="17847"/>
                      <a:pt x="1849" y="17940"/>
                      <a:pt x="2404" y="17940"/>
                    </a:cubicBezTo>
                    <a:cubicBezTo>
                      <a:pt x="3328" y="17847"/>
                      <a:pt x="4160" y="17755"/>
                      <a:pt x="5084" y="17570"/>
                    </a:cubicBezTo>
                    <a:cubicBezTo>
                      <a:pt x="6009" y="17385"/>
                      <a:pt x="7118" y="17200"/>
                      <a:pt x="8042" y="16923"/>
                    </a:cubicBezTo>
                    <a:cubicBezTo>
                      <a:pt x="9059" y="16553"/>
                      <a:pt x="10076" y="16276"/>
                      <a:pt x="11000" y="15906"/>
                    </a:cubicBezTo>
                    <a:cubicBezTo>
                      <a:pt x="11832" y="15536"/>
                      <a:pt x="12664" y="15167"/>
                      <a:pt x="13311" y="14797"/>
                    </a:cubicBezTo>
                    <a:cubicBezTo>
                      <a:pt x="14605" y="13965"/>
                      <a:pt x="15437" y="13318"/>
                      <a:pt x="15437" y="13226"/>
                    </a:cubicBezTo>
                    <a:cubicBezTo>
                      <a:pt x="15425" y="13208"/>
                      <a:pt x="15400" y="13200"/>
                      <a:pt x="15362" y="13200"/>
                    </a:cubicBezTo>
                    <a:cubicBezTo>
                      <a:pt x="14796" y="13200"/>
                      <a:pt x="11408" y="15023"/>
                      <a:pt x="7858" y="15629"/>
                    </a:cubicBezTo>
                    <a:cubicBezTo>
                      <a:pt x="6841" y="15814"/>
                      <a:pt x="5916" y="15906"/>
                      <a:pt x="4992" y="15999"/>
                    </a:cubicBezTo>
                    <a:cubicBezTo>
                      <a:pt x="4068" y="16184"/>
                      <a:pt x="3236" y="16184"/>
                      <a:pt x="2404" y="16276"/>
                    </a:cubicBezTo>
                    <a:cubicBezTo>
                      <a:pt x="2034" y="16276"/>
                      <a:pt x="1849" y="16184"/>
                      <a:pt x="1942" y="16184"/>
                    </a:cubicBezTo>
                    <a:cubicBezTo>
                      <a:pt x="1942" y="16184"/>
                      <a:pt x="1849" y="16091"/>
                      <a:pt x="1849" y="15999"/>
                    </a:cubicBezTo>
                    <a:cubicBezTo>
                      <a:pt x="1849" y="15814"/>
                      <a:pt x="1849" y="15721"/>
                      <a:pt x="1849" y="15629"/>
                    </a:cubicBezTo>
                    <a:cubicBezTo>
                      <a:pt x="1849" y="15536"/>
                      <a:pt x="1849" y="15536"/>
                      <a:pt x="1849" y="15444"/>
                    </a:cubicBezTo>
                    <a:lnTo>
                      <a:pt x="1849" y="15259"/>
                    </a:lnTo>
                    <a:cubicBezTo>
                      <a:pt x="1849" y="15074"/>
                      <a:pt x="1849" y="14889"/>
                      <a:pt x="1849" y="14797"/>
                    </a:cubicBezTo>
                    <a:lnTo>
                      <a:pt x="1849" y="13041"/>
                    </a:lnTo>
                    <a:cubicBezTo>
                      <a:pt x="1849" y="12209"/>
                      <a:pt x="1942" y="11377"/>
                      <a:pt x="2127" y="10545"/>
                    </a:cubicBezTo>
                    <a:cubicBezTo>
                      <a:pt x="2311" y="9621"/>
                      <a:pt x="2496" y="8696"/>
                      <a:pt x="2774" y="7680"/>
                    </a:cubicBezTo>
                    <a:cubicBezTo>
                      <a:pt x="3883" y="3890"/>
                      <a:pt x="5269" y="7"/>
                      <a:pt x="5177" y="7"/>
                    </a:cubicBezTo>
                    <a:cubicBezTo>
                      <a:pt x="5172" y="3"/>
                      <a:pt x="5166" y="0"/>
                      <a:pt x="51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0" name="Google Shape;6940;p120"/>
              <p:cNvSpPr/>
              <p:nvPr/>
            </p:nvSpPr>
            <p:spPr>
              <a:xfrm>
                <a:off x="2267475" y="2982525"/>
                <a:ext cx="286575" cy="334300"/>
              </a:xfrm>
              <a:custGeom>
                <a:avLst/>
                <a:gdLst/>
                <a:ahLst/>
                <a:cxnLst/>
                <a:rect l="l" t="t" r="r" b="b"/>
                <a:pathLst>
                  <a:path w="11463" h="13372" extrusionOk="0">
                    <a:moveTo>
                      <a:pt x="2217" y="0"/>
                    </a:moveTo>
                    <a:cubicBezTo>
                      <a:pt x="2113" y="0"/>
                      <a:pt x="1960" y="86"/>
                      <a:pt x="1757" y="222"/>
                    </a:cubicBezTo>
                    <a:lnTo>
                      <a:pt x="1295" y="591"/>
                    </a:lnTo>
                    <a:cubicBezTo>
                      <a:pt x="1110" y="684"/>
                      <a:pt x="925" y="869"/>
                      <a:pt x="740" y="1053"/>
                    </a:cubicBezTo>
                    <a:cubicBezTo>
                      <a:pt x="555" y="1331"/>
                      <a:pt x="370" y="1608"/>
                      <a:pt x="186" y="1885"/>
                    </a:cubicBezTo>
                    <a:cubicBezTo>
                      <a:pt x="1" y="2255"/>
                      <a:pt x="1" y="2625"/>
                      <a:pt x="1" y="2995"/>
                    </a:cubicBezTo>
                    <a:cubicBezTo>
                      <a:pt x="1" y="3919"/>
                      <a:pt x="463" y="4751"/>
                      <a:pt x="1295" y="5213"/>
                    </a:cubicBezTo>
                    <a:cubicBezTo>
                      <a:pt x="1942" y="5675"/>
                      <a:pt x="2681" y="5953"/>
                      <a:pt x="3421" y="6230"/>
                    </a:cubicBezTo>
                    <a:cubicBezTo>
                      <a:pt x="3791" y="6322"/>
                      <a:pt x="4160" y="6322"/>
                      <a:pt x="4530" y="6415"/>
                    </a:cubicBezTo>
                    <a:lnTo>
                      <a:pt x="4992" y="6415"/>
                    </a:lnTo>
                    <a:cubicBezTo>
                      <a:pt x="5177" y="6507"/>
                      <a:pt x="4992" y="6507"/>
                      <a:pt x="4992" y="6507"/>
                    </a:cubicBezTo>
                    <a:lnTo>
                      <a:pt x="4992" y="6600"/>
                    </a:lnTo>
                    <a:cubicBezTo>
                      <a:pt x="4530" y="7247"/>
                      <a:pt x="4253" y="8079"/>
                      <a:pt x="4345" y="8910"/>
                    </a:cubicBezTo>
                    <a:cubicBezTo>
                      <a:pt x="4438" y="9835"/>
                      <a:pt x="4807" y="10667"/>
                      <a:pt x="5454" y="11314"/>
                    </a:cubicBezTo>
                    <a:cubicBezTo>
                      <a:pt x="6471" y="12515"/>
                      <a:pt x="7858" y="13255"/>
                      <a:pt x="9429" y="13347"/>
                    </a:cubicBezTo>
                    <a:cubicBezTo>
                      <a:pt x="9667" y="13364"/>
                      <a:pt x="9885" y="13372"/>
                      <a:pt x="10084" y="13372"/>
                    </a:cubicBezTo>
                    <a:cubicBezTo>
                      <a:pt x="10970" y="13372"/>
                      <a:pt x="11463" y="13221"/>
                      <a:pt x="11463" y="13070"/>
                    </a:cubicBezTo>
                    <a:cubicBezTo>
                      <a:pt x="11463" y="12978"/>
                      <a:pt x="10631" y="12978"/>
                      <a:pt x="9614" y="12700"/>
                    </a:cubicBezTo>
                    <a:cubicBezTo>
                      <a:pt x="8320" y="12331"/>
                      <a:pt x="7303" y="11591"/>
                      <a:pt x="6471" y="10482"/>
                    </a:cubicBezTo>
                    <a:cubicBezTo>
                      <a:pt x="6101" y="10020"/>
                      <a:pt x="5917" y="9465"/>
                      <a:pt x="5917" y="8818"/>
                    </a:cubicBezTo>
                    <a:cubicBezTo>
                      <a:pt x="5917" y="8356"/>
                      <a:pt x="6101" y="7894"/>
                      <a:pt x="6471" y="7432"/>
                    </a:cubicBezTo>
                    <a:lnTo>
                      <a:pt x="6656" y="7247"/>
                    </a:lnTo>
                    <a:lnTo>
                      <a:pt x="6933" y="6877"/>
                    </a:lnTo>
                    <a:cubicBezTo>
                      <a:pt x="7211" y="6692"/>
                      <a:pt x="7488" y="6507"/>
                      <a:pt x="7765" y="6322"/>
                    </a:cubicBezTo>
                    <a:lnTo>
                      <a:pt x="9152" y="5305"/>
                    </a:lnTo>
                    <a:lnTo>
                      <a:pt x="10261" y="4474"/>
                    </a:lnTo>
                    <a:cubicBezTo>
                      <a:pt x="10261" y="4474"/>
                      <a:pt x="10353" y="4474"/>
                      <a:pt x="11000" y="4011"/>
                    </a:cubicBezTo>
                    <a:lnTo>
                      <a:pt x="11000" y="4011"/>
                    </a:lnTo>
                    <a:lnTo>
                      <a:pt x="9337" y="4196"/>
                    </a:lnTo>
                    <a:lnTo>
                      <a:pt x="7765" y="4474"/>
                    </a:lnTo>
                    <a:cubicBezTo>
                      <a:pt x="7211" y="4566"/>
                      <a:pt x="6564" y="4566"/>
                      <a:pt x="6009" y="4658"/>
                    </a:cubicBezTo>
                    <a:lnTo>
                      <a:pt x="5177" y="4751"/>
                    </a:lnTo>
                    <a:lnTo>
                      <a:pt x="4715" y="4751"/>
                    </a:lnTo>
                    <a:cubicBezTo>
                      <a:pt x="4345" y="4751"/>
                      <a:pt x="4068" y="4751"/>
                      <a:pt x="3791" y="4658"/>
                    </a:cubicBezTo>
                    <a:cubicBezTo>
                      <a:pt x="3144" y="4566"/>
                      <a:pt x="2496" y="4381"/>
                      <a:pt x="1942" y="4104"/>
                    </a:cubicBezTo>
                    <a:cubicBezTo>
                      <a:pt x="1480" y="3919"/>
                      <a:pt x="1110" y="3457"/>
                      <a:pt x="925" y="2902"/>
                    </a:cubicBezTo>
                    <a:cubicBezTo>
                      <a:pt x="925" y="2717"/>
                      <a:pt x="925" y="2440"/>
                      <a:pt x="1017" y="2163"/>
                    </a:cubicBezTo>
                    <a:cubicBezTo>
                      <a:pt x="1110" y="1978"/>
                      <a:pt x="1202" y="1701"/>
                      <a:pt x="1295" y="1516"/>
                    </a:cubicBezTo>
                    <a:lnTo>
                      <a:pt x="1665" y="961"/>
                    </a:lnTo>
                    <a:cubicBezTo>
                      <a:pt x="1849" y="776"/>
                      <a:pt x="1849" y="684"/>
                      <a:pt x="2034" y="499"/>
                    </a:cubicBezTo>
                    <a:cubicBezTo>
                      <a:pt x="2312" y="222"/>
                      <a:pt x="2312" y="37"/>
                      <a:pt x="2312" y="37"/>
                    </a:cubicBezTo>
                    <a:cubicBezTo>
                      <a:pt x="2287" y="12"/>
                      <a:pt x="2255" y="0"/>
                      <a:pt x="22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1" name="Google Shape;6941;p120"/>
              <p:cNvSpPr/>
              <p:nvPr/>
            </p:nvSpPr>
            <p:spPr>
              <a:xfrm>
                <a:off x="4613025" y="2941825"/>
                <a:ext cx="506100" cy="386250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15450" extrusionOk="0">
                    <a:moveTo>
                      <a:pt x="18764" y="1"/>
                    </a:moveTo>
                    <a:cubicBezTo>
                      <a:pt x="18672" y="1"/>
                      <a:pt x="18764" y="278"/>
                      <a:pt x="18857" y="648"/>
                    </a:cubicBezTo>
                    <a:cubicBezTo>
                      <a:pt x="18949" y="833"/>
                      <a:pt x="19042" y="1110"/>
                      <a:pt x="19134" y="1387"/>
                    </a:cubicBezTo>
                    <a:lnTo>
                      <a:pt x="19319" y="2312"/>
                    </a:lnTo>
                    <a:cubicBezTo>
                      <a:pt x="19596" y="3976"/>
                      <a:pt x="18857" y="5639"/>
                      <a:pt x="17470" y="6471"/>
                    </a:cubicBezTo>
                    <a:cubicBezTo>
                      <a:pt x="15991" y="7396"/>
                      <a:pt x="14328" y="8043"/>
                      <a:pt x="12664" y="8228"/>
                    </a:cubicBezTo>
                    <a:cubicBezTo>
                      <a:pt x="11924" y="8412"/>
                      <a:pt x="11370" y="8505"/>
                      <a:pt x="10907" y="8505"/>
                    </a:cubicBezTo>
                    <a:lnTo>
                      <a:pt x="9983" y="8597"/>
                    </a:lnTo>
                    <a:lnTo>
                      <a:pt x="7580" y="8967"/>
                    </a:lnTo>
                    <a:cubicBezTo>
                      <a:pt x="7765" y="9152"/>
                      <a:pt x="8042" y="9522"/>
                      <a:pt x="8319" y="9984"/>
                    </a:cubicBezTo>
                    <a:cubicBezTo>
                      <a:pt x="8504" y="10169"/>
                      <a:pt x="8689" y="10354"/>
                      <a:pt x="8874" y="10631"/>
                    </a:cubicBezTo>
                    <a:lnTo>
                      <a:pt x="9059" y="10908"/>
                    </a:lnTo>
                    <a:cubicBezTo>
                      <a:pt x="9059" y="11001"/>
                      <a:pt x="9151" y="11093"/>
                      <a:pt x="9151" y="11186"/>
                    </a:cubicBezTo>
                    <a:cubicBezTo>
                      <a:pt x="9336" y="11555"/>
                      <a:pt x="9336" y="11925"/>
                      <a:pt x="9151" y="12295"/>
                    </a:cubicBezTo>
                    <a:cubicBezTo>
                      <a:pt x="8781" y="12849"/>
                      <a:pt x="8319" y="13312"/>
                      <a:pt x="7672" y="13589"/>
                    </a:cubicBezTo>
                    <a:cubicBezTo>
                      <a:pt x="7025" y="13866"/>
                      <a:pt x="6286" y="14143"/>
                      <a:pt x="5546" y="14236"/>
                    </a:cubicBezTo>
                    <a:cubicBezTo>
                      <a:pt x="5210" y="14281"/>
                      <a:pt x="4868" y="14304"/>
                      <a:pt x="4526" y="14304"/>
                    </a:cubicBezTo>
                    <a:cubicBezTo>
                      <a:pt x="3458" y="14304"/>
                      <a:pt x="2389" y="14079"/>
                      <a:pt x="1479" y="13589"/>
                    </a:cubicBezTo>
                    <a:cubicBezTo>
                      <a:pt x="555" y="13034"/>
                      <a:pt x="185" y="12387"/>
                      <a:pt x="93" y="12387"/>
                    </a:cubicBezTo>
                    <a:cubicBezTo>
                      <a:pt x="0" y="12387"/>
                      <a:pt x="93" y="13312"/>
                      <a:pt x="1109" y="14143"/>
                    </a:cubicBezTo>
                    <a:cubicBezTo>
                      <a:pt x="2295" y="14990"/>
                      <a:pt x="3713" y="15449"/>
                      <a:pt x="5222" y="15449"/>
                    </a:cubicBezTo>
                    <a:cubicBezTo>
                      <a:pt x="5360" y="15449"/>
                      <a:pt x="5499" y="15445"/>
                      <a:pt x="5639" y="15438"/>
                    </a:cubicBezTo>
                    <a:cubicBezTo>
                      <a:pt x="6471" y="15438"/>
                      <a:pt x="7395" y="15253"/>
                      <a:pt x="8319" y="14883"/>
                    </a:cubicBezTo>
                    <a:cubicBezTo>
                      <a:pt x="9151" y="14606"/>
                      <a:pt x="9983" y="13959"/>
                      <a:pt x="10538" y="13219"/>
                    </a:cubicBezTo>
                    <a:cubicBezTo>
                      <a:pt x="11000" y="12480"/>
                      <a:pt x="11092" y="11463"/>
                      <a:pt x="10815" y="10631"/>
                    </a:cubicBezTo>
                    <a:lnTo>
                      <a:pt x="10815" y="10446"/>
                    </a:lnTo>
                    <a:lnTo>
                      <a:pt x="11277" y="10446"/>
                    </a:lnTo>
                    <a:cubicBezTo>
                      <a:pt x="11739" y="10354"/>
                      <a:pt x="12386" y="10261"/>
                      <a:pt x="13126" y="9984"/>
                    </a:cubicBezTo>
                    <a:cubicBezTo>
                      <a:pt x="13958" y="9799"/>
                      <a:pt x="14790" y="9522"/>
                      <a:pt x="15622" y="9152"/>
                    </a:cubicBezTo>
                    <a:cubicBezTo>
                      <a:pt x="16546" y="8782"/>
                      <a:pt x="17470" y="8320"/>
                      <a:pt x="18302" y="7581"/>
                    </a:cubicBezTo>
                    <a:cubicBezTo>
                      <a:pt x="19227" y="6933"/>
                      <a:pt x="19781" y="6009"/>
                      <a:pt x="20151" y="4992"/>
                    </a:cubicBezTo>
                    <a:cubicBezTo>
                      <a:pt x="20151" y="4900"/>
                      <a:pt x="20243" y="4715"/>
                      <a:pt x="20243" y="4623"/>
                    </a:cubicBezTo>
                    <a:lnTo>
                      <a:pt x="20243" y="4253"/>
                    </a:lnTo>
                    <a:cubicBezTo>
                      <a:pt x="20243" y="3976"/>
                      <a:pt x="20243" y="3698"/>
                      <a:pt x="20243" y="3513"/>
                    </a:cubicBezTo>
                    <a:cubicBezTo>
                      <a:pt x="20151" y="3051"/>
                      <a:pt x="20151" y="2681"/>
                      <a:pt x="19966" y="2219"/>
                    </a:cubicBezTo>
                    <a:lnTo>
                      <a:pt x="19596" y="1203"/>
                    </a:lnTo>
                    <a:cubicBezTo>
                      <a:pt x="19504" y="925"/>
                      <a:pt x="19319" y="740"/>
                      <a:pt x="19227" y="555"/>
                    </a:cubicBezTo>
                    <a:cubicBezTo>
                      <a:pt x="18949" y="186"/>
                      <a:pt x="18764" y="1"/>
                      <a:pt x="187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2" name="Google Shape;6942;p120"/>
              <p:cNvSpPr/>
              <p:nvPr/>
            </p:nvSpPr>
            <p:spPr>
              <a:xfrm>
                <a:off x="5049775" y="2766200"/>
                <a:ext cx="508400" cy="702625"/>
              </a:xfrm>
              <a:custGeom>
                <a:avLst/>
                <a:gdLst/>
                <a:ahLst/>
                <a:cxnLst/>
                <a:rect l="l" t="t" r="r" b="b"/>
                <a:pathLst>
                  <a:path w="20336" h="28105" extrusionOk="0">
                    <a:moveTo>
                      <a:pt x="12017" y="1"/>
                    </a:moveTo>
                    <a:lnTo>
                      <a:pt x="12017" y="1"/>
                    </a:lnTo>
                    <a:cubicBezTo>
                      <a:pt x="12756" y="740"/>
                      <a:pt x="13588" y="1387"/>
                      <a:pt x="14513" y="2034"/>
                    </a:cubicBezTo>
                    <a:cubicBezTo>
                      <a:pt x="16269" y="3421"/>
                      <a:pt x="17655" y="5270"/>
                      <a:pt x="18487" y="7396"/>
                    </a:cubicBezTo>
                    <a:cubicBezTo>
                      <a:pt x="18857" y="8505"/>
                      <a:pt x="18857" y="9706"/>
                      <a:pt x="18672" y="10816"/>
                    </a:cubicBezTo>
                    <a:cubicBezTo>
                      <a:pt x="18395" y="11740"/>
                      <a:pt x="18025" y="12757"/>
                      <a:pt x="17471" y="13589"/>
                    </a:cubicBezTo>
                    <a:cubicBezTo>
                      <a:pt x="17008" y="14513"/>
                      <a:pt x="16454" y="15345"/>
                      <a:pt x="15807" y="16269"/>
                    </a:cubicBezTo>
                    <a:cubicBezTo>
                      <a:pt x="15252" y="17101"/>
                      <a:pt x="14605" y="17933"/>
                      <a:pt x="13958" y="18765"/>
                    </a:cubicBezTo>
                    <a:cubicBezTo>
                      <a:pt x="12571" y="20614"/>
                      <a:pt x="10908" y="22185"/>
                      <a:pt x="9151" y="23664"/>
                    </a:cubicBezTo>
                    <a:cubicBezTo>
                      <a:pt x="7303" y="25143"/>
                      <a:pt x="5269" y="26252"/>
                      <a:pt x="3051" y="27084"/>
                    </a:cubicBezTo>
                    <a:cubicBezTo>
                      <a:pt x="1294" y="27731"/>
                      <a:pt x="0" y="27824"/>
                      <a:pt x="0" y="28009"/>
                    </a:cubicBezTo>
                    <a:cubicBezTo>
                      <a:pt x="393" y="28074"/>
                      <a:pt x="786" y="28105"/>
                      <a:pt x="1175" y="28105"/>
                    </a:cubicBezTo>
                    <a:cubicBezTo>
                      <a:pt x="1884" y="28105"/>
                      <a:pt x="2579" y="28003"/>
                      <a:pt x="3236" y="27824"/>
                    </a:cubicBezTo>
                    <a:cubicBezTo>
                      <a:pt x="5639" y="27177"/>
                      <a:pt x="7857" y="26160"/>
                      <a:pt x="9798" y="24773"/>
                    </a:cubicBezTo>
                    <a:cubicBezTo>
                      <a:pt x="11832" y="23387"/>
                      <a:pt x="13681" y="21723"/>
                      <a:pt x="15252" y="19967"/>
                    </a:cubicBezTo>
                    <a:cubicBezTo>
                      <a:pt x="15992" y="19042"/>
                      <a:pt x="16639" y="18211"/>
                      <a:pt x="17286" y="17286"/>
                    </a:cubicBezTo>
                    <a:cubicBezTo>
                      <a:pt x="17933" y="16362"/>
                      <a:pt x="18487" y="15437"/>
                      <a:pt x="18949" y="14421"/>
                    </a:cubicBezTo>
                    <a:cubicBezTo>
                      <a:pt x="19504" y="13404"/>
                      <a:pt x="19874" y="12295"/>
                      <a:pt x="20151" y="11093"/>
                    </a:cubicBezTo>
                    <a:cubicBezTo>
                      <a:pt x="20336" y="9706"/>
                      <a:pt x="20151" y="8320"/>
                      <a:pt x="19689" y="7026"/>
                    </a:cubicBezTo>
                    <a:cubicBezTo>
                      <a:pt x="18672" y="4715"/>
                      <a:pt x="17008" y="2866"/>
                      <a:pt x="14882" y="1480"/>
                    </a:cubicBezTo>
                    <a:cubicBezTo>
                      <a:pt x="14050" y="833"/>
                      <a:pt x="13034" y="278"/>
                      <a:pt x="1201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3" name="Google Shape;6943;p120"/>
              <p:cNvSpPr/>
              <p:nvPr/>
            </p:nvSpPr>
            <p:spPr>
              <a:xfrm>
                <a:off x="2165800" y="2985750"/>
                <a:ext cx="7071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28286" h="25198" extrusionOk="0">
                    <a:moveTo>
                      <a:pt x="4992" y="0"/>
                    </a:moveTo>
                    <a:lnTo>
                      <a:pt x="4992" y="0"/>
                    </a:lnTo>
                    <a:cubicBezTo>
                      <a:pt x="4068" y="740"/>
                      <a:pt x="3328" y="1572"/>
                      <a:pt x="2681" y="2588"/>
                    </a:cubicBezTo>
                    <a:cubicBezTo>
                      <a:pt x="1942" y="3513"/>
                      <a:pt x="1295" y="4529"/>
                      <a:pt x="740" y="5639"/>
                    </a:cubicBezTo>
                    <a:cubicBezTo>
                      <a:pt x="185" y="6933"/>
                      <a:pt x="1" y="8504"/>
                      <a:pt x="370" y="9891"/>
                    </a:cubicBezTo>
                    <a:cubicBezTo>
                      <a:pt x="740" y="11277"/>
                      <a:pt x="1480" y="12571"/>
                      <a:pt x="2311" y="13681"/>
                    </a:cubicBezTo>
                    <a:cubicBezTo>
                      <a:pt x="3051" y="14697"/>
                      <a:pt x="3883" y="15529"/>
                      <a:pt x="4807" y="16361"/>
                    </a:cubicBezTo>
                    <a:cubicBezTo>
                      <a:pt x="5547" y="17101"/>
                      <a:pt x="6286" y="17655"/>
                      <a:pt x="6656" y="18025"/>
                    </a:cubicBezTo>
                    <a:lnTo>
                      <a:pt x="7395" y="18672"/>
                    </a:lnTo>
                    <a:lnTo>
                      <a:pt x="8135" y="19227"/>
                    </a:lnTo>
                    <a:lnTo>
                      <a:pt x="9059" y="19874"/>
                    </a:lnTo>
                    <a:lnTo>
                      <a:pt x="10261" y="20706"/>
                    </a:lnTo>
                    <a:cubicBezTo>
                      <a:pt x="12479" y="22000"/>
                      <a:pt x="14790" y="23016"/>
                      <a:pt x="17286" y="23756"/>
                    </a:cubicBezTo>
                    <a:lnTo>
                      <a:pt x="19319" y="24311"/>
                    </a:lnTo>
                    <a:cubicBezTo>
                      <a:pt x="19967" y="24495"/>
                      <a:pt x="20614" y="24588"/>
                      <a:pt x="21261" y="24680"/>
                    </a:cubicBezTo>
                    <a:cubicBezTo>
                      <a:pt x="22370" y="24958"/>
                      <a:pt x="23571" y="25050"/>
                      <a:pt x="24773" y="25142"/>
                    </a:cubicBezTo>
                    <a:cubicBezTo>
                      <a:pt x="25213" y="25176"/>
                      <a:pt x="25640" y="25198"/>
                      <a:pt x="26065" y="25198"/>
                    </a:cubicBezTo>
                    <a:cubicBezTo>
                      <a:pt x="26799" y="25198"/>
                      <a:pt x="27524" y="25133"/>
                      <a:pt x="28286" y="24958"/>
                    </a:cubicBezTo>
                    <a:cubicBezTo>
                      <a:pt x="27176" y="24680"/>
                      <a:pt x="26067" y="24403"/>
                      <a:pt x="24866" y="24311"/>
                    </a:cubicBezTo>
                    <a:cubicBezTo>
                      <a:pt x="23941" y="24126"/>
                      <a:pt x="22740" y="24033"/>
                      <a:pt x="21538" y="23663"/>
                    </a:cubicBezTo>
                    <a:cubicBezTo>
                      <a:pt x="20891" y="23479"/>
                      <a:pt x="20244" y="23386"/>
                      <a:pt x="19597" y="23109"/>
                    </a:cubicBezTo>
                    <a:lnTo>
                      <a:pt x="17748" y="22462"/>
                    </a:lnTo>
                    <a:cubicBezTo>
                      <a:pt x="15437" y="21630"/>
                      <a:pt x="13219" y="20521"/>
                      <a:pt x="11278" y="19134"/>
                    </a:cubicBezTo>
                    <a:lnTo>
                      <a:pt x="10076" y="18395"/>
                    </a:lnTo>
                    <a:lnTo>
                      <a:pt x="9244" y="17748"/>
                    </a:lnTo>
                    <a:lnTo>
                      <a:pt x="8597" y="17101"/>
                    </a:lnTo>
                    <a:lnTo>
                      <a:pt x="7858" y="16546"/>
                    </a:lnTo>
                    <a:cubicBezTo>
                      <a:pt x="7303" y="16176"/>
                      <a:pt x="6656" y="15714"/>
                      <a:pt x="5916" y="15067"/>
                    </a:cubicBezTo>
                    <a:cubicBezTo>
                      <a:pt x="5084" y="14328"/>
                      <a:pt x="4253" y="13588"/>
                      <a:pt x="3513" y="12756"/>
                    </a:cubicBezTo>
                    <a:cubicBezTo>
                      <a:pt x="2681" y="11832"/>
                      <a:pt x="2034" y="10723"/>
                      <a:pt x="1664" y="9521"/>
                    </a:cubicBezTo>
                    <a:cubicBezTo>
                      <a:pt x="1202" y="8412"/>
                      <a:pt x="1295" y="7118"/>
                      <a:pt x="1664" y="6008"/>
                    </a:cubicBezTo>
                    <a:cubicBezTo>
                      <a:pt x="2127" y="4899"/>
                      <a:pt x="2589" y="3882"/>
                      <a:pt x="3236" y="2958"/>
                    </a:cubicBezTo>
                    <a:cubicBezTo>
                      <a:pt x="3883" y="2034"/>
                      <a:pt x="4530" y="1109"/>
                      <a:pt x="49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4" name="Google Shape;6944;p120"/>
              <p:cNvSpPr/>
              <p:nvPr/>
            </p:nvSpPr>
            <p:spPr>
              <a:xfrm>
                <a:off x="4964275" y="3741350"/>
                <a:ext cx="328150" cy="508900"/>
              </a:xfrm>
              <a:custGeom>
                <a:avLst/>
                <a:gdLst/>
                <a:ahLst/>
                <a:cxnLst/>
                <a:rect l="l" t="t" r="r" b="b"/>
                <a:pathLst>
                  <a:path w="13126" h="20356" extrusionOk="0">
                    <a:moveTo>
                      <a:pt x="9714" y="1"/>
                    </a:moveTo>
                    <a:cubicBezTo>
                      <a:pt x="9711" y="1"/>
                      <a:pt x="9708" y="1"/>
                      <a:pt x="9706" y="2"/>
                    </a:cubicBezTo>
                    <a:cubicBezTo>
                      <a:pt x="9429" y="95"/>
                      <a:pt x="10445" y="3792"/>
                      <a:pt x="11092" y="7490"/>
                    </a:cubicBezTo>
                    <a:cubicBezTo>
                      <a:pt x="11370" y="9153"/>
                      <a:pt x="11462" y="10910"/>
                      <a:pt x="11462" y="12574"/>
                    </a:cubicBezTo>
                    <a:cubicBezTo>
                      <a:pt x="11462" y="13128"/>
                      <a:pt x="11370" y="13683"/>
                      <a:pt x="11277" y="14237"/>
                    </a:cubicBezTo>
                    <a:cubicBezTo>
                      <a:pt x="11185" y="14607"/>
                      <a:pt x="11185" y="14792"/>
                      <a:pt x="11185" y="14792"/>
                    </a:cubicBezTo>
                    <a:lnTo>
                      <a:pt x="11185" y="14977"/>
                    </a:lnTo>
                    <a:lnTo>
                      <a:pt x="11092" y="15439"/>
                    </a:lnTo>
                    <a:cubicBezTo>
                      <a:pt x="11000" y="15901"/>
                      <a:pt x="10815" y="16363"/>
                      <a:pt x="10630" y="16826"/>
                    </a:cubicBezTo>
                    <a:cubicBezTo>
                      <a:pt x="10353" y="17473"/>
                      <a:pt x="9891" y="17935"/>
                      <a:pt x="9429" y="18397"/>
                    </a:cubicBezTo>
                    <a:cubicBezTo>
                      <a:pt x="8689" y="18767"/>
                      <a:pt x="7857" y="18952"/>
                      <a:pt x="7118" y="19044"/>
                    </a:cubicBezTo>
                    <a:cubicBezTo>
                      <a:pt x="5361" y="19044"/>
                      <a:pt x="3698" y="18674"/>
                      <a:pt x="2219" y="18027"/>
                    </a:cubicBezTo>
                    <a:cubicBezTo>
                      <a:pt x="1021" y="17514"/>
                      <a:pt x="219" y="17000"/>
                      <a:pt x="33" y="17000"/>
                    </a:cubicBezTo>
                    <a:cubicBezTo>
                      <a:pt x="18" y="17000"/>
                      <a:pt x="7" y="17004"/>
                      <a:pt x="0" y="17010"/>
                    </a:cubicBezTo>
                    <a:cubicBezTo>
                      <a:pt x="0" y="17103"/>
                      <a:pt x="555" y="17935"/>
                      <a:pt x="1849" y="18674"/>
                    </a:cubicBezTo>
                    <a:cubicBezTo>
                      <a:pt x="3420" y="19599"/>
                      <a:pt x="5269" y="20153"/>
                      <a:pt x="7118" y="20338"/>
                    </a:cubicBezTo>
                    <a:cubicBezTo>
                      <a:pt x="7249" y="20350"/>
                      <a:pt x="7382" y="20356"/>
                      <a:pt x="7516" y="20356"/>
                    </a:cubicBezTo>
                    <a:cubicBezTo>
                      <a:pt x="8418" y="20356"/>
                      <a:pt x="9363" y="20093"/>
                      <a:pt x="10168" y="19691"/>
                    </a:cubicBezTo>
                    <a:cubicBezTo>
                      <a:pt x="11000" y="19229"/>
                      <a:pt x="11647" y="18489"/>
                      <a:pt x="12202" y="17657"/>
                    </a:cubicBezTo>
                    <a:cubicBezTo>
                      <a:pt x="12479" y="17103"/>
                      <a:pt x="12664" y="16456"/>
                      <a:pt x="12849" y="15901"/>
                    </a:cubicBezTo>
                    <a:lnTo>
                      <a:pt x="13034" y="15347"/>
                    </a:lnTo>
                    <a:lnTo>
                      <a:pt x="13034" y="15162"/>
                    </a:lnTo>
                    <a:cubicBezTo>
                      <a:pt x="13034" y="15162"/>
                      <a:pt x="13126" y="14884"/>
                      <a:pt x="13126" y="14422"/>
                    </a:cubicBezTo>
                    <a:cubicBezTo>
                      <a:pt x="13126" y="13868"/>
                      <a:pt x="13126" y="13221"/>
                      <a:pt x="13126" y="12574"/>
                    </a:cubicBezTo>
                    <a:cubicBezTo>
                      <a:pt x="13034" y="10817"/>
                      <a:pt x="12756" y="8969"/>
                      <a:pt x="12294" y="7212"/>
                    </a:cubicBezTo>
                    <a:cubicBezTo>
                      <a:pt x="11473" y="3471"/>
                      <a:pt x="9931" y="1"/>
                      <a:pt x="97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5" name="Google Shape;6945;p120"/>
              <p:cNvSpPr/>
              <p:nvPr/>
            </p:nvSpPr>
            <p:spPr>
              <a:xfrm>
                <a:off x="5248500" y="3752950"/>
                <a:ext cx="249600" cy="127125"/>
              </a:xfrm>
              <a:custGeom>
                <a:avLst/>
                <a:gdLst/>
                <a:ahLst/>
                <a:cxnLst/>
                <a:rect l="l" t="t" r="r" b="b"/>
                <a:pathLst>
                  <a:path w="9984" h="5085" extrusionOk="0">
                    <a:moveTo>
                      <a:pt x="9799" y="1"/>
                    </a:moveTo>
                    <a:cubicBezTo>
                      <a:pt x="9706" y="1"/>
                      <a:pt x="9522" y="370"/>
                      <a:pt x="9337" y="925"/>
                    </a:cubicBezTo>
                    <a:cubicBezTo>
                      <a:pt x="9059" y="1480"/>
                      <a:pt x="8690" y="2034"/>
                      <a:pt x="8227" y="2496"/>
                    </a:cubicBezTo>
                    <a:cubicBezTo>
                      <a:pt x="7765" y="2866"/>
                      <a:pt x="7303" y="3143"/>
                      <a:pt x="6748" y="3236"/>
                    </a:cubicBezTo>
                    <a:cubicBezTo>
                      <a:pt x="6471" y="3236"/>
                      <a:pt x="6194" y="3328"/>
                      <a:pt x="5917" y="3328"/>
                    </a:cubicBezTo>
                    <a:lnTo>
                      <a:pt x="5732" y="3328"/>
                    </a:lnTo>
                    <a:cubicBezTo>
                      <a:pt x="5547" y="3328"/>
                      <a:pt x="5270" y="3421"/>
                      <a:pt x="5085" y="3421"/>
                    </a:cubicBezTo>
                    <a:lnTo>
                      <a:pt x="3144" y="3421"/>
                    </a:lnTo>
                    <a:cubicBezTo>
                      <a:pt x="2114" y="3292"/>
                      <a:pt x="1084" y="3118"/>
                      <a:pt x="523" y="3118"/>
                    </a:cubicBezTo>
                    <a:cubicBezTo>
                      <a:pt x="277" y="3118"/>
                      <a:pt x="121" y="3152"/>
                      <a:pt x="93" y="3236"/>
                    </a:cubicBezTo>
                    <a:cubicBezTo>
                      <a:pt x="1" y="3513"/>
                      <a:pt x="1387" y="4253"/>
                      <a:pt x="2866" y="4715"/>
                    </a:cubicBezTo>
                    <a:cubicBezTo>
                      <a:pt x="3606" y="4900"/>
                      <a:pt x="4345" y="5084"/>
                      <a:pt x="5085" y="5084"/>
                    </a:cubicBezTo>
                    <a:lnTo>
                      <a:pt x="6194" y="5084"/>
                    </a:lnTo>
                    <a:cubicBezTo>
                      <a:pt x="6564" y="4992"/>
                      <a:pt x="6933" y="4900"/>
                      <a:pt x="7303" y="4807"/>
                    </a:cubicBezTo>
                    <a:cubicBezTo>
                      <a:pt x="8043" y="4530"/>
                      <a:pt x="8782" y="3975"/>
                      <a:pt x="9244" y="3236"/>
                    </a:cubicBezTo>
                    <a:cubicBezTo>
                      <a:pt x="9706" y="2589"/>
                      <a:pt x="9984" y="1849"/>
                      <a:pt x="9984" y="1017"/>
                    </a:cubicBezTo>
                    <a:cubicBezTo>
                      <a:pt x="9984" y="463"/>
                      <a:pt x="9891" y="1"/>
                      <a:pt x="97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6" name="Google Shape;6946;p120"/>
              <p:cNvSpPr/>
              <p:nvPr/>
            </p:nvSpPr>
            <p:spPr>
              <a:xfrm>
                <a:off x="3898950" y="237775"/>
                <a:ext cx="1756300" cy="2613950"/>
              </a:xfrm>
              <a:custGeom>
                <a:avLst/>
                <a:gdLst/>
                <a:ahLst/>
                <a:cxnLst/>
                <a:rect l="l" t="t" r="r" b="b"/>
                <a:pathLst>
                  <a:path w="70252" h="104558" extrusionOk="0">
                    <a:moveTo>
                      <a:pt x="43861" y="1"/>
                    </a:moveTo>
                    <a:cubicBezTo>
                      <a:pt x="32717" y="1"/>
                      <a:pt x="13311" y="47710"/>
                      <a:pt x="13311" y="47710"/>
                    </a:cubicBezTo>
                    <a:cubicBezTo>
                      <a:pt x="9614" y="46047"/>
                      <a:pt x="5547" y="45030"/>
                      <a:pt x="1480" y="44845"/>
                    </a:cubicBezTo>
                    <a:lnTo>
                      <a:pt x="1480" y="44845"/>
                    </a:lnTo>
                    <a:cubicBezTo>
                      <a:pt x="1849" y="57416"/>
                      <a:pt x="1" y="69987"/>
                      <a:pt x="1295" y="82558"/>
                    </a:cubicBezTo>
                    <a:cubicBezTo>
                      <a:pt x="2224" y="91068"/>
                      <a:pt x="6252" y="99689"/>
                      <a:pt x="13934" y="99689"/>
                    </a:cubicBezTo>
                    <a:cubicBezTo>
                      <a:pt x="16182" y="99689"/>
                      <a:pt x="18743" y="98950"/>
                      <a:pt x="21631" y="97256"/>
                    </a:cubicBezTo>
                    <a:cubicBezTo>
                      <a:pt x="24986" y="95282"/>
                      <a:pt x="27076" y="94204"/>
                      <a:pt x="29225" y="94204"/>
                    </a:cubicBezTo>
                    <a:cubicBezTo>
                      <a:pt x="31101" y="94204"/>
                      <a:pt x="33021" y="95026"/>
                      <a:pt x="35865" y="96793"/>
                    </a:cubicBezTo>
                    <a:cubicBezTo>
                      <a:pt x="37548" y="97864"/>
                      <a:pt x="43976" y="103870"/>
                      <a:pt x="47507" y="103870"/>
                    </a:cubicBezTo>
                    <a:cubicBezTo>
                      <a:pt x="48243" y="103870"/>
                      <a:pt x="48854" y="103609"/>
                      <a:pt x="49269" y="102987"/>
                    </a:cubicBezTo>
                    <a:cubicBezTo>
                      <a:pt x="50959" y="100527"/>
                      <a:pt x="49200" y="96854"/>
                      <a:pt x="50843" y="96854"/>
                    </a:cubicBezTo>
                    <a:cubicBezTo>
                      <a:pt x="51176" y="96854"/>
                      <a:pt x="51649" y="97005"/>
                      <a:pt x="52319" y="97348"/>
                    </a:cubicBezTo>
                    <a:cubicBezTo>
                      <a:pt x="54907" y="98642"/>
                      <a:pt x="59067" y="102802"/>
                      <a:pt x="62856" y="104558"/>
                    </a:cubicBezTo>
                    <a:cubicBezTo>
                      <a:pt x="64243" y="104281"/>
                      <a:pt x="67848" y="103264"/>
                      <a:pt x="68957" y="100029"/>
                    </a:cubicBezTo>
                    <a:cubicBezTo>
                      <a:pt x="70251" y="96054"/>
                      <a:pt x="53613" y="73407"/>
                      <a:pt x="53613" y="73407"/>
                    </a:cubicBezTo>
                    <a:cubicBezTo>
                      <a:pt x="56294" y="58710"/>
                      <a:pt x="61285" y="7131"/>
                      <a:pt x="45294" y="291"/>
                    </a:cubicBezTo>
                    <a:cubicBezTo>
                      <a:pt x="44834" y="95"/>
                      <a:pt x="44356" y="1"/>
                      <a:pt x="438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7" name="Google Shape;6947;p120"/>
              <p:cNvSpPr/>
              <p:nvPr/>
            </p:nvSpPr>
            <p:spPr>
              <a:xfrm>
                <a:off x="1934725" y="348425"/>
                <a:ext cx="1774775" cy="2473900"/>
              </a:xfrm>
              <a:custGeom>
                <a:avLst/>
                <a:gdLst/>
                <a:ahLst/>
                <a:cxnLst/>
                <a:rect l="l" t="t" r="r" b="b"/>
                <a:pathLst>
                  <a:path w="70991" h="98956" extrusionOk="0">
                    <a:moveTo>
                      <a:pt x="22078" y="1"/>
                    </a:moveTo>
                    <a:cubicBezTo>
                      <a:pt x="20816" y="1"/>
                      <a:pt x="19613" y="273"/>
                      <a:pt x="18487" y="857"/>
                    </a:cubicBezTo>
                    <a:cubicBezTo>
                      <a:pt x="0" y="10378"/>
                      <a:pt x="28008" y="67040"/>
                      <a:pt x="26344" y="68334"/>
                    </a:cubicBezTo>
                    <a:cubicBezTo>
                      <a:pt x="21815" y="71754"/>
                      <a:pt x="17008" y="81183"/>
                      <a:pt x="13588" y="89502"/>
                    </a:cubicBezTo>
                    <a:cubicBezTo>
                      <a:pt x="14428" y="89922"/>
                      <a:pt x="15326" y="90132"/>
                      <a:pt x="16220" y="90132"/>
                    </a:cubicBezTo>
                    <a:cubicBezTo>
                      <a:pt x="17293" y="90132"/>
                      <a:pt x="18361" y="89830"/>
                      <a:pt x="19319" y="89225"/>
                    </a:cubicBezTo>
                    <a:cubicBezTo>
                      <a:pt x="22504" y="87234"/>
                      <a:pt x="26651" y="83253"/>
                      <a:pt x="28802" y="83253"/>
                    </a:cubicBezTo>
                    <a:cubicBezTo>
                      <a:pt x="29147" y="83253"/>
                      <a:pt x="29441" y="83356"/>
                      <a:pt x="29672" y="83586"/>
                    </a:cubicBezTo>
                    <a:cubicBezTo>
                      <a:pt x="31336" y="85250"/>
                      <a:pt x="30688" y="96342"/>
                      <a:pt x="39285" y="98653"/>
                    </a:cubicBezTo>
                    <a:cubicBezTo>
                      <a:pt x="40058" y="98858"/>
                      <a:pt x="40832" y="98956"/>
                      <a:pt x="41606" y="98956"/>
                    </a:cubicBezTo>
                    <a:cubicBezTo>
                      <a:pt x="49535" y="98956"/>
                      <a:pt x="57359" y="88740"/>
                      <a:pt x="61654" y="79981"/>
                    </a:cubicBezTo>
                    <a:cubicBezTo>
                      <a:pt x="65999" y="70922"/>
                      <a:pt x="67108" y="47906"/>
                      <a:pt x="70990" y="40696"/>
                    </a:cubicBezTo>
                    <a:lnTo>
                      <a:pt x="70990" y="40696"/>
                    </a:lnTo>
                    <a:cubicBezTo>
                      <a:pt x="67755" y="41066"/>
                      <a:pt x="64520" y="41713"/>
                      <a:pt x="61469" y="42822"/>
                    </a:cubicBezTo>
                    <a:cubicBezTo>
                      <a:pt x="53648" y="27685"/>
                      <a:pt x="34810" y="1"/>
                      <a:pt x="220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8" name="Google Shape;6948;p120"/>
              <p:cNvSpPr/>
              <p:nvPr/>
            </p:nvSpPr>
            <p:spPr>
              <a:xfrm>
                <a:off x="2958425" y="2033650"/>
                <a:ext cx="177975" cy="104025"/>
              </a:xfrm>
              <a:custGeom>
                <a:avLst/>
                <a:gdLst/>
                <a:ahLst/>
                <a:cxnLst/>
                <a:rect l="l" t="t" r="r" b="b"/>
                <a:pathLst>
                  <a:path w="7119" h="4161" extrusionOk="0">
                    <a:moveTo>
                      <a:pt x="2681" y="1"/>
                    </a:moveTo>
                    <a:cubicBezTo>
                      <a:pt x="2404" y="93"/>
                      <a:pt x="2127" y="186"/>
                      <a:pt x="1942" y="371"/>
                    </a:cubicBezTo>
                    <a:cubicBezTo>
                      <a:pt x="1295" y="648"/>
                      <a:pt x="833" y="1110"/>
                      <a:pt x="463" y="1665"/>
                    </a:cubicBezTo>
                    <a:cubicBezTo>
                      <a:pt x="186" y="2127"/>
                      <a:pt x="1" y="2774"/>
                      <a:pt x="93" y="3421"/>
                    </a:cubicBezTo>
                    <a:cubicBezTo>
                      <a:pt x="186" y="3883"/>
                      <a:pt x="278" y="4161"/>
                      <a:pt x="463" y="4161"/>
                    </a:cubicBezTo>
                    <a:cubicBezTo>
                      <a:pt x="648" y="4161"/>
                      <a:pt x="925" y="3883"/>
                      <a:pt x="1110" y="3606"/>
                    </a:cubicBezTo>
                    <a:cubicBezTo>
                      <a:pt x="1387" y="3329"/>
                      <a:pt x="1665" y="3144"/>
                      <a:pt x="1942" y="2959"/>
                    </a:cubicBezTo>
                    <a:cubicBezTo>
                      <a:pt x="2219" y="2866"/>
                      <a:pt x="2496" y="2774"/>
                      <a:pt x="2774" y="2774"/>
                    </a:cubicBezTo>
                    <a:lnTo>
                      <a:pt x="3236" y="2774"/>
                    </a:lnTo>
                    <a:cubicBezTo>
                      <a:pt x="3328" y="2682"/>
                      <a:pt x="3513" y="2682"/>
                      <a:pt x="3606" y="2589"/>
                    </a:cubicBezTo>
                    <a:cubicBezTo>
                      <a:pt x="3975" y="2497"/>
                      <a:pt x="4438" y="2404"/>
                      <a:pt x="4807" y="2404"/>
                    </a:cubicBezTo>
                    <a:cubicBezTo>
                      <a:pt x="5115" y="2373"/>
                      <a:pt x="5424" y="2373"/>
                      <a:pt x="5704" y="2373"/>
                    </a:cubicBezTo>
                    <a:cubicBezTo>
                      <a:pt x="6266" y="2373"/>
                      <a:pt x="6718" y="2373"/>
                      <a:pt x="6841" y="2127"/>
                    </a:cubicBezTo>
                    <a:cubicBezTo>
                      <a:pt x="7118" y="1850"/>
                      <a:pt x="6286" y="1018"/>
                      <a:pt x="5177" y="463"/>
                    </a:cubicBezTo>
                    <a:cubicBezTo>
                      <a:pt x="4622" y="186"/>
                      <a:pt x="4068" y="93"/>
                      <a:pt x="35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9" name="Google Shape;6949;p120"/>
              <p:cNvSpPr/>
              <p:nvPr/>
            </p:nvSpPr>
            <p:spPr>
              <a:xfrm>
                <a:off x="4264075" y="2074650"/>
                <a:ext cx="175650" cy="103125"/>
              </a:xfrm>
              <a:custGeom>
                <a:avLst/>
                <a:gdLst/>
                <a:ahLst/>
                <a:cxnLst/>
                <a:rect l="l" t="t" r="r" b="b"/>
                <a:pathLst>
                  <a:path w="7026" h="4125" extrusionOk="0">
                    <a:moveTo>
                      <a:pt x="2985" y="1"/>
                    </a:moveTo>
                    <a:cubicBezTo>
                      <a:pt x="2455" y="1"/>
                      <a:pt x="1936" y="166"/>
                      <a:pt x="1479" y="395"/>
                    </a:cubicBezTo>
                    <a:cubicBezTo>
                      <a:pt x="925" y="579"/>
                      <a:pt x="463" y="1042"/>
                      <a:pt x="185" y="1596"/>
                    </a:cubicBezTo>
                    <a:cubicBezTo>
                      <a:pt x="0" y="2058"/>
                      <a:pt x="0" y="2336"/>
                      <a:pt x="185" y="2521"/>
                    </a:cubicBezTo>
                    <a:cubicBezTo>
                      <a:pt x="239" y="2548"/>
                      <a:pt x="302" y="2559"/>
                      <a:pt x="369" y="2559"/>
                    </a:cubicBezTo>
                    <a:cubicBezTo>
                      <a:pt x="533" y="2559"/>
                      <a:pt x="729" y="2493"/>
                      <a:pt x="925" y="2428"/>
                    </a:cubicBezTo>
                    <a:cubicBezTo>
                      <a:pt x="1295" y="2243"/>
                      <a:pt x="1664" y="2243"/>
                      <a:pt x="2034" y="2243"/>
                    </a:cubicBezTo>
                    <a:cubicBezTo>
                      <a:pt x="2311" y="2336"/>
                      <a:pt x="2589" y="2428"/>
                      <a:pt x="2866" y="2521"/>
                    </a:cubicBezTo>
                    <a:lnTo>
                      <a:pt x="3236" y="2798"/>
                    </a:lnTo>
                    <a:cubicBezTo>
                      <a:pt x="3328" y="2798"/>
                      <a:pt x="3513" y="2798"/>
                      <a:pt x="3605" y="2890"/>
                    </a:cubicBezTo>
                    <a:cubicBezTo>
                      <a:pt x="3975" y="2983"/>
                      <a:pt x="4345" y="3075"/>
                      <a:pt x="4715" y="3260"/>
                    </a:cubicBezTo>
                    <a:cubicBezTo>
                      <a:pt x="5365" y="3585"/>
                      <a:pt x="6086" y="4124"/>
                      <a:pt x="6502" y="4124"/>
                    </a:cubicBezTo>
                    <a:cubicBezTo>
                      <a:pt x="6560" y="4124"/>
                      <a:pt x="6611" y="4114"/>
                      <a:pt x="6656" y="4092"/>
                    </a:cubicBezTo>
                    <a:cubicBezTo>
                      <a:pt x="7026" y="3999"/>
                      <a:pt x="6748" y="2798"/>
                      <a:pt x="6009" y="1781"/>
                    </a:cubicBezTo>
                    <a:cubicBezTo>
                      <a:pt x="5731" y="1319"/>
                      <a:pt x="5269" y="949"/>
                      <a:pt x="4900" y="579"/>
                    </a:cubicBezTo>
                    <a:cubicBezTo>
                      <a:pt x="4715" y="487"/>
                      <a:pt x="4530" y="395"/>
                      <a:pt x="4437" y="302"/>
                    </a:cubicBezTo>
                    <a:lnTo>
                      <a:pt x="4160" y="210"/>
                    </a:lnTo>
                    <a:cubicBezTo>
                      <a:pt x="3883" y="117"/>
                      <a:pt x="3605" y="25"/>
                      <a:pt x="3328" y="25"/>
                    </a:cubicBezTo>
                    <a:cubicBezTo>
                      <a:pt x="3214" y="8"/>
                      <a:pt x="3099" y="1"/>
                      <a:pt x="29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0" name="Google Shape;6950;p120"/>
              <p:cNvSpPr/>
              <p:nvPr/>
            </p:nvSpPr>
            <p:spPr>
              <a:xfrm>
                <a:off x="2098775" y="519875"/>
                <a:ext cx="1160100" cy="1449100"/>
              </a:xfrm>
              <a:custGeom>
                <a:avLst/>
                <a:gdLst/>
                <a:ahLst/>
                <a:cxnLst/>
                <a:rect l="l" t="t" r="r" b="b"/>
                <a:pathLst>
                  <a:path w="46404" h="57964" extrusionOk="0">
                    <a:moveTo>
                      <a:pt x="12331" y="0"/>
                    </a:moveTo>
                    <a:cubicBezTo>
                      <a:pt x="11477" y="0"/>
                      <a:pt x="10689" y="237"/>
                      <a:pt x="9984" y="747"/>
                    </a:cubicBezTo>
                    <a:cubicBezTo>
                      <a:pt x="1" y="8049"/>
                      <a:pt x="21169" y="57964"/>
                      <a:pt x="21169" y="57964"/>
                    </a:cubicBezTo>
                    <a:cubicBezTo>
                      <a:pt x="21446" y="56485"/>
                      <a:pt x="27916" y="53989"/>
                      <a:pt x="27916" y="53989"/>
                    </a:cubicBezTo>
                    <a:cubicBezTo>
                      <a:pt x="26622" y="51863"/>
                      <a:pt x="25698" y="49552"/>
                      <a:pt x="24958" y="47241"/>
                    </a:cubicBezTo>
                    <a:cubicBezTo>
                      <a:pt x="24670" y="46245"/>
                      <a:pt x="25088" y="45888"/>
                      <a:pt x="25835" y="45888"/>
                    </a:cubicBezTo>
                    <a:cubicBezTo>
                      <a:pt x="27721" y="45888"/>
                      <a:pt x="31706" y="48166"/>
                      <a:pt x="31706" y="48166"/>
                    </a:cubicBezTo>
                    <a:cubicBezTo>
                      <a:pt x="31706" y="48166"/>
                      <a:pt x="28378" y="43636"/>
                      <a:pt x="28101" y="39939"/>
                    </a:cubicBezTo>
                    <a:cubicBezTo>
                      <a:pt x="28031" y="38633"/>
                      <a:pt x="28444" y="38145"/>
                      <a:pt x="29099" y="38145"/>
                    </a:cubicBezTo>
                    <a:cubicBezTo>
                      <a:pt x="31043" y="38145"/>
                      <a:pt x="35126" y="42435"/>
                      <a:pt x="35126" y="42435"/>
                    </a:cubicBezTo>
                    <a:cubicBezTo>
                      <a:pt x="33925" y="40309"/>
                      <a:pt x="33278" y="37813"/>
                      <a:pt x="33278" y="35317"/>
                    </a:cubicBezTo>
                    <a:cubicBezTo>
                      <a:pt x="33226" y="34443"/>
                      <a:pt x="33645" y="34087"/>
                      <a:pt x="34362" y="34087"/>
                    </a:cubicBezTo>
                    <a:cubicBezTo>
                      <a:pt x="37511" y="34087"/>
                      <a:pt x="46403" y="40956"/>
                      <a:pt x="46403" y="40956"/>
                    </a:cubicBezTo>
                    <a:cubicBezTo>
                      <a:pt x="46403" y="40956"/>
                      <a:pt x="23571" y="0"/>
                      <a:pt x="123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1" name="Google Shape;6951;p120"/>
              <p:cNvSpPr/>
              <p:nvPr/>
            </p:nvSpPr>
            <p:spPr>
              <a:xfrm>
                <a:off x="2098775" y="519775"/>
                <a:ext cx="697925" cy="1449200"/>
              </a:xfrm>
              <a:custGeom>
                <a:avLst/>
                <a:gdLst/>
                <a:ahLst/>
                <a:cxnLst/>
                <a:rect l="l" t="t" r="r" b="b"/>
                <a:pathLst>
                  <a:path w="27917" h="57968" extrusionOk="0">
                    <a:moveTo>
                      <a:pt x="12316" y="0"/>
                    </a:moveTo>
                    <a:cubicBezTo>
                      <a:pt x="11467" y="0"/>
                      <a:pt x="10686" y="237"/>
                      <a:pt x="9984" y="751"/>
                    </a:cubicBezTo>
                    <a:cubicBezTo>
                      <a:pt x="1" y="8053"/>
                      <a:pt x="21169" y="57968"/>
                      <a:pt x="21169" y="57968"/>
                    </a:cubicBezTo>
                    <a:cubicBezTo>
                      <a:pt x="21446" y="56396"/>
                      <a:pt x="27916" y="53901"/>
                      <a:pt x="27916" y="53901"/>
                    </a:cubicBezTo>
                    <a:cubicBezTo>
                      <a:pt x="26622" y="51867"/>
                      <a:pt x="25698" y="49556"/>
                      <a:pt x="24958" y="47153"/>
                    </a:cubicBezTo>
                    <a:cubicBezTo>
                      <a:pt x="24667" y="46205"/>
                      <a:pt x="25123" y="45890"/>
                      <a:pt x="25873" y="45890"/>
                    </a:cubicBezTo>
                    <a:cubicBezTo>
                      <a:pt x="26074" y="45890"/>
                      <a:pt x="26296" y="45912"/>
                      <a:pt x="26530" y="45951"/>
                    </a:cubicBezTo>
                    <a:cubicBezTo>
                      <a:pt x="21446" y="31624"/>
                      <a:pt x="14975" y="10364"/>
                      <a:pt x="19505" y="3616"/>
                    </a:cubicBezTo>
                    <a:cubicBezTo>
                      <a:pt x="16822" y="1391"/>
                      <a:pt x="14371" y="0"/>
                      <a:pt x="1231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2" name="Google Shape;6952;p120"/>
              <p:cNvSpPr/>
              <p:nvPr/>
            </p:nvSpPr>
            <p:spPr>
              <a:xfrm>
                <a:off x="4393475" y="490425"/>
                <a:ext cx="979850" cy="1464700"/>
              </a:xfrm>
              <a:custGeom>
                <a:avLst/>
                <a:gdLst/>
                <a:ahLst/>
                <a:cxnLst/>
                <a:rect l="l" t="t" r="r" b="b"/>
                <a:pathLst>
                  <a:path w="39194" h="58588" extrusionOk="0">
                    <a:moveTo>
                      <a:pt x="26306" y="1"/>
                    </a:moveTo>
                    <a:cubicBezTo>
                      <a:pt x="15197" y="1"/>
                      <a:pt x="1" y="46848"/>
                      <a:pt x="1" y="46848"/>
                    </a:cubicBezTo>
                    <a:cubicBezTo>
                      <a:pt x="1" y="46848"/>
                      <a:pt x="8323" y="37328"/>
                      <a:pt x="11237" y="37328"/>
                    </a:cubicBezTo>
                    <a:cubicBezTo>
                      <a:pt x="11757" y="37328"/>
                      <a:pt x="12104" y="37630"/>
                      <a:pt x="12202" y="38344"/>
                    </a:cubicBezTo>
                    <a:cubicBezTo>
                      <a:pt x="12664" y="40932"/>
                      <a:pt x="12295" y="43705"/>
                      <a:pt x="11278" y="46108"/>
                    </a:cubicBezTo>
                    <a:cubicBezTo>
                      <a:pt x="11278" y="46108"/>
                      <a:pt x="15095" y="40328"/>
                      <a:pt x="16992" y="40328"/>
                    </a:cubicBezTo>
                    <a:cubicBezTo>
                      <a:pt x="17564" y="40328"/>
                      <a:pt x="17961" y="40854"/>
                      <a:pt x="18026" y="42226"/>
                    </a:cubicBezTo>
                    <a:cubicBezTo>
                      <a:pt x="18210" y="46016"/>
                      <a:pt x="15807" y="51100"/>
                      <a:pt x="15807" y="51100"/>
                    </a:cubicBezTo>
                    <a:cubicBezTo>
                      <a:pt x="15807" y="51100"/>
                      <a:pt x="19771" y="47625"/>
                      <a:pt x="21498" y="47625"/>
                    </a:cubicBezTo>
                    <a:cubicBezTo>
                      <a:pt x="22024" y="47625"/>
                      <a:pt x="22342" y="47947"/>
                      <a:pt x="22278" y="48789"/>
                    </a:cubicBezTo>
                    <a:cubicBezTo>
                      <a:pt x="22000" y="51285"/>
                      <a:pt x="21446" y="53688"/>
                      <a:pt x="20614" y="55999"/>
                    </a:cubicBezTo>
                    <a:cubicBezTo>
                      <a:pt x="20614" y="55999"/>
                      <a:pt x="27454" y="57201"/>
                      <a:pt x="28009" y="58587"/>
                    </a:cubicBezTo>
                    <a:cubicBezTo>
                      <a:pt x="28009" y="58587"/>
                      <a:pt x="39193" y="5437"/>
                      <a:pt x="27916" y="353"/>
                    </a:cubicBezTo>
                    <a:cubicBezTo>
                      <a:pt x="27391" y="114"/>
                      <a:pt x="26853" y="1"/>
                      <a:pt x="263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3" name="Google Shape;6953;p120"/>
              <p:cNvSpPr/>
              <p:nvPr/>
            </p:nvSpPr>
            <p:spPr>
              <a:xfrm>
                <a:off x="4950400" y="492450"/>
                <a:ext cx="429850" cy="1464975"/>
              </a:xfrm>
              <a:custGeom>
                <a:avLst/>
                <a:gdLst/>
                <a:ahLst/>
                <a:cxnLst/>
                <a:rect l="l" t="t" r="r" b="b"/>
                <a:pathLst>
                  <a:path w="17194" h="58599" extrusionOk="0">
                    <a:moveTo>
                      <a:pt x="4395" y="0"/>
                    </a:moveTo>
                    <a:cubicBezTo>
                      <a:pt x="3096" y="0"/>
                      <a:pt x="1733" y="648"/>
                      <a:pt x="370" y="1751"/>
                    </a:cubicBezTo>
                    <a:cubicBezTo>
                      <a:pt x="8320" y="8591"/>
                      <a:pt x="2034" y="45288"/>
                      <a:pt x="1" y="56288"/>
                    </a:cubicBezTo>
                    <a:cubicBezTo>
                      <a:pt x="1942" y="56657"/>
                      <a:pt x="5732" y="57582"/>
                      <a:pt x="6101" y="58599"/>
                    </a:cubicBezTo>
                    <a:cubicBezTo>
                      <a:pt x="6194" y="58599"/>
                      <a:pt x="17194" y="5541"/>
                      <a:pt x="6009" y="365"/>
                    </a:cubicBezTo>
                    <a:cubicBezTo>
                      <a:pt x="5486" y="117"/>
                      <a:pt x="4946" y="0"/>
                      <a:pt x="439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4" name="Google Shape;6954;p120"/>
              <p:cNvSpPr/>
              <p:nvPr/>
            </p:nvSpPr>
            <p:spPr>
              <a:xfrm>
                <a:off x="4388850" y="1410300"/>
                <a:ext cx="339725" cy="350700"/>
              </a:xfrm>
              <a:custGeom>
                <a:avLst/>
                <a:gdLst/>
                <a:ahLst/>
                <a:cxnLst/>
                <a:rect l="l" t="t" r="r" b="b"/>
                <a:pathLst>
                  <a:path w="13589" h="14028" extrusionOk="0">
                    <a:moveTo>
                      <a:pt x="11105" y="1"/>
                    </a:moveTo>
                    <a:cubicBezTo>
                      <a:pt x="11001" y="1"/>
                      <a:pt x="10908" y="24"/>
                      <a:pt x="10816" y="70"/>
                    </a:cubicBezTo>
                    <a:lnTo>
                      <a:pt x="10539" y="70"/>
                    </a:lnTo>
                    <a:cubicBezTo>
                      <a:pt x="10354" y="70"/>
                      <a:pt x="10076" y="162"/>
                      <a:pt x="9891" y="255"/>
                    </a:cubicBezTo>
                    <a:cubicBezTo>
                      <a:pt x="9337" y="532"/>
                      <a:pt x="8782" y="809"/>
                      <a:pt x="8320" y="1272"/>
                    </a:cubicBezTo>
                    <a:cubicBezTo>
                      <a:pt x="6934" y="2288"/>
                      <a:pt x="5639" y="3582"/>
                      <a:pt x="4530" y="4877"/>
                    </a:cubicBezTo>
                    <a:cubicBezTo>
                      <a:pt x="1942" y="7742"/>
                      <a:pt x="1" y="11162"/>
                      <a:pt x="93" y="11162"/>
                    </a:cubicBezTo>
                    <a:cubicBezTo>
                      <a:pt x="93" y="11162"/>
                      <a:pt x="648" y="10423"/>
                      <a:pt x="1572" y="9313"/>
                    </a:cubicBezTo>
                    <a:cubicBezTo>
                      <a:pt x="2497" y="8204"/>
                      <a:pt x="3698" y="6725"/>
                      <a:pt x="4992" y="5339"/>
                    </a:cubicBezTo>
                    <a:cubicBezTo>
                      <a:pt x="6194" y="4045"/>
                      <a:pt x="7488" y="2935"/>
                      <a:pt x="8875" y="1919"/>
                    </a:cubicBezTo>
                    <a:cubicBezTo>
                      <a:pt x="9244" y="1549"/>
                      <a:pt x="9707" y="1272"/>
                      <a:pt x="10261" y="1087"/>
                    </a:cubicBezTo>
                    <a:cubicBezTo>
                      <a:pt x="10446" y="994"/>
                      <a:pt x="10631" y="994"/>
                      <a:pt x="10816" y="902"/>
                    </a:cubicBezTo>
                    <a:lnTo>
                      <a:pt x="11278" y="902"/>
                    </a:lnTo>
                    <a:cubicBezTo>
                      <a:pt x="11648" y="994"/>
                      <a:pt x="12017" y="1364"/>
                      <a:pt x="12202" y="1734"/>
                    </a:cubicBezTo>
                    <a:cubicBezTo>
                      <a:pt x="12665" y="2843"/>
                      <a:pt x="12480" y="4877"/>
                      <a:pt x="12110" y="6633"/>
                    </a:cubicBezTo>
                    <a:cubicBezTo>
                      <a:pt x="11648" y="8389"/>
                      <a:pt x="11186" y="10053"/>
                      <a:pt x="10631" y="11717"/>
                    </a:cubicBezTo>
                    <a:cubicBezTo>
                      <a:pt x="10354" y="12456"/>
                      <a:pt x="10076" y="13196"/>
                      <a:pt x="9891" y="14028"/>
                    </a:cubicBezTo>
                    <a:cubicBezTo>
                      <a:pt x="10354" y="13288"/>
                      <a:pt x="10631" y="12549"/>
                      <a:pt x="10908" y="11809"/>
                    </a:cubicBezTo>
                    <a:cubicBezTo>
                      <a:pt x="11648" y="10238"/>
                      <a:pt x="12202" y="8574"/>
                      <a:pt x="12665" y="6818"/>
                    </a:cubicBezTo>
                    <a:cubicBezTo>
                      <a:pt x="13127" y="4969"/>
                      <a:pt x="13589" y="3028"/>
                      <a:pt x="12942" y="1456"/>
                    </a:cubicBezTo>
                    <a:cubicBezTo>
                      <a:pt x="12849" y="1087"/>
                      <a:pt x="12572" y="717"/>
                      <a:pt x="12295" y="440"/>
                    </a:cubicBezTo>
                    <a:cubicBezTo>
                      <a:pt x="12017" y="255"/>
                      <a:pt x="11740" y="162"/>
                      <a:pt x="11463" y="70"/>
                    </a:cubicBezTo>
                    <a:cubicBezTo>
                      <a:pt x="11324" y="24"/>
                      <a:pt x="11209" y="1"/>
                      <a:pt x="111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5" name="Google Shape;6955;p120"/>
              <p:cNvSpPr/>
              <p:nvPr/>
            </p:nvSpPr>
            <p:spPr>
              <a:xfrm>
                <a:off x="4673100" y="1494650"/>
                <a:ext cx="189525" cy="335675"/>
              </a:xfrm>
              <a:custGeom>
                <a:avLst/>
                <a:gdLst/>
                <a:ahLst/>
                <a:cxnLst/>
                <a:rect l="l" t="t" r="r" b="b"/>
                <a:pathLst>
                  <a:path w="7581" h="13427" extrusionOk="0">
                    <a:moveTo>
                      <a:pt x="6147" y="0"/>
                    </a:moveTo>
                    <a:cubicBezTo>
                      <a:pt x="6070" y="0"/>
                      <a:pt x="5993" y="8"/>
                      <a:pt x="5916" y="24"/>
                    </a:cubicBezTo>
                    <a:cubicBezTo>
                      <a:pt x="5547" y="116"/>
                      <a:pt x="5177" y="208"/>
                      <a:pt x="4899" y="486"/>
                    </a:cubicBezTo>
                    <a:cubicBezTo>
                      <a:pt x="4252" y="856"/>
                      <a:pt x="3698" y="1318"/>
                      <a:pt x="3236" y="1872"/>
                    </a:cubicBezTo>
                    <a:cubicBezTo>
                      <a:pt x="1942" y="3351"/>
                      <a:pt x="832" y="4923"/>
                      <a:pt x="0" y="6586"/>
                    </a:cubicBezTo>
                    <a:cubicBezTo>
                      <a:pt x="4" y="6588"/>
                      <a:pt x="8" y="6589"/>
                      <a:pt x="13" y="6589"/>
                    </a:cubicBezTo>
                    <a:cubicBezTo>
                      <a:pt x="247" y="6589"/>
                      <a:pt x="1794" y="4329"/>
                      <a:pt x="3698" y="2334"/>
                    </a:cubicBezTo>
                    <a:cubicBezTo>
                      <a:pt x="4160" y="1872"/>
                      <a:pt x="4715" y="1503"/>
                      <a:pt x="5269" y="1133"/>
                    </a:cubicBezTo>
                    <a:cubicBezTo>
                      <a:pt x="5454" y="948"/>
                      <a:pt x="5731" y="856"/>
                      <a:pt x="6009" y="856"/>
                    </a:cubicBezTo>
                    <a:cubicBezTo>
                      <a:pt x="6101" y="856"/>
                      <a:pt x="6286" y="948"/>
                      <a:pt x="6378" y="1040"/>
                    </a:cubicBezTo>
                    <a:cubicBezTo>
                      <a:pt x="6471" y="1318"/>
                      <a:pt x="6563" y="1687"/>
                      <a:pt x="6563" y="2057"/>
                    </a:cubicBezTo>
                    <a:lnTo>
                      <a:pt x="6563" y="2519"/>
                    </a:lnTo>
                    <a:lnTo>
                      <a:pt x="6563" y="2982"/>
                    </a:lnTo>
                    <a:cubicBezTo>
                      <a:pt x="6563" y="3351"/>
                      <a:pt x="6563" y="3813"/>
                      <a:pt x="6563" y="4183"/>
                    </a:cubicBezTo>
                    <a:cubicBezTo>
                      <a:pt x="6378" y="5477"/>
                      <a:pt x="6101" y="6771"/>
                      <a:pt x="5731" y="7973"/>
                    </a:cubicBezTo>
                    <a:cubicBezTo>
                      <a:pt x="5362" y="9360"/>
                      <a:pt x="4899" y="10654"/>
                      <a:pt x="4622" y="11670"/>
                    </a:cubicBezTo>
                    <a:cubicBezTo>
                      <a:pt x="4437" y="12225"/>
                      <a:pt x="4252" y="12872"/>
                      <a:pt x="4160" y="13427"/>
                    </a:cubicBezTo>
                    <a:cubicBezTo>
                      <a:pt x="4530" y="12965"/>
                      <a:pt x="4807" y="12410"/>
                      <a:pt x="4992" y="11855"/>
                    </a:cubicBezTo>
                    <a:cubicBezTo>
                      <a:pt x="5454" y="10838"/>
                      <a:pt x="5916" y="9544"/>
                      <a:pt x="6471" y="8158"/>
                    </a:cubicBezTo>
                    <a:cubicBezTo>
                      <a:pt x="6933" y="6956"/>
                      <a:pt x="7210" y="5662"/>
                      <a:pt x="7395" y="4368"/>
                    </a:cubicBezTo>
                    <a:cubicBezTo>
                      <a:pt x="7488" y="3906"/>
                      <a:pt x="7488" y="3444"/>
                      <a:pt x="7580" y="2982"/>
                    </a:cubicBezTo>
                    <a:lnTo>
                      <a:pt x="7580" y="2519"/>
                    </a:lnTo>
                    <a:lnTo>
                      <a:pt x="7580" y="1965"/>
                    </a:lnTo>
                    <a:cubicBezTo>
                      <a:pt x="7488" y="1503"/>
                      <a:pt x="7395" y="948"/>
                      <a:pt x="7118" y="578"/>
                    </a:cubicBezTo>
                    <a:cubicBezTo>
                      <a:pt x="6887" y="193"/>
                      <a:pt x="6527" y="0"/>
                      <a:pt x="614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6" name="Google Shape;6956;p120"/>
              <p:cNvSpPr/>
              <p:nvPr/>
            </p:nvSpPr>
            <p:spPr>
              <a:xfrm>
                <a:off x="4797875" y="1669125"/>
                <a:ext cx="316625" cy="362250"/>
              </a:xfrm>
              <a:custGeom>
                <a:avLst/>
                <a:gdLst/>
                <a:ahLst/>
                <a:cxnLst/>
                <a:rect l="l" t="t" r="r" b="b"/>
                <a:pathLst>
                  <a:path w="12665" h="14490" extrusionOk="0">
                    <a:moveTo>
                      <a:pt x="5120" y="1"/>
                    </a:moveTo>
                    <a:cubicBezTo>
                      <a:pt x="4890" y="1"/>
                      <a:pt x="4657" y="53"/>
                      <a:pt x="4438" y="162"/>
                    </a:cubicBezTo>
                    <a:cubicBezTo>
                      <a:pt x="4068" y="347"/>
                      <a:pt x="3606" y="532"/>
                      <a:pt x="3236" y="809"/>
                    </a:cubicBezTo>
                    <a:cubicBezTo>
                      <a:pt x="2589" y="1271"/>
                      <a:pt x="1942" y="1826"/>
                      <a:pt x="1387" y="2381"/>
                    </a:cubicBezTo>
                    <a:cubicBezTo>
                      <a:pt x="740" y="2935"/>
                      <a:pt x="278" y="3582"/>
                      <a:pt x="1" y="4414"/>
                    </a:cubicBezTo>
                    <a:cubicBezTo>
                      <a:pt x="93" y="4414"/>
                      <a:pt x="648" y="3582"/>
                      <a:pt x="1665" y="2658"/>
                    </a:cubicBezTo>
                    <a:cubicBezTo>
                      <a:pt x="2219" y="2196"/>
                      <a:pt x="2866" y="1641"/>
                      <a:pt x="3513" y="1271"/>
                    </a:cubicBezTo>
                    <a:cubicBezTo>
                      <a:pt x="3883" y="1086"/>
                      <a:pt x="4253" y="902"/>
                      <a:pt x="4715" y="717"/>
                    </a:cubicBezTo>
                    <a:cubicBezTo>
                      <a:pt x="4830" y="678"/>
                      <a:pt x="4961" y="656"/>
                      <a:pt x="5094" y="656"/>
                    </a:cubicBezTo>
                    <a:cubicBezTo>
                      <a:pt x="5283" y="656"/>
                      <a:pt x="5477" y="701"/>
                      <a:pt x="5639" y="809"/>
                    </a:cubicBezTo>
                    <a:cubicBezTo>
                      <a:pt x="6009" y="1364"/>
                      <a:pt x="6102" y="2011"/>
                      <a:pt x="6009" y="2658"/>
                    </a:cubicBezTo>
                    <a:cubicBezTo>
                      <a:pt x="5917" y="3305"/>
                      <a:pt x="5824" y="3952"/>
                      <a:pt x="5639" y="4599"/>
                    </a:cubicBezTo>
                    <a:cubicBezTo>
                      <a:pt x="5362" y="5708"/>
                      <a:pt x="5085" y="6355"/>
                      <a:pt x="5085" y="6355"/>
                    </a:cubicBezTo>
                    <a:lnTo>
                      <a:pt x="4808" y="7187"/>
                    </a:lnTo>
                    <a:lnTo>
                      <a:pt x="4438" y="8112"/>
                    </a:lnTo>
                    <a:lnTo>
                      <a:pt x="4345" y="8481"/>
                    </a:lnTo>
                    <a:cubicBezTo>
                      <a:pt x="4345" y="8574"/>
                      <a:pt x="4253" y="8666"/>
                      <a:pt x="4253" y="8759"/>
                    </a:cubicBezTo>
                    <a:lnTo>
                      <a:pt x="3698" y="9960"/>
                    </a:lnTo>
                    <a:lnTo>
                      <a:pt x="5917" y="9960"/>
                    </a:lnTo>
                    <a:cubicBezTo>
                      <a:pt x="6471" y="9960"/>
                      <a:pt x="6934" y="10053"/>
                      <a:pt x="7488" y="10238"/>
                    </a:cubicBezTo>
                    <a:cubicBezTo>
                      <a:pt x="8597" y="10422"/>
                      <a:pt x="9614" y="10885"/>
                      <a:pt x="10539" y="11532"/>
                    </a:cubicBezTo>
                    <a:cubicBezTo>
                      <a:pt x="11278" y="11994"/>
                      <a:pt x="11833" y="12733"/>
                      <a:pt x="12202" y="13473"/>
                    </a:cubicBezTo>
                    <a:cubicBezTo>
                      <a:pt x="12572" y="14027"/>
                      <a:pt x="12572" y="14490"/>
                      <a:pt x="12665" y="14490"/>
                    </a:cubicBezTo>
                    <a:cubicBezTo>
                      <a:pt x="12665" y="14490"/>
                      <a:pt x="12665" y="14397"/>
                      <a:pt x="12665" y="14212"/>
                    </a:cubicBezTo>
                    <a:cubicBezTo>
                      <a:pt x="12665" y="13935"/>
                      <a:pt x="12572" y="13750"/>
                      <a:pt x="12480" y="13473"/>
                    </a:cubicBezTo>
                    <a:cubicBezTo>
                      <a:pt x="12110" y="12548"/>
                      <a:pt x="11555" y="11809"/>
                      <a:pt x="10816" y="11254"/>
                    </a:cubicBezTo>
                    <a:cubicBezTo>
                      <a:pt x="9891" y="10515"/>
                      <a:pt x="8782" y="9960"/>
                      <a:pt x="7673" y="9590"/>
                    </a:cubicBezTo>
                    <a:cubicBezTo>
                      <a:pt x="7118" y="9498"/>
                      <a:pt x="6564" y="9313"/>
                      <a:pt x="5917" y="9221"/>
                    </a:cubicBezTo>
                    <a:cubicBezTo>
                      <a:pt x="5639" y="9128"/>
                      <a:pt x="5270" y="9128"/>
                      <a:pt x="5085" y="9128"/>
                    </a:cubicBezTo>
                    <a:lnTo>
                      <a:pt x="4992" y="9128"/>
                    </a:lnTo>
                    <a:cubicBezTo>
                      <a:pt x="4992" y="9128"/>
                      <a:pt x="4992" y="9128"/>
                      <a:pt x="5085" y="9036"/>
                    </a:cubicBezTo>
                    <a:cubicBezTo>
                      <a:pt x="5085" y="8851"/>
                      <a:pt x="5177" y="8666"/>
                      <a:pt x="5270" y="8481"/>
                    </a:cubicBezTo>
                    <a:cubicBezTo>
                      <a:pt x="5362" y="8112"/>
                      <a:pt x="5547" y="7834"/>
                      <a:pt x="5639" y="7557"/>
                    </a:cubicBezTo>
                    <a:cubicBezTo>
                      <a:pt x="5824" y="7002"/>
                      <a:pt x="5917" y="6725"/>
                      <a:pt x="5917" y="6725"/>
                    </a:cubicBezTo>
                    <a:cubicBezTo>
                      <a:pt x="5917" y="6725"/>
                      <a:pt x="6194" y="5986"/>
                      <a:pt x="6471" y="4876"/>
                    </a:cubicBezTo>
                    <a:cubicBezTo>
                      <a:pt x="6564" y="4137"/>
                      <a:pt x="6749" y="3490"/>
                      <a:pt x="6749" y="2843"/>
                    </a:cubicBezTo>
                    <a:cubicBezTo>
                      <a:pt x="6841" y="2381"/>
                      <a:pt x="6841" y="2011"/>
                      <a:pt x="6749" y="1549"/>
                    </a:cubicBezTo>
                    <a:cubicBezTo>
                      <a:pt x="6749" y="1086"/>
                      <a:pt x="6471" y="624"/>
                      <a:pt x="6102" y="347"/>
                    </a:cubicBezTo>
                    <a:cubicBezTo>
                      <a:pt x="5822" y="123"/>
                      <a:pt x="5474" y="1"/>
                      <a:pt x="51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7" name="Google Shape;6957;p120"/>
              <p:cNvSpPr/>
              <p:nvPr/>
            </p:nvSpPr>
            <p:spPr>
              <a:xfrm>
                <a:off x="2914525" y="1358875"/>
                <a:ext cx="365150" cy="342050"/>
              </a:xfrm>
              <a:custGeom>
                <a:avLst/>
                <a:gdLst/>
                <a:ahLst/>
                <a:cxnLst/>
                <a:rect l="l" t="t" r="r" b="b"/>
                <a:pathLst>
                  <a:path w="14606" h="13682" extrusionOk="0">
                    <a:moveTo>
                      <a:pt x="2311" y="1"/>
                    </a:moveTo>
                    <a:cubicBezTo>
                      <a:pt x="2034" y="1"/>
                      <a:pt x="1849" y="93"/>
                      <a:pt x="1664" y="93"/>
                    </a:cubicBezTo>
                    <a:cubicBezTo>
                      <a:pt x="1387" y="278"/>
                      <a:pt x="1110" y="463"/>
                      <a:pt x="925" y="648"/>
                    </a:cubicBezTo>
                    <a:cubicBezTo>
                      <a:pt x="648" y="1018"/>
                      <a:pt x="463" y="1295"/>
                      <a:pt x="370" y="1757"/>
                    </a:cubicBezTo>
                    <a:cubicBezTo>
                      <a:pt x="0" y="3421"/>
                      <a:pt x="648" y="5270"/>
                      <a:pt x="1387" y="7026"/>
                    </a:cubicBezTo>
                    <a:cubicBezTo>
                      <a:pt x="2126" y="8597"/>
                      <a:pt x="2958" y="10169"/>
                      <a:pt x="3883" y="11648"/>
                    </a:cubicBezTo>
                    <a:cubicBezTo>
                      <a:pt x="4252" y="12387"/>
                      <a:pt x="4715" y="13034"/>
                      <a:pt x="5269" y="13681"/>
                    </a:cubicBezTo>
                    <a:cubicBezTo>
                      <a:pt x="4900" y="12942"/>
                      <a:pt x="4622" y="12202"/>
                      <a:pt x="4160" y="11555"/>
                    </a:cubicBezTo>
                    <a:cubicBezTo>
                      <a:pt x="3421" y="9984"/>
                      <a:pt x="2681" y="8413"/>
                      <a:pt x="2034" y="6841"/>
                    </a:cubicBezTo>
                    <a:cubicBezTo>
                      <a:pt x="1387" y="5085"/>
                      <a:pt x="832" y="3144"/>
                      <a:pt x="1110" y="1942"/>
                    </a:cubicBezTo>
                    <a:cubicBezTo>
                      <a:pt x="1202" y="1480"/>
                      <a:pt x="1572" y="1110"/>
                      <a:pt x="1942" y="1018"/>
                    </a:cubicBezTo>
                    <a:cubicBezTo>
                      <a:pt x="2034" y="972"/>
                      <a:pt x="2126" y="948"/>
                      <a:pt x="2207" y="948"/>
                    </a:cubicBezTo>
                    <a:cubicBezTo>
                      <a:pt x="2288" y="948"/>
                      <a:pt x="2358" y="972"/>
                      <a:pt x="2404" y="1018"/>
                    </a:cubicBezTo>
                    <a:cubicBezTo>
                      <a:pt x="2589" y="1018"/>
                      <a:pt x="2774" y="1018"/>
                      <a:pt x="2958" y="1110"/>
                    </a:cubicBezTo>
                    <a:cubicBezTo>
                      <a:pt x="3513" y="1203"/>
                      <a:pt x="3975" y="1387"/>
                      <a:pt x="4530" y="1665"/>
                    </a:cubicBezTo>
                    <a:cubicBezTo>
                      <a:pt x="6009" y="2497"/>
                      <a:pt x="7488" y="3421"/>
                      <a:pt x="8782" y="4438"/>
                    </a:cubicBezTo>
                    <a:cubicBezTo>
                      <a:pt x="10261" y="5639"/>
                      <a:pt x="11740" y="6841"/>
                      <a:pt x="12756" y="7858"/>
                    </a:cubicBezTo>
                    <a:cubicBezTo>
                      <a:pt x="13866" y="8782"/>
                      <a:pt x="14513" y="9522"/>
                      <a:pt x="14513" y="9522"/>
                    </a:cubicBezTo>
                    <a:cubicBezTo>
                      <a:pt x="14605" y="9522"/>
                      <a:pt x="12202" y="6471"/>
                      <a:pt x="9244" y="3976"/>
                    </a:cubicBezTo>
                    <a:cubicBezTo>
                      <a:pt x="7857" y="2866"/>
                      <a:pt x="6471" y="1757"/>
                      <a:pt x="4900" y="925"/>
                    </a:cubicBezTo>
                    <a:cubicBezTo>
                      <a:pt x="4345" y="556"/>
                      <a:pt x="3790" y="371"/>
                      <a:pt x="3236" y="186"/>
                    </a:cubicBezTo>
                    <a:cubicBezTo>
                      <a:pt x="2958" y="93"/>
                      <a:pt x="2774" y="1"/>
                      <a:pt x="24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8" name="Google Shape;6958;p120"/>
              <p:cNvSpPr/>
              <p:nvPr/>
            </p:nvSpPr>
            <p:spPr>
              <a:xfrm>
                <a:off x="2789725" y="1469800"/>
                <a:ext cx="203400" cy="321250"/>
              </a:xfrm>
              <a:custGeom>
                <a:avLst/>
                <a:gdLst/>
                <a:ahLst/>
                <a:cxnLst/>
                <a:rect l="l" t="t" r="r" b="b"/>
                <a:pathLst>
                  <a:path w="8136" h="12850" extrusionOk="0">
                    <a:moveTo>
                      <a:pt x="1295" y="1"/>
                    </a:moveTo>
                    <a:cubicBezTo>
                      <a:pt x="833" y="1"/>
                      <a:pt x="463" y="278"/>
                      <a:pt x="278" y="648"/>
                    </a:cubicBezTo>
                    <a:cubicBezTo>
                      <a:pt x="93" y="1110"/>
                      <a:pt x="1" y="1665"/>
                      <a:pt x="1" y="2127"/>
                    </a:cubicBezTo>
                    <a:lnTo>
                      <a:pt x="1" y="2681"/>
                    </a:lnTo>
                    <a:cubicBezTo>
                      <a:pt x="1" y="2681"/>
                      <a:pt x="1" y="2866"/>
                      <a:pt x="93" y="3144"/>
                    </a:cubicBezTo>
                    <a:cubicBezTo>
                      <a:pt x="186" y="3606"/>
                      <a:pt x="278" y="3976"/>
                      <a:pt x="463" y="4438"/>
                    </a:cubicBezTo>
                    <a:cubicBezTo>
                      <a:pt x="833" y="5732"/>
                      <a:pt x="1388" y="6933"/>
                      <a:pt x="2035" y="8135"/>
                    </a:cubicBezTo>
                    <a:cubicBezTo>
                      <a:pt x="2682" y="9429"/>
                      <a:pt x="3421" y="10631"/>
                      <a:pt x="3976" y="11555"/>
                    </a:cubicBezTo>
                    <a:cubicBezTo>
                      <a:pt x="4253" y="12017"/>
                      <a:pt x="4623" y="12480"/>
                      <a:pt x="5085" y="12849"/>
                    </a:cubicBezTo>
                    <a:cubicBezTo>
                      <a:pt x="4900" y="12295"/>
                      <a:pt x="4715" y="11740"/>
                      <a:pt x="4345" y="11278"/>
                    </a:cubicBezTo>
                    <a:cubicBezTo>
                      <a:pt x="3883" y="10261"/>
                      <a:pt x="3236" y="8967"/>
                      <a:pt x="2682" y="7765"/>
                    </a:cubicBezTo>
                    <a:cubicBezTo>
                      <a:pt x="2127" y="6564"/>
                      <a:pt x="1665" y="5362"/>
                      <a:pt x="1388" y="4160"/>
                    </a:cubicBezTo>
                    <a:cubicBezTo>
                      <a:pt x="1295" y="3791"/>
                      <a:pt x="1203" y="3328"/>
                      <a:pt x="1110" y="2959"/>
                    </a:cubicBezTo>
                    <a:cubicBezTo>
                      <a:pt x="1110" y="2681"/>
                      <a:pt x="1018" y="2497"/>
                      <a:pt x="1018" y="2497"/>
                    </a:cubicBezTo>
                    <a:cubicBezTo>
                      <a:pt x="1018" y="2312"/>
                      <a:pt x="1018" y="2219"/>
                      <a:pt x="1018" y="2034"/>
                    </a:cubicBezTo>
                    <a:cubicBezTo>
                      <a:pt x="925" y="1665"/>
                      <a:pt x="1018" y="1295"/>
                      <a:pt x="1110" y="1018"/>
                    </a:cubicBezTo>
                    <a:cubicBezTo>
                      <a:pt x="1110" y="833"/>
                      <a:pt x="1295" y="740"/>
                      <a:pt x="1388" y="740"/>
                    </a:cubicBezTo>
                    <a:cubicBezTo>
                      <a:pt x="1665" y="740"/>
                      <a:pt x="1942" y="740"/>
                      <a:pt x="2127" y="925"/>
                    </a:cubicBezTo>
                    <a:cubicBezTo>
                      <a:pt x="2774" y="1202"/>
                      <a:pt x="3329" y="1480"/>
                      <a:pt x="3883" y="1942"/>
                    </a:cubicBezTo>
                    <a:cubicBezTo>
                      <a:pt x="6143" y="3569"/>
                      <a:pt x="7961" y="5550"/>
                      <a:pt x="8127" y="5550"/>
                    </a:cubicBezTo>
                    <a:cubicBezTo>
                      <a:pt x="8130" y="5550"/>
                      <a:pt x="8133" y="5549"/>
                      <a:pt x="8135" y="5547"/>
                    </a:cubicBezTo>
                    <a:cubicBezTo>
                      <a:pt x="7026" y="3976"/>
                      <a:pt x="5732" y="2589"/>
                      <a:pt x="4253" y="1387"/>
                    </a:cubicBezTo>
                    <a:cubicBezTo>
                      <a:pt x="3698" y="925"/>
                      <a:pt x="3144" y="555"/>
                      <a:pt x="2404" y="278"/>
                    </a:cubicBezTo>
                    <a:cubicBezTo>
                      <a:pt x="2127" y="93"/>
                      <a:pt x="1665" y="1"/>
                      <a:pt x="129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9" name="Google Shape;6959;p120"/>
              <p:cNvSpPr/>
              <p:nvPr/>
            </p:nvSpPr>
            <p:spPr>
              <a:xfrm>
                <a:off x="2609500" y="1653875"/>
                <a:ext cx="277325" cy="386750"/>
              </a:xfrm>
              <a:custGeom>
                <a:avLst/>
                <a:gdLst/>
                <a:ahLst/>
                <a:cxnLst/>
                <a:rect l="l" t="t" r="r" b="b"/>
                <a:pathLst>
                  <a:path w="11093" h="15470" extrusionOk="0">
                    <a:moveTo>
                      <a:pt x="5635" y="0"/>
                    </a:moveTo>
                    <a:cubicBezTo>
                      <a:pt x="5209" y="0"/>
                      <a:pt x="4795" y="136"/>
                      <a:pt x="4437" y="495"/>
                    </a:cubicBezTo>
                    <a:cubicBezTo>
                      <a:pt x="4160" y="865"/>
                      <a:pt x="3975" y="1327"/>
                      <a:pt x="3975" y="1789"/>
                    </a:cubicBezTo>
                    <a:cubicBezTo>
                      <a:pt x="3975" y="2251"/>
                      <a:pt x="4067" y="2621"/>
                      <a:pt x="4160" y="2991"/>
                    </a:cubicBezTo>
                    <a:cubicBezTo>
                      <a:pt x="4252" y="3638"/>
                      <a:pt x="4437" y="4285"/>
                      <a:pt x="4714" y="4932"/>
                    </a:cubicBezTo>
                    <a:cubicBezTo>
                      <a:pt x="5176" y="6133"/>
                      <a:pt x="5546" y="6688"/>
                      <a:pt x="5546" y="6688"/>
                    </a:cubicBezTo>
                    <a:cubicBezTo>
                      <a:pt x="5546" y="6688"/>
                      <a:pt x="5639" y="7058"/>
                      <a:pt x="5916" y="7520"/>
                    </a:cubicBezTo>
                    <a:cubicBezTo>
                      <a:pt x="6101" y="7797"/>
                      <a:pt x="6286" y="8074"/>
                      <a:pt x="6471" y="8444"/>
                    </a:cubicBezTo>
                    <a:lnTo>
                      <a:pt x="6748" y="8906"/>
                    </a:lnTo>
                    <a:lnTo>
                      <a:pt x="6840" y="8999"/>
                    </a:lnTo>
                    <a:lnTo>
                      <a:pt x="6748" y="8999"/>
                    </a:lnTo>
                    <a:cubicBezTo>
                      <a:pt x="6563" y="8999"/>
                      <a:pt x="6193" y="9184"/>
                      <a:pt x="5916" y="9276"/>
                    </a:cubicBezTo>
                    <a:cubicBezTo>
                      <a:pt x="5361" y="9369"/>
                      <a:pt x="4807" y="9646"/>
                      <a:pt x="4252" y="9831"/>
                    </a:cubicBezTo>
                    <a:cubicBezTo>
                      <a:pt x="3143" y="10293"/>
                      <a:pt x="2219" y="11032"/>
                      <a:pt x="1387" y="11864"/>
                    </a:cubicBezTo>
                    <a:cubicBezTo>
                      <a:pt x="740" y="12604"/>
                      <a:pt x="277" y="13436"/>
                      <a:pt x="93" y="14360"/>
                    </a:cubicBezTo>
                    <a:cubicBezTo>
                      <a:pt x="0" y="14637"/>
                      <a:pt x="0" y="14915"/>
                      <a:pt x="0" y="15192"/>
                    </a:cubicBezTo>
                    <a:cubicBezTo>
                      <a:pt x="93" y="15377"/>
                      <a:pt x="93" y="15469"/>
                      <a:pt x="93" y="15469"/>
                    </a:cubicBezTo>
                    <a:cubicBezTo>
                      <a:pt x="185" y="15469"/>
                      <a:pt x="185" y="15007"/>
                      <a:pt x="462" y="14360"/>
                    </a:cubicBezTo>
                    <a:cubicBezTo>
                      <a:pt x="647" y="13528"/>
                      <a:pt x="1202" y="12789"/>
                      <a:pt x="1756" y="12234"/>
                    </a:cubicBezTo>
                    <a:cubicBezTo>
                      <a:pt x="2588" y="11495"/>
                      <a:pt x="3513" y="10848"/>
                      <a:pt x="4622" y="10478"/>
                    </a:cubicBezTo>
                    <a:cubicBezTo>
                      <a:pt x="5084" y="10293"/>
                      <a:pt x="5639" y="10108"/>
                      <a:pt x="6193" y="9923"/>
                    </a:cubicBezTo>
                    <a:cubicBezTo>
                      <a:pt x="6471" y="9831"/>
                      <a:pt x="6748" y="9831"/>
                      <a:pt x="6933" y="9831"/>
                    </a:cubicBezTo>
                    <a:lnTo>
                      <a:pt x="8319" y="9553"/>
                    </a:lnTo>
                    <a:lnTo>
                      <a:pt x="7672" y="8537"/>
                    </a:lnTo>
                    <a:cubicBezTo>
                      <a:pt x="7580" y="8444"/>
                      <a:pt x="7487" y="8259"/>
                      <a:pt x="7487" y="8167"/>
                    </a:cubicBezTo>
                    <a:lnTo>
                      <a:pt x="7395" y="7890"/>
                    </a:lnTo>
                    <a:cubicBezTo>
                      <a:pt x="7210" y="7612"/>
                      <a:pt x="7025" y="7243"/>
                      <a:pt x="6840" y="7058"/>
                    </a:cubicBezTo>
                    <a:lnTo>
                      <a:pt x="6471" y="6226"/>
                    </a:lnTo>
                    <a:cubicBezTo>
                      <a:pt x="6471" y="6226"/>
                      <a:pt x="6101" y="5579"/>
                      <a:pt x="5731" y="4562"/>
                    </a:cubicBezTo>
                    <a:cubicBezTo>
                      <a:pt x="5454" y="4007"/>
                      <a:pt x="5176" y="3360"/>
                      <a:pt x="5084" y="2713"/>
                    </a:cubicBezTo>
                    <a:cubicBezTo>
                      <a:pt x="4807" y="2159"/>
                      <a:pt x="4807" y="1419"/>
                      <a:pt x="5084" y="865"/>
                    </a:cubicBezTo>
                    <a:cubicBezTo>
                      <a:pt x="5203" y="685"/>
                      <a:pt x="5400" y="583"/>
                      <a:pt x="5624" y="583"/>
                    </a:cubicBezTo>
                    <a:cubicBezTo>
                      <a:pt x="5746" y="583"/>
                      <a:pt x="5877" y="614"/>
                      <a:pt x="6008" y="680"/>
                    </a:cubicBezTo>
                    <a:cubicBezTo>
                      <a:pt x="6378" y="680"/>
                      <a:pt x="6748" y="865"/>
                      <a:pt x="7118" y="957"/>
                    </a:cubicBezTo>
                    <a:cubicBezTo>
                      <a:pt x="7857" y="1327"/>
                      <a:pt x="8504" y="1696"/>
                      <a:pt x="9151" y="2159"/>
                    </a:cubicBezTo>
                    <a:cubicBezTo>
                      <a:pt x="9798" y="2621"/>
                      <a:pt x="10445" y="3083"/>
                      <a:pt x="11092" y="3638"/>
                    </a:cubicBezTo>
                    <a:cubicBezTo>
                      <a:pt x="10630" y="2898"/>
                      <a:pt x="10075" y="2251"/>
                      <a:pt x="9428" y="1881"/>
                    </a:cubicBezTo>
                    <a:cubicBezTo>
                      <a:pt x="8781" y="1327"/>
                      <a:pt x="8042" y="865"/>
                      <a:pt x="7395" y="495"/>
                    </a:cubicBezTo>
                    <a:cubicBezTo>
                      <a:pt x="6933" y="310"/>
                      <a:pt x="6471" y="125"/>
                      <a:pt x="6008" y="33"/>
                    </a:cubicBezTo>
                    <a:cubicBezTo>
                      <a:pt x="5884" y="12"/>
                      <a:pt x="5759" y="0"/>
                      <a:pt x="56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0" name="Google Shape;6960;p120"/>
              <p:cNvSpPr/>
              <p:nvPr/>
            </p:nvSpPr>
            <p:spPr>
              <a:xfrm>
                <a:off x="4636125" y="1742500"/>
                <a:ext cx="6950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278" h="740" extrusionOk="0">
                    <a:moveTo>
                      <a:pt x="278" y="0"/>
                    </a:moveTo>
                    <a:lnTo>
                      <a:pt x="278" y="0"/>
                    </a:lnTo>
                    <a:cubicBezTo>
                      <a:pt x="93" y="277"/>
                      <a:pt x="93" y="462"/>
                      <a:pt x="0" y="740"/>
                    </a:cubicBezTo>
                    <a:cubicBezTo>
                      <a:pt x="93" y="462"/>
                      <a:pt x="185" y="277"/>
                      <a:pt x="278" y="0"/>
                    </a:cubicBezTo>
                    <a:close/>
                  </a:path>
                </a:pathLst>
              </a:custGeom>
              <a:solidFill>
                <a:srgbClr val="EBB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1" name="Google Shape;6961;p120"/>
              <p:cNvSpPr/>
              <p:nvPr/>
            </p:nvSpPr>
            <p:spPr>
              <a:xfrm>
                <a:off x="3018525" y="2308650"/>
                <a:ext cx="201050" cy="305075"/>
              </a:xfrm>
              <a:custGeom>
                <a:avLst/>
                <a:gdLst/>
                <a:ahLst/>
                <a:cxnLst/>
                <a:rect l="l" t="t" r="r" b="b"/>
                <a:pathLst>
                  <a:path w="8042" h="12203" extrusionOk="0">
                    <a:moveTo>
                      <a:pt x="3975" y="1"/>
                    </a:moveTo>
                    <a:cubicBezTo>
                      <a:pt x="1756" y="1"/>
                      <a:pt x="0" y="3143"/>
                      <a:pt x="0" y="6933"/>
                    </a:cubicBezTo>
                    <a:cubicBezTo>
                      <a:pt x="0" y="7765"/>
                      <a:pt x="0" y="8505"/>
                      <a:pt x="185" y="9244"/>
                    </a:cubicBezTo>
                    <a:cubicBezTo>
                      <a:pt x="2681" y="9244"/>
                      <a:pt x="4992" y="10353"/>
                      <a:pt x="6563" y="12202"/>
                    </a:cubicBezTo>
                    <a:cubicBezTo>
                      <a:pt x="7487" y="10631"/>
                      <a:pt x="8042" y="8782"/>
                      <a:pt x="7949" y="6933"/>
                    </a:cubicBezTo>
                    <a:cubicBezTo>
                      <a:pt x="7949" y="3051"/>
                      <a:pt x="6193" y="1"/>
                      <a:pt x="3975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2" name="Google Shape;6962;p120"/>
              <p:cNvSpPr/>
              <p:nvPr/>
            </p:nvSpPr>
            <p:spPr>
              <a:xfrm>
                <a:off x="3122500" y="2401100"/>
                <a:ext cx="64725" cy="129425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5177" extrusionOk="0">
                    <a:moveTo>
                      <a:pt x="1295" y="0"/>
                    </a:moveTo>
                    <a:cubicBezTo>
                      <a:pt x="555" y="0"/>
                      <a:pt x="1" y="1202"/>
                      <a:pt x="1" y="2588"/>
                    </a:cubicBezTo>
                    <a:cubicBezTo>
                      <a:pt x="1" y="3975"/>
                      <a:pt x="555" y="5176"/>
                      <a:pt x="1295" y="5176"/>
                    </a:cubicBezTo>
                    <a:cubicBezTo>
                      <a:pt x="2034" y="5176"/>
                      <a:pt x="2589" y="3975"/>
                      <a:pt x="2589" y="2588"/>
                    </a:cubicBezTo>
                    <a:cubicBezTo>
                      <a:pt x="2589" y="1202"/>
                      <a:pt x="2034" y="0"/>
                      <a:pt x="12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3" name="Google Shape;6963;p120"/>
              <p:cNvSpPr/>
              <p:nvPr/>
            </p:nvSpPr>
            <p:spPr>
              <a:xfrm>
                <a:off x="4185500" y="2308650"/>
                <a:ext cx="201075" cy="298125"/>
              </a:xfrm>
              <a:custGeom>
                <a:avLst/>
                <a:gdLst/>
                <a:ahLst/>
                <a:cxnLst/>
                <a:rect l="l" t="t" r="r" b="b"/>
                <a:pathLst>
                  <a:path w="8043" h="11925" extrusionOk="0">
                    <a:moveTo>
                      <a:pt x="4068" y="1"/>
                    </a:moveTo>
                    <a:cubicBezTo>
                      <a:pt x="1849" y="1"/>
                      <a:pt x="93" y="3143"/>
                      <a:pt x="93" y="6933"/>
                    </a:cubicBezTo>
                    <a:cubicBezTo>
                      <a:pt x="1" y="8690"/>
                      <a:pt x="370" y="10353"/>
                      <a:pt x="1202" y="11925"/>
                    </a:cubicBezTo>
                    <a:cubicBezTo>
                      <a:pt x="1295" y="11740"/>
                      <a:pt x="1480" y="11648"/>
                      <a:pt x="1572" y="11555"/>
                    </a:cubicBezTo>
                    <a:cubicBezTo>
                      <a:pt x="3236" y="9891"/>
                      <a:pt x="5547" y="8967"/>
                      <a:pt x="7858" y="8967"/>
                    </a:cubicBezTo>
                    <a:cubicBezTo>
                      <a:pt x="7950" y="8320"/>
                      <a:pt x="8043" y="7580"/>
                      <a:pt x="8043" y="6933"/>
                    </a:cubicBezTo>
                    <a:cubicBezTo>
                      <a:pt x="8043" y="3051"/>
                      <a:pt x="6286" y="1"/>
                      <a:pt x="4068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4" name="Google Shape;6964;p120"/>
              <p:cNvSpPr/>
              <p:nvPr/>
            </p:nvSpPr>
            <p:spPr>
              <a:xfrm>
                <a:off x="4291800" y="2377975"/>
                <a:ext cx="64725" cy="129450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5178" extrusionOk="0">
                    <a:moveTo>
                      <a:pt x="1295" y="1"/>
                    </a:moveTo>
                    <a:cubicBezTo>
                      <a:pt x="555" y="1"/>
                      <a:pt x="1" y="1202"/>
                      <a:pt x="1" y="2589"/>
                    </a:cubicBezTo>
                    <a:cubicBezTo>
                      <a:pt x="1" y="3975"/>
                      <a:pt x="555" y="5177"/>
                      <a:pt x="1295" y="5177"/>
                    </a:cubicBezTo>
                    <a:cubicBezTo>
                      <a:pt x="2034" y="5177"/>
                      <a:pt x="2589" y="3975"/>
                      <a:pt x="2589" y="2589"/>
                    </a:cubicBezTo>
                    <a:cubicBezTo>
                      <a:pt x="2589" y="1202"/>
                      <a:pt x="2034" y="1"/>
                      <a:pt x="1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5" name="Google Shape;6965;p120"/>
              <p:cNvSpPr/>
              <p:nvPr/>
            </p:nvSpPr>
            <p:spPr>
              <a:xfrm>
                <a:off x="3046250" y="2891000"/>
                <a:ext cx="97075" cy="50850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2034" extrusionOk="0">
                    <a:moveTo>
                      <a:pt x="1757" y="0"/>
                    </a:moveTo>
                    <a:cubicBezTo>
                      <a:pt x="1664" y="0"/>
                      <a:pt x="1479" y="0"/>
                      <a:pt x="1294" y="93"/>
                    </a:cubicBezTo>
                    <a:cubicBezTo>
                      <a:pt x="1017" y="185"/>
                      <a:pt x="647" y="370"/>
                      <a:pt x="462" y="647"/>
                    </a:cubicBezTo>
                    <a:cubicBezTo>
                      <a:pt x="185" y="925"/>
                      <a:pt x="0" y="1202"/>
                      <a:pt x="0" y="1572"/>
                    </a:cubicBezTo>
                    <a:cubicBezTo>
                      <a:pt x="0" y="1849"/>
                      <a:pt x="93" y="2034"/>
                      <a:pt x="278" y="2034"/>
                    </a:cubicBezTo>
                    <a:cubicBezTo>
                      <a:pt x="555" y="1941"/>
                      <a:pt x="925" y="1849"/>
                      <a:pt x="1202" y="1757"/>
                    </a:cubicBezTo>
                    <a:lnTo>
                      <a:pt x="1664" y="1757"/>
                    </a:lnTo>
                    <a:cubicBezTo>
                      <a:pt x="1664" y="1757"/>
                      <a:pt x="1757" y="1757"/>
                      <a:pt x="1849" y="1849"/>
                    </a:cubicBezTo>
                    <a:lnTo>
                      <a:pt x="2034" y="1757"/>
                    </a:lnTo>
                    <a:lnTo>
                      <a:pt x="2681" y="1757"/>
                    </a:lnTo>
                    <a:cubicBezTo>
                      <a:pt x="3143" y="1757"/>
                      <a:pt x="3698" y="1757"/>
                      <a:pt x="3790" y="1572"/>
                    </a:cubicBezTo>
                    <a:cubicBezTo>
                      <a:pt x="3883" y="1294"/>
                      <a:pt x="3605" y="832"/>
                      <a:pt x="3051" y="462"/>
                    </a:cubicBezTo>
                    <a:cubicBezTo>
                      <a:pt x="2773" y="278"/>
                      <a:pt x="2496" y="185"/>
                      <a:pt x="2219" y="93"/>
                    </a:cubicBezTo>
                    <a:lnTo>
                      <a:pt x="1757" y="0"/>
                    </a:lnTo>
                    <a:close/>
                  </a:path>
                </a:pathLst>
              </a:custGeom>
              <a:solidFill>
                <a:srgbClr val="9554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6" name="Google Shape;6966;p120"/>
              <p:cNvSpPr/>
              <p:nvPr/>
            </p:nvSpPr>
            <p:spPr>
              <a:xfrm>
                <a:off x="3090150" y="2847100"/>
                <a:ext cx="1271000" cy="531525"/>
              </a:xfrm>
              <a:custGeom>
                <a:avLst/>
                <a:gdLst/>
                <a:ahLst/>
                <a:cxnLst/>
                <a:rect l="l" t="t" r="r" b="b"/>
                <a:pathLst>
                  <a:path w="50840" h="21261" extrusionOk="0">
                    <a:moveTo>
                      <a:pt x="48806" y="0"/>
                    </a:moveTo>
                    <a:cubicBezTo>
                      <a:pt x="47882" y="185"/>
                      <a:pt x="47420" y="740"/>
                      <a:pt x="47605" y="924"/>
                    </a:cubicBezTo>
                    <a:cubicBezTo>
                      <a:pt x="47789" y="1109"/>
                      <a:pt x="48436" y="1109"/>
                      <a:pt x="48714" y="1387"/>
                    </a:cubicBezTo>
                    <a:cubicBezTo>
                      <a:pt x="48806" y="1387"/>
                      <a:pt x="48899" y="1479"/>
                      <a:pt x="48899" y="1664"/>
                    </a:cubicBezTo>
                    <a:cubicBezTo>
                      <a:pt x="48714" y="1756"/>
                      <a:pt x="48529" y="1849"/>
                      <a:pt x="48344" y="1941"/>
                    </a:cubicBezTo>
                    <a:cubicBezTo>
                      <a:pt x="47235" y="2681"/>
                      <a:pt x="46218" y="3605"/>
                      <a:pt x="45386" y="4622"/>
                    </a:cubicBezTo>
                    <a:cubicBezTo>
                      <a:pt x="44277" y="6101"/>
                      <a:pt x="43260" y="7672"/>
                      <a:pt x="42428" y="9336"/>
                    </a:cubicBezTo>
                    <a:cubicBezTo>
                      <a:pt x="41504" y="11185"/>
                      <a:pt x="40487" y="12941"/>
                      <a:pt x="39193" y="14605"/>
                    </a:cubicBezTo>
                    <a:cubicBezTo>
                      <a:pt x="37991" y="16084"/>
                      <a:pt x="36420" y="17378"/>
                      <a:pt x="34571" y="18302"/>
                    </a:cubicBezTo>
                    <a:cubicBezTo>
                      <a:pt x="33092" y="19042"/>
                      <a:pt x="31336" y="19504"/>
                      <a:pt x="29672" y="19504"/>
                    </a:cubicBezTo>
                    <a:cubicBezTo>
                      <a:pt x="28378" y="19411"/>
                      <a:pt x="27176" y="19227"/>
                      <a:pt x="26067" y="18857"/>
                    </a:cubicBezTo>
                    <a:lnTo>
                      <a:pt x="24588" y="18487"/>
                    </a:lnTo>
                    <a:cubicBezTo>
                      <a:pt x="24588" y="18487"/>
                      <a:pt x="24034" y="18395"/>
                      <a:pt x="23017" y="18210"/>
                    </a:cubicBezTo>
                    <a:cubicBezTo>
                      <a:pt x="22000" y="18025"/>
                      <a:pt x="20891" y="17932"/>
                      <a:pt x="19874" y="17932"/>
                    </a:cubicBezTo>
                    <a:cubicBezTo>
                      <a:pt x="19874" y="17748"/>
                      <a:pt x="19966" y="17470"/>
                      <a:pt x="19966" y="17193"/>
                    </a:cubicBezTo>
                    <a:cubicBezTo>
                      <a:pt x="20059" y="16453"/>
                      <a:pt x="20151" y="15714"/>
                      <a:pt x="20151" y="15714"/>
                    </a:cubicBezTo>
                    <a:cubicBezTo>
                      <a:pt x="20151" y="15714"/>
                      <a:pt x="19966" y="15067"/>
                      <a:pt x="19689" y="14327"/>
                    </a:cubicBezTo>
                    <a:cubicBezTo>
                      <a:pt x="19504" y="13588"/>
                      <a:pt x="19319" y="12941"/>
                      <a:pt x="19042" y="12941"/>
                    </a:cubicBezTo>
                    <a:cubicBezTo>
                      <a:pt x="19026" y="12936"/>
                      <a:pt x="19011" y="12933"/>
                      <a:pt x="18996" y="12933"/>
                    </a:cubicBezTo>
                    <a:cubicBezTo>
                      <a:pt x="18744" y="12933"/>
                      <a:pt x="18569" y="13635"/>
                      <a:pt x="18395" y="14420"/>
                    </a:cubicBezTo>
                    <a:cubicBezTo>
                      <a:pt x="18210" y="15159"/>
                      <a:pt x="18210" y="15899"/>
                      <a:pt x="18210" y="15899"/>
                    </a:cubicBezTo>
                    <a:cubicBezTo>
                      <a:pt x="18210" y="15899"/>
                      <a:pt x="18395" y="16638"/>
                      <a:pt x="18672" y="17285"/>
                    </a:cubicBezTo>
                    <a:cubicBezTo>
                      <a:pt x="18765" y="17563"/>
                      <a:pt x="18765" y="17748"/>
                      <a:pt x="18857" y="17932"/>
                    </a:cubicBezTo>
                    <a:cubicBezTo>
                      <a:pt x="18488" y="18025"/>
                      <a:pt x="18025" y="18025"/>
                      <a:pt x="17656" y="18025"/>
                    </a:cubicBezTo>
                    <a:cubicBezTo>
                      <a:pt x="17193" y="18117"/>
                      <a:pt x="16731" y="18210"/>
                      <a:pt x="16269" y="18302"/>
                    </a:cubicBezTo>
                    <a:cubicBezTo>
                      <a:pt x="15252" y="18487"/>
                      <a:pt x="14420" y="18672"/>
                      <a:pt x="13404" y="18857"/>
                    </a:cubicBezTo>
                    <a:cubicBezTo>
                      <a:pt x="12918" y="18926"/>
                      <a:pt x="12427" y="18961"/>
                      <a:pt x="11936" y="18961"/>
                    </a:cubicBezTo>
                    <a:cubicBezTo>
                      <a:pt x="10463" y="18961"/>
                      <a:pt x="8990" y="18649"/>
                      <a:pt x="7673" y="18025"/>
                    </a:cubicBezTo>
                    <a:cubicBezTo>
                      <a:pt x="5916" y="17101"/>
                      <a:pt x="4530" y="15622"/>
                      <a:pt x="3698" y="13773"/>
                    </a:cubicBezTo>
                    <a:cubicBezTo>
                      <a:pt x="2958" y="12201"/>
                      <a:pt x="2311" y="10538"/>
                      <a:pt x="1757" y="8874"/>
                    </a:cubicBezTo>
                    <a:cubicBezTo>
                      <a:pt x="1295" y="7395"/>
                      <a:pt x="925" y="6101"/>
                      <a:pt x="648" y="5176"/>
                    </a:cubicBezTo>
                    <a:cubicBezTo>
                      <a:pt x="463" y="4714"/>
                      <a:pt x="278" y="4252"/>
                      <a:pt x="1" y="3790"/>
                    </a:cubicBezTo>
                    <a:lnTo>
                      <a:pt x="1" y="3790"/>
                    </a:lnTo>
                    <a:cubicBezTo>
                      <a:pt x="1" y="4344"/>
                      <a:pt x="93" y="4807"/>
                      <a:pt x="278" y="5269"/>
                    </a:cubicBezTo>
                    <a:cubicBezTo>
                      <a:pt x="463" y="6193"/>
                      <a:pt x="740" y="7487"/>
                      <a:pt x="1017" y="9059"/>
                    </a:cubicBezTo>
                    <a:cubicBezTo>
                      <a:pt x="1387" y="10907"/>
                      <a:pt x="1942" y="12664"/>
                      <a:pt x="2681" y="14327"/>
                    </a:cubicBezTo>
                    <a:cubicBezTo>
                      <a:pt x="3513" y="16453"/>
                      <a:pt x="4992" y="18210"/>
                      <a:pt x="6933" y="19319"/>
                    </a:cubicBezTo>
                    <a:cubicBezTo>
                      <a:pt x="8531" y="20118"/>
                      <a:pt x="10300" y="20517"/>
                      <a:pt x="12106" y="20517"/>
                    </a:cubicBezTo>
                    <a:cubicBezTo>
                      <a:pt x="12598" y="20517"/>
                      <a:pt x="13093" y="20488"/>
                      <a:pt x="13588" y="20428"/>
                    </a:cubicBezTo>
                    <a:cubicBezTo>
                      <a:pt x="14605" y="20336"/>
                      <a:pt x="15622" y="20058"/>
                      <a:pt x="16454" y="19966"/>
                    </a:cubicBezTo>
                    <a:cubicBezTo>
                      <a:pt x="16916" y="19874"/>
                      <a:pt x="17286" y="19781"/>
                      <a:pt x="17748" y="19781"/>
                    </a:cubicBezTo>
                    <a:lnTo>
                      <a:pt x="18950" y="19781"/>
                    </a:lnTo>
                    <a:cubicBezTo>
                      <a:pt x="20151" y="19781"/>
                      <a:pt x="21353" y="19874"/>
                      <a:pt x="22647" y="20151"/>
                    </a:cubicBezTo>
                    <a:cubicBezTo>
                      <a:pt x="23479" y="20336"/>
                      <a:pt x="24034" y="20428"/>
                      <a:pt x="24034" y="20428"/>
                    </a:cubicBezTo>
                    <a:lnTo>
                      <a:pt x="25513" y="20798"/>
                    </a:lnTo>
                    <a:cubicBezTo>
                      <a:pt x="26807" y="21075"/>
                      <a:pt x="28193" y="21260"/>
                      <a:pt x="29580" y="21260"/>
                    </a:cubicBezTo>
                    <a:cubicBezTo>
                      <a:pt x="31521" y="21260"/>
                      <a:pt x="33462" y="20705"/>
                      <a:pt x="35218" y="19781"/>
                    </a:cubicBezTo>
                    <a:cubicBezTo>
                      <a:pt x="37159" y="18672"/>
                      <a:pt x="38916" y="17193"/>
                      <a:pt x="40210" y="15437"/>
                    </a:cubicBezTo>
                    <a:cubicBezTo>
                      <a:pt x="41411" y="13680"/>
                      <a:pt x="42521" y="11832"/>
                      <a:pt x="43353" y="9891"/>
                    </a:cubicBezTo>
                    <a:cubicBezTo>
                      <a:pt x="44000" y="8134"/>
                      <a:pt x="44924" y="6563"/>
                      <a:pt x="45941" y="5084"/>
                    </a:cubicBezTo>
                    <a:cubicBezTo>
                      <a:pt x="46773" y="3790"/>
                      <a:pt x="47789" y="2773"/>
                      <a:pt x="48991" y="1849"/>
                    </a:cubicBezTo>
                    <a:cubicBezTo>
                      <a:pt x="48991" y="1941"/>
                      <a:pt x="49083" y="1941"/>
                      <a:pt x="49083" y="1941"/>
                    </a:cubicBezTo>
                    <a:cubicBezTo>
                      <a:pt x="49268" y="2126"/>
                      <a:pt x="49361" y="2311"/>
                      <a:pt x="49546" y="2496"/>
                    </a:cubicBezTo>
                    <a:cubicBezTo>
                      <a:pt x="49823" y="2866"/>
                      <a:pt x="50008" y="3420"/>
                      <a:pt x="50285" y="3420"/>
                    </a:cubicBezTo>
                    <a:cubicBezTo>
                      <a:pt x="50297" y="3426"/>
                      <a:pt x="50310" y="3429"/>
                      <a:pt x="50323" y="3429"/>
                    </a:cubicBezTo>
                    <a:cubicBezTo>
                      <a:pt x="50516" y="3429"/>
                      <a:pt x="50840" y="2818"/>
                      <a:pt x="50840" y="2126"/>
                    </a:cubicBezTo>
                    <a:cubicBezTo>
                      <a:pt x="50840" y="1849"/>
                      <a:pt x="50747" y="1479"/>
                      <a:pt x="50655" y="1109"/>
                    </a:cubicBezTo>
                    <a:cubicBezTo>
                      <a:pt x="50655" y="1017"/>
                      <a:pt x="50562" y="924"/>
                      <a:pt x="50562" y="832"/>
                    </a:cubicBezTo>
                    <a:lnTo>
                      <a:pt x="50470" y="647"/>
                    </a:lnTo>
                    <a:cubicBezTo>
                      <a:pt x="50285" y="555"/>
                      <a:pt x="50193" y="370"/>
                      <a:pt x="50008" y="277"/>
                    </a:cubicBezTo>
                    <a:cubicBezTo>
                      <a:pt x="49638" y="92"/>
                      <a:pt x="49176" y="0"/>
                      <a:pt x="488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7" name="Google Shape;6967;p120"/>
              <p:cNvSpPr/>
              <p:nvPr/>
            </p:nvSpPr>
            <p:spPr>
              <a:xfrm>
                <a:off x="3163700" y="2840025"/>
                <a:ext cx="713750" cy="350050"/>
              </a:xfrm>
              <a:custGeom>
                <a:avLst/>
                <a:gdLst/>
                <a:ahLst/>
                <a:cxnLst/>
                <a:rect l="l" t="t" r="r" b="b"/>
                <a:pathLst>
                  <a:path w="28550" h="14002" extrusionOk="0">
                    <a:moveTo>
                      <a:pt x="15288" y="0"/>
                    </a:moveTo>
                    <a:cubicBezTo>
                      <a:pt x="7681" y="0"/>
                      <a:pt x="0" y="3471"/>
                      <a:pt x="8428" y="10174"/>
                    </a:cubicBezTo>
                    <a:cubicBezTo>
                      <a:pt x="10646" y="11837"/>
                      <a:pt x="12957" y="13039"/>
                      <a:pt x="15546" y="13871"/>
                    </a:cubicBezTo>
                    <a:cubicBezTo>
                      <a:pt x="15742" y="13936"/>
                      <a:pt x="15984" y="14002"/>
                      <a:pt x="16240" y="14002"/>
                    </a:cubicBezTo>
                    <a:cubicBezTo>
                      <a:pt x="16346" y="14002"/>
                      <a:pt x="16454" y="13990"/>
                      <a:pt x="16562" y="13963"/>
                    </a:cubicBezTo>
                    <a:cubicBezTo>
                      <a:pt x="18226" y="13871"/>
                      <a:pt x="20167" y="11930"/>
                      <a:pt x="21276" y="10913"/>
                    </a:cubicBezTo>
                    <a:cubicBezTo>
                      <a:pt x="22293" y="10081"/>
                      <a:pt x="23310" y="9157"/>
                      <a:pt x="24234" y="8140"/>
                    </a:cubicBezTo>
                    <a:cubicBezTo>
                      <a:pt x="28549" y="2660"/>
                      <a:pt x="21947" y="0"/>
                      <a:pt x="15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8" name="Google Shape;6968;p120"/>
              <p:cNvSpPr/>
              <p:nvPr/>
            </p:nvSpPr>
            <p:spPr>
              <a:xfrm>
                <a:off x="3328175" y="2859000"/>
                <a:ext cx="434475" cy="142950"/>
              </a:xfrm>
              <a:custGeom>
                <a:avLst/>
                <a:gdLst/>
                <a:ahLst/>
                <a:cxnLst/>
                <a:rect l="l" t="t" r="r" b="b"/>
                <a:pathLst>
                  <a:path w="17379" h="5718" extrusionOk="0">
                    <a:moveTo>
                      <a:pt x="8970" y="0"/>
                    </a:moveTo>
                    <a:cubicBezTo>
                      <a:pt x="4679" y="0"/>
                      <a:pt x="349" y="1283"/>
                      <a:pt x="0" y="3776"/>
                    </a:cubicBezTo>
                    <a:cubicBezTo>
                      <a:pt x="1479" y="4978"/>
                      <a:pt x="4622" y="5717"/>
                      <a:pt x="8227" y="5717"/>
                    </a:cubicBezTo>
                    <a:cubicBezTo>
                      <a:pt x="12849" y="5717"/>
                      <a:pt x="16639" y="4516"/>
                      <a:pt x="17378" y="2852"/>
                    </a:cubicBezTo>
                    <a:cubicBezTo>
                      <a:pt x="16271" y="936"/>
                      <a:pt x="12634" y="0"/>
                      <a:pt x="89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9" name="Google Shape;6969;p120"/>
              <p:cNvSpPr/>
              <p:nvPr/>
            </p:nvSpPr>
            <p:spPr>
              <a:xfrm>
                <a:off x="3286575" y="2930275"/>
                <a:ext cx="524600" cy="259800"/>
              </a:xfrm>
              <a:custGeom>
                <a:avLst/>
                <a:gdLst/>
                <a:ahLst/>
                <a:cxnLst/>
                <a:rect l="l" t="t" r="r" b="b"/>
                <a:pathLst>
                  <a:path w="20984" h="10392" extrusionOk="0">
                    <a:moveTo>
                      <a:pt x="20336" y="1"/>
                    </a:moveTo>
                    <a:lnTo>
                      <a:pt x="20336" y="1"/>
                    </a:lnTo>
                    <a:cubicBezTo>
                      <a:pt x="19412" y="2312"/>
                      <a:pt x="17009" y="5269"/>
                      <a:pt x="11093" y="5547"/>
                    </a:cubicBezTo>
                    <a:cubicBezTo>
                      <a:pt x="10620" y="5591"/>
                      <a:pt x="10148" y="5613"/>
                      <a:pt x="9676" y="5613"/>
                    </a:cubicBezTo>
                    <a:cubicBezTo>
                      <a:pt x="6185" y="5613"/>
                      <a:pt x="2770" y="4418"/>
                      <a:pt x="1" y="2219"/>
                    </a:cubicBezTo>
                    <a:lnTo>
                      <a:pt x="1" y="2219"/>
                    </a:lnTo>
                    <a:cubicBezTo>
                      <a:pt x="740" y="3975"/>
                      <a:pt x="1942" y="5547"/>
                      <a:pt x="3605" y="6564"/>
                    </a:cubicBezTo>
                    <a:cubicBezTo>
                      <a:pt x="5731" y="8227"/>
                      <a:pt x="8135" y="9429"/>
                      <a:pt x="10631" y="10261"/>
                    </a:cubicBezTo>
                    <a:cubicBezTo>
                      <a:pt x="10892" y="10326"/>
                      <a:pt x="11153" y="10392"/>
                      <a:pt x="11415" y="10392"/>
                    </a:cubicBezTo>
                    <a:cubicBezTo>
                      <a:pt x="11523" y="10392"/>
                      <a:pt x="11631" y="10380"/>
                      <a:pt x="11740" y="10353"/>
                    </a:cubicBezTo>
                    <a:cubicBezTo>
                      <a:pt x="13311" y="10261"/>
                      <a:pt x="15252" y="8320"/>
                      <a:pt x="16361" y="7303"/>
                    </a:cubicBezTo>
                    <a:cubicBezTo>
                      <a:pt x="17471" y="6471"/>
                      <a:pt x="18395" y="5547"/>
                      <a:pt x="19319" y="4530"/>
                    </a:cubicBezTo>
                    <a:cubicBezTo>
                      <a:pt x="20706" y="2681"/>
                      <a:pt x="20983" y="1202"/>
                      <a:pt x="203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0" name="Google Shape;6970;p120"/>
              <p:cNvSpPr/>
              <p:nvPr/>
            </p:nvSpPr>
            <p:spPr>
              <a:xfrm>
                <a:off x="3515350" y="2895625"/>
                <a:ext cx="141000" cy="69350"/>
              </a:xfrm>
              <a:custGeom>
                <a:avLst/>
                <a:gdLst/>
                <a:ahLst/>
                <a:cxnLst/>
                <a:rect l="l" t="t" r="r" b="b"/>
                <a:pathLst>
                  <a:path w="5640" h="2774" extrusionOk="0">
                    <a:moveTo>
                      <a:pt x="2866" y="0"/>
                    </a:moveTo>
                    <a:cubicBezTo>
                      <a:pt x="1295" y="0"/>
                      <a:pt x="1" y="555"/>
                      <a:pt x="1" y="1387"/>
                    </a:cubicBezTo>
                    <a:cubicBezTo>
                      <a:pt x="1" y="2126"/>
                      <a:pt x="1295" y="2773"/>
                      <a:pt x="2866" y="2773"/>
                    </a:cubicBezTo>
                    <a:cubicBezTo>
                      <a:pt x="4345" y="2773"/>
                      <a:pt x="5639" y="2126"/>
                      <a:pt x="5639" y="1387"/>
                    </a:cubicBezTo>
                    <a:cubicBezTo>
                      <a:pt x="5639" y="555"/>
                      <a:pt x="4345" y="0"/>
                      <a:pt x="2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1" name="Google Shape;6971;p120"/>
              <p:cNvSpPr/>
              <p:nvPr/>
            </p:nvSpPr>
            <p:spPr>
              <a:xfrm>
                <a:off x="3767225" y="3154425"/>
                <a:ext cx="6012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2041" extrusionOk="0">
                    <a:moveTo>
                      <a:pt x="1387" y="1"/>
                    </a:moveTo>
                    <a:cubicBezTo>
                      <a:pt x="463" y="1"/>
                      <a:pt x="1" y="1110"/>
                      <a:pt x="648" y="1757"/>
                    </a:cubicBezTo>
                    <a:cubicBezTo>
                      <a:pt x="845" y="1955"/>
                      <a:pt x="1086" y="2040"/>
                      <a:pt x="1324" y="2040"/>
                    </a:cubicBezTo>
                    <a:cubicBezTo>
                      <a:pt x="1869" y="2040"/>
                      <a:pt x="2404" y="1596"/>
                      <a:pt x="2404" y="1018"/>
                    </a:cubicBezTo>
                    <a:cubicBezTo>
                      <a:pt x="2404" y="463"/>
                      <a:pt x="1942" y="1"/>
                      <a:pt x="1387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2" name="Google Shape;6972;p120"/>
              <p:cNvSpPr/>
              <p:nvPr/>
            </p:nvSpPr>
            <p:spPr>
              <a:xfrm>
                <a:off x="3889725" y="3111100"/>
                <a:ext cx="2080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832" h="694" extrusionOk="0">
                    <a:moveTo>
                      <a:pt x="416" y="1"/>
                    </a:moveTo>
                    <a:cubicBezTo>
                      <a:pt x="231" y="1"/>
                      <a:pt x="46" y="116"/>
                      <a:pt x="0" y="347"/>
                    </a:cubicBezTo>
                    <a:cubicBezTo>
                      <a:pt x="0" y="578"/>
                      <a:pt x="208" y="694"/>
                      <a:pt x="416" y="694"/>
                    </a:cubicBezTo>
                    <a:cubicBezTo>
                      <a:pt x="624" y="694"/>
                      <a:pt x="832" y="578"/>
                      <a:pt x="832" y="347"/>
                    </a:cubicBezTo>
                    <a:cubicBezTo>
                      <a:pt x="786" y="116"/>
                      <a:pt x="601" y="1"/>
                      <a:pt x="416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3" name="Google Shape;6973;p120"/>
              <p:cNvSpPr/>
              <p:nvPr/>
            </p:nvSpPr>
            <p:spPr>
              <a:xfrm>
                <a:off x="3903575" y="3209900"/>
                <a:ext cx="25450" cy="25450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8" extrusionOk="0">
                    <a:moveTo>
                      <a:pt x="463" y="0"/>
                    </a:moveTo>
                    <a:cubicBezTo>
                      <a:pt x="185" y="0"/>
                      <a:pt x="1" y="278"/>
                      <a:pt x="1" y="555"/>
                    </a:cubicBezTo>
                    <a:cubicBezTo>
                      <a:pt x="1" y="832"/>
                      <a:pt x="185" y="1017"/>
                      <a:pt x="463" y="1017"/>
                    </a:cubicBezTo>
                    <a:cubicBezTo>
                      <a:pt x="740" y="1017"/>
                      <a:pt x="1017" y="832"/>
                      <a:pt x="1017" y="555"/>
                    </a:cubicBezTo>
                    <a:cubicBezTo>
                      <a:pt x="1017" y="278"/>
                      <a:pt x="740" y="0"/>
                      <a:pt x="463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4" name="Google Shape;6974;p120"/>
              <p:cNvSpPr/>
              <p:nvPr/>
            </p:nvSpPr>
            <p:spPr>
              <a:xfrm>
                <a:off x="3256525" y="3184475"/>
                <a:ext cx="43950" cy="39850"/>
              </a:xfrm>
              <a:custGeom>
                <a:avLst/>
                <a:gdLst/>
                <a:ahLst/>
                <a:cxnLst/>
                <a:rect l="l" t="t" r="r" b="b"/>
                <a:pathLst>
                  <a:path w="1758" h="1594" extrusionOk="0">
                    <a:moveTo>
                      <a:pt x="1018" y="1"/>
                    </a:moveTo>
                    <a:cubicBezTo>
                      <a:pt x="278" y="1"/>
                      <a:pt x="1" y="832"/>
                      <a:pt x="463" y="1387"/>
                    </a:cubicBezTo>
                    <a:cubicBezTo>
                      <a:pt x="606" y="1530"/>
                      <a:pt x="785" y="1594"/>
                      <a:pt x="963" y="1594"/>
                    </a:cubicBezTo>
                    <a:cubicBezTo>
                      <a:pt x="1361" y="1594"/>
                      <a:pt x="1757" y="1279"/>
                      <a:pt x="1757" y="832"/>
                    </a:cubicBezTo>
                    <a:cubicBezTo>
                      <a:pt x="1757" y="370"/>
                      <a:pt x="1387" y="1"/>
                      <a:pt x="1018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5" name="Google Shape;6975;p120"/>
              <p:cNvSpPr/>
              <p:nvPr/>
            </p:nvSpPr>
            <p:spPr>
              <a:xfrm>
                <a:off x="3325850" y="3135950"/>
                <a:ext cx="37000" cy="37000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480" extrusionOk="0">
                    <a:moveTo>
                      <a:pt x="740" y="0"/>
                    </a:moveTo>
                    <a:cubicBezTo>
                      <a:pt x="371" y="0"/>
                      <a:pt x="1" y="278"/>
                      <a:pt x="1" y="740"/>
                    </a:cubicBezTo>
                    <a:cubicBezTo>
                      <a:pt x="1" y="1110"/>
                      <a:pt x="371" y="1479"/>
                      <a:pt x="740" y="1479"/>
                    </a:cubicBezTo>
                    <a:cubicBezTo>
                      <a:pt x="1203" y="1479"/>
                      <a:pt x="1480" y="1110"/>
                      <a:pt x="1480" y="740"/>
                    </a:cubicBezTo>
                    <a:cubicBezTo>
                      <a:pt x="1480" y="278"/>
                      <a:pt x="1203" y="0"/>
                      <a:pt x="74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6" name="Google Shape;6976;p120"/>
              <p:cNvSpPr/>
              <p:nvPr/>
            </p:nvSpPr>
            <p:spPr>
              <a:xfrm>
                <a:off x="3395600" y="3235150"/>
                <a:ext cx="20400" cy="18850"/>
              </a:xfrm>
              <a:custGeom>
                <a:avLst/>
                <a:gdLst/>
                <a:ahLst/>
                <a:cxnLst/>
                <a:rect l="l" t="t" r="r" b="b"/>
                <a:pathLst>
                  <a:path w="816" h="754" extrusionOk="0">
                    <a:moveTo>
                      <a:pt x="303" y="1"/>
                    </a:moveTo>
                    <a:cubicBezTo>
                      <a:pt x="1" y="1"/>
                      <a:pt x="1" y="753"/>
                      <a:pt x="303" y="753"/>
                    </a:cubicBezTo>
                    <a:cubicBezTo>
                      <a:pt x="319" y="753"/>
                      <a:pt x="336" y="751"/>
                      <a:pt x="354" y="747"/>
                    </a:cubicBezTo>
                    <a:cubicBezTo>
                      <a:pt x="631" y="747"/>
                      <a:pt x="816" y="562"/>
                      <a:pt x="816" y="377"/>
                    </a:cubicBezTo>
                    <a:cubicBezTo>
                      <a:pt x="723" y="192"/>
                      <a:pt x="631" y="7"/>
                      <a:pt x="354" y="7"/>
                    </a:cubicBezTo>
                    <a:cubicBezTo>
                      <a:pt x="336" y="3"/>
                      <a:pt x="319" y="1"/>
                      <a:pt x="303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7" name="Google Shape;6977;p120"/>
              <p:cNvSpPr/>
              <p:nvPr/>
            </p:nvSpPr>
            <p:spPr>
              <a:xfrm>
                <a:off x="3277325" y="3420175"/>
                <a:ext cx="506100" cy="245150"/>
              </a:xfrm>
              <a:custGeom>
                <a:avLst/>
                <a:gdLst/>
                <a:ahLst/>
                <a:cxnLst/>
                <a:rect l="l" t="t" r="r" b="b"/>
                <a:pathLst>
                  <a:path w="20244" h="9806" extrusionOk="0">
                    <a:moveTo>
                      <a:pt x="371" y="1"/>
                    </a:moveTo>
                    <a:cubicBezTo>
                      <a:pt x="1" y="1295"/>
                      <a:pt x="278" y="2682"/>
                      <a:pt x="925" y="3791"/>
                    </a:cubicBezTo>
                    <a:cubicBezTo>
                      <a:pt x="1665" y="4992"/>
                      <a:pt x="2589" y="6102"/>
                      <a:pt x="3698" y="7026"/>
                    </a:cubicBezTo>
                    <a:cubicBezTo>
                      <a:pt x="5816" y="8879"/>
                      <a:pt x="8523" y="9805"/>
                      <a:pt x="11257" y="9805"/>
                    </a:cubicBezTo>
                    <a:cubicBezTo>
                      <a:pt x="11387" y="9805"/>
                      <a:pt x="11517" y="9803"/>
                      <a:pt x="11648" y="9799"/>
                    </a:cubicBezTo>
                    <a:cubicBezTo>
                      <a:pt x="13866" y="9707"/>
                      <a:pt x="15992" y="9244"/>
                      <a:pt x="18026" y="8412"/>
                    </a:cubicBezTo>
                    <a:cubicBezTo>
                      <a:pt x="18580" y="8135"/>
                      <a:pt x="19135" y="7858"/>
                      <a:pt x="19689" y="7581"/>
                    </a:cubicBezTo>
                    <a:lnTo>
                      <a:pt x="20244" y="7211"/>
                    </a:lnTo>
                    <a:lnTo>
                      <a:pt x="20244" y="7211"/>
                    </a:lnTo>
                    <a:cubicBezTo>
                      <a:pt x="17858" y="7934"/>
                      <a:pt x="15415" y="8318"/>
                      <a:pt x="12915" y="8318"/>
                    </a:cubicBezTo>
                    <a:cubicBezTo>
                      <a:pt x="12220" y="8318"/>
                      <a:pt x="11520" y="8288"/>
                      <a:pt x="10816" y="8228"/>
                    </a:cubicBezTo>
                    <a:cubicBezTo>
                      <a:pt x="8320" y="8043"/>
                      <a:pt x="6009" y="7026"/>
                      <a:pt x="4160" y="5455"/>
                    </a:cubicBezTo>
                    <a:cubicBezTo>
                      <a:pt x="2774" y="4438"/>
                      <a:pt x="1665" y="3144"/>
                      <a:pt x="833" y="1757"/>
                    </a:cubicBezTo>
                    <a:cubicBezTo>
                      <a:pt x="648" y="1295"/>
                      <a:pt x="463" y="925"/>
                      <a:pt x="463" y="463"/>
                    </a:cubicBezTo>
                    <a:cubicBezTo>
                      <a:pt x="371" y="186"/>
                      <a:pt x="371" y="1"/>
                      <a:pt x="3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8" name="Google Shape;6978;p120"/>
              <p:cNvSpPr/>
              <p:nvPr/>
            </p:nvSpPr>
            <p:spPr>
              <a:xfrm>
                <a:off x="4490550" y="3850825"/>
                <a:ext cx="811125" cy="1308675"/>
              </a:xfrm>
              <a:custGeom>
                <a:avLst/>
                <a:gdLst/>
                <a:ahLst/>
                <a:cxnLst/>
                <a:rect l="l" t="t" r="r" b="b"/>
                <a:pathLst>
                  <a:path w="32445" h="52347" extrusionOk="0">
                    <a:moveTo>
                      <a:pt x="17691" y="0"/>
                    </a:moveTo>
                    <a:cubicBezTo>
                      <a:pt x="8739" y="0"/>
                      <a:pt x="0" y="31026"/>
                      <a:pt x="0" y="31026"/>
                    </a:cubicBezTo>
                    <a:cubicBezTo>
                      <a:pt x="0" y="31026"/>
                      <a:pt x="2616" y="52347"/>
                      <a:pt x="13498" y="52347"/>
                    </a:cubicBezTo>
                    <a:cubicBezTo>
                      <a:pt x="14368" y="52347"/>
                      <a:pt x="15290" y="52210"/>
                      <a:pt x="16269" y="51916"/>
                    </a:cubicBezTo>
                    <a:cubicBezTo>
                      <a:pt x="24310" y="49513"/>
                      <a:pt x="32445" y="17253"/>
                      <a:pt x="22184" y="2926"/>
                    </a:cubicBezTo>
                    <a:cubicBezTo>
                      <a:pt x="20708" y="877"/>
                      <a:pt x="19197" y="0"/>
                      <a:pt x="17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9" name="Google Shape;6979;p120"/>
              <p:cNvSpPr/>
              <p:nvPr/>
            </p:nvSpPr>
            <p:spPr>
              <a:xfrm>
                <a:off x="4164700" y="4161250"/>
                <a:ext cx="861975" cy="990325"/>
              </a:xfrm>
              <a:custGeom>
                <a:avLst/>
                <a:gdLst/>
                <a:ahLst/>
                <a:cxnLst/>
                <a:rect l="l" t="t" r="r" b="b"/>
                <a:pathLst>
                  <a:path w="34479" h="39613" extrusionOk="0">
                    <a:moveTo>
                      <a:pt x="4397" y="0"/>
                    </a:moveTo>
                    <a:cubicBezTo>
                      <a:pt x="4166" y="0"/>
                      <a:pt x="3963" y="40"/>
                      <a:pt x="3791" y="122"/>
                    </a:cubicBezTo>
                    <a:cubicBezTo>
                      <a:pt x="1" y="2063"/>
                      <a:pt x="5917" y="17962"/>
                      <a:pt x="5917" y="17962"/>
                    </a:cubicBezTo>
                    <a:cubicBezTo>
                      <a:pt x="8720" y="25469"/>
                      <a:pt x="16834" y="39612"/>
                      <a:pt x="23849" y="39612"/>
                    </a:cubicBezTo>
                    <a:cubicBezTo>
                      <a:pt x="24004" y="39612"/>
                      <a:pt x="24158" y="39606"/>
                      <a:pt x="24311" y="39592"/>
                    </a:cubicBezTo>
                    <a:cubicBezTo>
                      <a:pt x="31429" y="39037"/>
                      <a:pt x="34479" y="35617"/>
                      <a:pt x="30874" y="26836"/>
                    </a:cubicBezTo>
                    <a:cubicBezTo>
                      <a:pt x="27341" y="18356"/>
                      <a:pt x="9374" y="0"/>
                      <a:pt x="43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0" name="Google Shape;6980;p120"/>
              <p:cNvSpPr/>
              <p:nvPr/>
            </p:nvSpPr>
            <p:spPr>
              <a:xfrm>
                <a:off x="4143900" y="4138300"/>
                <a:ext cx="903575" cy="1036350"/>
              </a:xfrm>
              <a:custGeom>
                <a:avLst/>
                <a:gdLst/>
                <a:ahLst/>
                <a:cxnLst/>
                <a:rect l="l" t="t" r="r" b="b"/>
                <a:pathLst>
                  <a:path w="36143" h="41454" extrusionOk="0">
                    <a:moveTo>
                      <a:pt x="4842" y="0"/>
                    </a:moveTo>
                    <a:cubicBezTo>
                      <a:pt x="4553" y="0"/>
                      <a:pt x="4253" y="69"/>
                      <a:pt x="3976" y="208"/>
                    </a:cubicBezTo>
                    <a:cubicBezTo>
                      <a:pt x="1" y="2149"/>
                      <a:pt x="6194" y="18787"/>
                      <a:pt x="6194" y="18787"/>
                    </a:cubicBezTo>
                    <a:cubicBezTo>
                      <a:pt x="9182" y="26574"/>
                      <a:pt x="17579" y="41454"/>
                      <a:pt x="24958" y="41454"/>
                    </a:cubicBezTo>
                    <a:cubicBezTo>
                      <a:pt x="25112" y="41454"/>
                      <a:pt x="25267" y="41447"/>
                      <a:pt x="25420" y="41434"/>
                    </a:cubicBezTo>
                    <a:cubicBezTo>
                      <a:pt x="32815" y="40787"/>
                      <a:pt x="36143" y="37274"/>
                      <a:pt x="32353" y="28031"/>
                    </a:cubicBezTo>
                    <a:cubicBezTo>
                      <a:pt x="31891" y="27107"/>
                      <a:pt x="31429" y="26182"/>
                      <a:pt x="30874" y="25258"/>
                    </a:cubicBezTo>
                    <a:cubicBezTo>
                      <a:pt x="30227" y="25443"/>
                      <a:pt x="29672" y="25535"/>
                      <a:pt x="28933" y="25720"/>
                    </a:cubicBezTo>
                    <a:cubicBezTo>
                      <a:pt x="28638" y="25768"/>
                      <a:pt x="28340" y="25791"/>
                      <a:pt x="28037" y="25791"/>
                    </a:cubicBezTo>
                    <a:cubicBezTo>
                      <a:pt x="20739" y="25791"/>
                      <a:pt x="11223" y="12289"/>
                      <a:pt x="7673" y="4922"/>
                    </a:cubicBezTo>
                    <a:cubicBezTo>
                      <a:pt x="7673" y="4922"/>
                      <a:pt x="6749" y="2889"/>
                      <a:pt x="5639" y="208"/>
                    </a:cubicBezTo>
                    <a:cubicBezTo>
                      <a:pt x="5408" y="69"/>
                      <a:pt x="5131" y="0"/>
                      <a:pt x="48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1" name="Google Shape;6981;p120"/>
              <p:cNvSpPr/>
              <p:nvPr/>
            </p:nvSpPr>
            <p:spPr>
              <a:xfrm>
                <a:off x="3897975" y="4122400"/>
                <a:ext cx="513625" cy="688350"/>
              </a:xfrm>
              <a:custGeom>
                <a:avLst/>
                <a:gdLst/>
                <a:ahLst/>
                <a:cxnLst/>
                <a:rect l="l" t="t" r="r" b="b"/>
                <a:pathLst>
                  <a:path w="20545" h="27534" extrusionOk="0">
                    <a:moveTo>
                      <a:pt x="15004" y="1"/>
                    </a:moveTo>
                    <a:cubicBezTo>
                      <a:pt x="8128" y="1"/>
                      <a:pt x="0" y="19337"/>
                      <a:pt x="10392" y="26356"/>
                    </a:cubicBezTo>
                    <a:cubicBezTo>
                      <a:pt x="11603" y="27178"/>
                      <a:pt x="12809" y="27534"/>
                      <a:pt x="13939" y="27534"/>
                    </a:cubicBezTo>
                    <a:cubicBezTo>
                      <a:pt x="17643" y="27534"/>
                      <a:pt x="20545" y="23710"/>
                      <a:pt x="20191" y="19886"/>
                    </a:cubicBezTo>
                    <a:cubicBezTo>
                      <a:pt x="19636" y="14802"/>
                      <a:pt x="18804" y="382"/>
                      <a:pt x="15292" y="12"/>
                    </a:cubicBezTo>
                    <a:cubicBezTo>
                      <a:pt x="15196" y="4"/>
                      <a:pt x="15100" y="1"/>
                      <a:pt x="150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2" name="Google Shape;6982;p120"/>
              <p:cNvSpPr/>
              <p:nvPr/>
            </p:nvSpPr>
            <p:spPr>
              <a:xfrm>
                <a:off x="4074575" y="4538650"/>
                <a:ext cx="76300" cy="244975"/>
              </a:xfrm>
              <a:custGeom>
                <a:avLst/>
                <a:gdLst/>
                <a:ahLst/>
                <a:cxnLst/>
                <a:rect l="l" t="t" r="r" b="b"/>
                <a:pathLst>
                  <a:path w="3052" h="9799" extrusionOk="0">
                    <a:moveTo>
                      <a:pt x="3051" y="0"/>
                    </a:moveTo>
                    <a:cubicBezTo>
                      <a:pt x="2219" y="463"/>
                      <a:pt x="1480" y="1202"/>
                      <a:pt x="925" y="2034"/>
                    </a:cubicBezTo>
                    <a:cubicBezTo>
                      <a:pt x="371" y="2866"/>
                      <a:pt x="93" y="3883"/>
                      <a:pt x="1" y="4899"/>
                    </a:cubicBezTo>
                    <a:cubicBezTo>
                      <a:pt x="1" y="5916"/>
                      <a:pt x="278" y="6933"/>
                      <a:pt x="833" y="7857"/>
                    </a:cubicBezTo>
                    <a:cubicBezTo>
                      <a:pt x="1387" y="8689"/>
                      <a:pt x="2127" y="9336"/>
                      <a:pt x="3051" y="9799"/>
                    </a:cubicBezTo>
                    <a:cubicBezTo>
                      <a:pt x="2312" y="9151"/>
                      <a:pt x="1757" y="8412"/>
                      <a:pt x="1295" y="7580"/>
                    </a:cubicBezTo>
                    <a:cubicBezTo>
                      <a:pt x="833" y="6748"/>
                      <a:pt x="648" y="5824"/>
                      <a:pt x="648" y="4899"/>
                    </a:cubicBezTo>
                    <a:cubicBezTo>
                      <a:pt x="833" y="3051"/>
                      <a:pt x="1665" y="1295"/>
                      <a:pt x="3051" y="0"/>
                    </a:cubicBezTo>
                    <a:close/>
                  </a:path>
                </a:pathLst>
              </a:custGeom>
              <a:solidFill>
                <a:srgbClr val="FF99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3" name="Google Shape;6983;p120"/>
              <p:cNvSpPr/>
              <p:nvPr/>
            </p:nvSpPr>
            <p:spPr>
              <a:xfrm>
                <a:off x="4173950" y="4550200"/>
                <a:ext cx="97075" cy="244975"/>
              </a:xfrm>
              <a:custGeom>
                <a:avLst/>
                <a:gdLst/>
                <a:ahLst/>
                <a:cxnLst/>
                <a:rect l="l" t="t" r="r" b="b"/>
                <a:pathLst>
                  <a:path w="3883" h="9799" extrusionOk="0">
                    <a:moveTo>
                      <a:pt x="3605" y="1"/>
                    </a:moveTo>
                    <a:cubicBezTo>
                      <a:pt x="2681" y="463"/>
                      <a:pt x="1757" y="1202"/>
                      <a:pt x="1110" y="2034"/>
                    </a:cubicBezTo>
                    <a:cubicBezTo>
                      <a:pt x="370" y="2866"/>
                      <a:pt x="1" y="3883"/>
                      <a:pt x="1" y="5085"/>
                    </a:cubicBezTo>
                    <a:cubicBezTo>
                      <a:pt x="1" y="6194"/>
                      <a:pt x="370" y="7211"/>
                      <a:pt x="1202" y="8042"/>
                    </a:cubicBezTo>
                    <a:cubicBezTo>
                      <a:pt x="1942" y="8874"/>
                      <a:pt x="2866" y="9429"/>
                      <a:pt x="3883" y="9799"/>
                    </a:cubicBezTo>
                    <a:cubicBezTo>
                      <a:pt x="2958" y="9244"/>
                      <a:pt x="2219" y="8505"/>
                      <a:pt x="1664" y="7765"/>
                    </a:cubicBezTo>
                    <a:cubicBezTo>
                      <a:pt x="1017" y="6933"/>
                      <a:pt x="648" y="6009"/>
                      <a:pt x="648" y="5085"/>
                    </a:cubicBezTo>
                    <a:cubicBezTo>
                      <a:pt x="740" y="4068"/>
                      <a:pt x="1017" y="3143"/>
                      <a:pt x="1572" y="2311"/>
                    </a:cubicBezTo>
                    <a:cubicBezTo>
                      <a:pt x="2127" y="1480"/>
                      <a:pt x="2866" y="740"/>
                      <a:pt x="3605" y="1"/>
                    </a:cubicBezTo>
                    <a:close/>
                  </a:path>
                </a:pathLst>
              </a:custGeom>
              <a:solidFill>
                <a:srgbClr val="FF99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4" name="Google Shape;6984;p120"/>
              <p:cNvSpPr/>
              <p:nvPr/>
            </p:nvSpPr>
            <p:spPr>
              <a:xfrm>
                <a:off x="4277950" y="4494750"/>
                <a:ext cx="94750" cy="244975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9799" extrusionOk="0">
                    <a:moveTo>
                      <a:pt x="3790" y="0"/>
                    </a:moveTo>
                    <a:lnTo>
                      <a:pt x="3790" y="0"/>
                    </a:lnTo>
                    <a:cubicBezTo>
                      <a:pt x="2866" y="462"/>
                      <a:pt x="2034" y="1109"/>
                      <a:pt x="1294" y="1941"/>
                    </a:cubicBezTo>
                    <a:cubicBezTo>
                      <a:pt x="555" y="2773"/>
                      <a:pt x="93" y="3790"/>
                      <a:pt x="93" y="4992"/>
                    </a:cubicBezTo>
                    <a:cubicBezTo>
                      <a:pt x="0" y="6101"/>
                      <a:pt x="462" y="7210"/>
                      <a:pt x="1202" y="8042"/>
                    </a:cubicBezTo>
                    <a:cubicBezTo>
                      <a:pt x="1941" y="8781"/>
                      <a:pt x="2773" y="9429"/>
                      <a:pt x="3790" y="9798"/>
                    </a:cubicBezTo>
                    <a:cubicBezTo>
                      <a:pt x="2958" y="9244"/>
                      <a:pt x="2219" y="8504"/>
                      <a:pt x="1664" y="7672"/>
                    </a:cubicBezTo>
                    <a:cubicBezTo>
                      <a:pt x="1109" y="6933"/>
                      <a:pt x="740" y="5916"/>
                      <a:pt x="740" y="4992"/>
                    </a:cubicBezTo>
                    <a:cubicBezTo>
                      <a:pt x="832" y="3975"/>
                      <a:pt x="1202" y="3051"/>
                      <a:pt x="1756" y="2311"/>
                    </a:cubicBezTo>
                    <a:cubicBezTo>
                      <a:pt x="2311" y="1387"/>
                      <a:pt x="3050" y="647"/>
                      <a:pt x="3790" y="0"/>
                    </a:cubicBezTo>
                    <a:close/>
                  </a:path>
                </a:pathLst>
              </a:custGeom>
              <a:solidFill>
                <a:srgbClr val="FF99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985" name="Google Shape;6985;p120"/>
            <p:cNvSpPr/>
            <p:nvPr/>
          </p:nvSpPr>
          <p:spPr>
            <a:xfrm rot="-1585725">
              <a:off x="3265691" y="1884581"/>
              <a:ext cx="259709" cy="291547"/>
            </a:xfrm>
            <a:custGeom>
              <a:avLst/>
              <a:gdLst/>
              <a:ahLst/>
              <a:cxnLst/>
              <a:rect l="l" t="t" r="r" b="b"/>
              <a:pathLst>
                <a:path w="16252" h="15254" extrusionOk="0">
                  <a:moveTo>
                    <a:pt x="3149" y="1"/>
                  </a:moveTo>
                  <a:cubicBezTo>
                    <a:pt x="2070" y="1"/>
                    <a:pt x="1038" y="587"/>
                    <a:pt x="531" y="1797"/>
                  </a:cubicBezTo>
                  <a:cubicBezTo>
                    <a:pt x="97" y="2955"/>
                    <a:pt x="0" y="4257"/>
                    <a:pt x="242" y="5511"/>
                  </a:cubicBezTo>
                  <a:cubicBezTo>
                    <a:pt x="820" y="9514"/>
                    <a:pt x="3666" y="12890"/>
                    <a:pt x="7090" y="14964"/>
                  </a:cubicBezTo>
                  <a:cubicBezTo>
                    <a:pt x="7331" y="15157"/>
                    <a:pt x="7572" y="15205"/>
                    <a:pt x="7862" y="15253"/>
                  </a:cubicBezTo>
                  <a:cubicBezTo>
                    <a:pt x="8151" y="15205"/>
                    <a:pt x="8440" y="15108"/>
                    <a:pt x="8633" y="14915"/>
                  </a:cubicBezTo>
                  <a:cubicBezTo>
                    <a:pt x="12154" y="12456"/>
                    <a:pt x="15578" y="9128"/>
                    <a:pt x="16060" y="4932"/>
                  </a:cubicBezTo>
                  <a:cubicBezTo>
                    <a:pt x="16252" y="3352"/>
                    <a:pt x="15635" y="13"/>
                    <a:pt x="13596" y="13"/>
                  </a:cubicBezTo>
                  <a:cubicBezTo>
                    <a:pt x="13582" y="13"/>
                    <a:pt x="13567" y="13"/>
                    <a:pt x="13552" y="13"/>
                  </a:cubicBezTo>
                  <a:cubicBezTo>
                    <a:pt x="11237" y="61"/>
                    <a:pt x="9067" y="3437"/>
                    <a:pt x="8199" y="5318"/>
                  </a:cubicBezTo>
                  <a:cubicBezTo>
                    <a:pt x="7620" y="3630"/>
                    <a:pt x="6656" y="2087"/>
                    <a:pt x="5354" y="881"/>
                  </a:cubicBezTo>
                  <a:cubicBezTo>
                    <a:pt x="4711" y="299"/>
                    <a:pt x="3918" y="1"/>
                    <a:pt x="3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120"/>
            <p:cNvSpPr/>
            <p:nvPr/>
          </p:nvSpPr>
          <p:spPr>
            <a:xfrm rot="584538">
              <a:off x="5371961" y="1138781"/>
              <a:ext cx="293890" cy="358919"/>
            </a:xfrm>
            <a:custGeom>
              <a:avLst/>
              <a:gdLst/>
              <a:ahLst/>
              <a:cxnLst/>
              <a:rect l="l" t="t" r="r" b="b"/>
              <a:pathLst>
                <a:path w="16252" h="15254" extrusionOk="0">
                  <a:moveTo>
                    <a:pt x="3149" y="1"/>
                  </a:moveTo>
                  <a:cubicBezTo>
                    <a:pt x="2070" y="1"/>
                    <a:pt x="1038" y="587"/>
                    <a:pt x="531" y="1797"/>
                  </a:cubicBezTo>
                  <a:cubicBezTo>
                    <a:pt x="97" y="2955"/>
                    <a:pt x="0" y="4257"/>
                    <a:pt x="242" y="5511"/>
                  </a:cubicBezTo>
                  <a:cubicBezTo>
                    <a:pt x="820" y="9514"/>
                    <a:pt x="3666" y="12890"/>
                    <a:pt x="7090" y="14964"/>
                  </a:cubicBezTo>
                  <a:cubicBezTo>
                    <a:pt x="7331" y="15157"/>
                    <a:pt x="7572" y="15205"/>
                    <a:pt x="7862" y="15253"/>
                  </a:cubicBezTo>
                  <a:cubicBezTo>
                    <a:pt x="8151" y="15205"/>
                    <a:pt x="8440" y="15108"/>
                    <a:pt x="8633" y="14915"/>
                  </a:cubicBezTo>
                  <a:cubicBezTo>
                    <a:pt x="12154" y="12456"/>
                    <a:pt x="15578" y="9128"/>
                    <a:pt x="16060" y="4932"/>
                  </a:cubicBezTo>
                  <a:cubicBezTo>
                    <a:pt x="16252" y="3352"/>
                    <a:pt x="15635" y="13"/>
                    <a:pt x="13596" y="13"/>
                  </a:cubicBezTo>
                  <a:cubicBezTo>
                    <a:pt x="13582" y="13"/>
                    <a:pt x="13567" y="13"/>
                    <a:pt x="13552" y="13"/>
                  </a:cubicBezTo>
                  <a:cubicBezTo>
                    <a:pt x="11237" y="61"/>
                    <a:pt x="9067" y="3437"/>
                    <a:pt x="8199" y="5318"/>
                  </a:cubicBezTo>
                  <a:cubicBezTo>
                    <a:pt x="7620" y="3630"/>
                    <a:pt x="6656" y="2087"/>
                    <a:pt x="5354" y="881"/>
                  </a:cubicBezTo>
                  <a:cubicBezTo>
                    <a:pt x="4711" y="299"/>
                    <a:pt x="3918" y="1"/>
                    <a:pt x="31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88" name="Google Shape;698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125" y="4106000"/>
            <a:ext cx="396409" cy="3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9" name="Google Shape;6989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496" y="4106000"/>
            <a:ext cx="396409" cy="3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0" name="Google Shape;6990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3866" y="4106000"/>
            <a:ext cx="396409" cy="39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2E7D81-2E2E-C641-8569-81850203100B}"/>
              </a:ext>
            </a:extLst>
          </p:cNvPr>
          <p:cNvSpPr/>
          <p:nvPr/>
        </p:nvSpPr>
        <p:spPr>
          <a:xfrm>
            <a:off x="4468807" y="2860148"/>
            <a:ext cx="3637786" cy="700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77E4CF-C562-610B-1E6C-F459FF31B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815" y="2666"/>
            <a:ext cx="4451937" cy="5143500"/>
          </a:xfrm>
          <a:prstGeom prst="rect">
            <a:avLst/>
          </a:prstGeom>
        </p:spPr>
      </p:pic>
      <p:sp>
        <p:nvSpPr>
          <p:cNvPr id="3" name="Google Shape;6902;p118">
            <a:extLst>
              <a:ext uri="{FF2B5EF4-FFF2-40B4-BE49-F238E27FC236}">
                <a16:creationId xmlns:a16="http://schemas.microsoft.com/office/drawing/2014/main" id="{C625AFB3-BC56-F5E5-41E2-2AE4EB10F1EF}"/>
              </a:ext>
            </a:extLst>
          </p:cNvPr>
          <p:cNvSpPr/>
          <p:nvPr/>
        </p:nvSpPr>
        <p:spPr>
          <a:xfrm>
            <a:off x="4815367" y="168149"/>
            <a:ext cx="2831464" cy="2236199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6904;p118">
            <a:extLst>
              <a:ext uri="{FF2B5EF4-FFF2-40B4-BE49-F238E27FC236}">
                <a16:creationId xmlns:a16="http://schemas.microsoft.com/office/drawing/2014/main" id="{CFE7EE88-7608-04D0-EAFA-F7D27677CA02}"/>
              </a:ext>
            </a:extLst>
          </p:cNvPr>
          <p:cNvSpPr/>
          <p:nvPr/>
        </p:nvSpPr>
        <p:spPr>
          <a:xfrm>
            <a:off x="4871862" y="252799"/>
            <a:ext cx="2681700" cy="162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6912;p119">
            <a:extLst>
              <a:ext uri="{FF2B5EF4-FFF2-40B4-BE49-F238E27FC236}">
                <a16:creationId xmlns:a16="http://schemas.microsoft.com/office/drawing/2014/main" id="{9AD7C7FF-8B1B-9445-636A-BC29314834E4}"/>
              </a:ext>
            </a:extLst>
          </p:cNvPr>
          <p:cNvSpPr/>
          <p:nvPr/>
        </p:nvSpPr>
        <p:spPr>
          <a:xfrm>
            <a:off x="7763787" y="165820"/>
            <a:ext cx="1214881" cy="2402477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6913;p119">
            <a:extLst>
              <a:ext uri="{FF2B5EF4-FFF2-40B4-BE49-F238E27FC236}">
                <a16:creationId xmlns:a16="http://schemas.microsoft.com/office/drawing/2014/main" id="{17D6A001-48BD-DAE7-C218-4742A0C6C960}"/>
              </a:ext>
            </a:extLst>
          </p:cNvPr>
          <p:cNvSpPr/>
          <p:nvPr/>
        </p:nvSpPr>
        <p:spPr>
          <a:xfrm>
            <a:off x="7792532" y="402558"/>
            <a:ext cx="1163400" cy="194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6914;p119">
            <a:extLst>
              <a:ext uri="{FF2B5EF4-FFF2-40B4-BE49-F238E27FC236}">
                <a16:creationId xmlns:a16="http://schemas.microsoft.com/office/drawing/2014/main" id="{26080EC7-359C-B7A9-7B1F-C3A1C2A47B5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683" t="2558" r="2160" b="5402"/>
          <a:stretch/>
        </p:blipFill>
        <p:spPr>
          <a:xfrm>
            <a:off x="7822482" y="422533"/>
            <a:ext cx="1103700" cy="1897500"/>
          </a:xfrm>
          <a:prstGeom prst="roundRect">
            <a:avLst>
              <a:gd name="adj" fmla="val 8711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19AA454-64E6-2661-9A0D-D043F7EAD97C}"/>
              </a:ext>
            </a:extLst>
          </p:cNvPr>
          <p:cNvGrpSpPr/>
          <p:nvPr/>
        </p:nvGrpSpPr>
        <p:grpSpPr>
          <a:xfrm>
            <a:off x="7808008" y="382486"/>
            <a:ext cx="1134061" cy="1969144"/>
            <a:chOff x="2876945" y="-312561"/>
            <a:chExt cx="3549826" cy="5565390"/>
          </a:xfrm>
        </p:grpSpPr>
        <p:pic>
          <p:nvPicPr>
            <p:cNvPr id="11" name="Picture 2" descr="Không có mô tả.">
              <a:extLst>
                <a:ext uri="{FF2B5EF4-FFF2-40B4-BE49-F238E27FC236}">
                  <a16:creationId xmlns:a16="http://schemas.microsoft.com/office/drawing/2014/main" id="{535CDEA7-83E9-523C-713E-69AFBE3C3E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69" r="3702" b="1846"/>
            <a:stretch/>
          </p:blipFill>
          <p:spPr bwMode="auto">
            <a:xfrm>
              <a:off x="2876945" y="-312561"/>
              <a:ext cx="3549825" cy="1867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Không có mô tả.">
              <a:extLst>
                <a:ext uri="{FF2B5EF4-FFF2-40B4-BE49-F238E27FC236}">
                  <a16:creationId xmlns:a16="http://schemas.microsoft.com/office/drawing/2014/main" id="{D6E6F784-83F0-4A35-06C8-D58A3C7BBA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741" r="3701"/>
            <a:stretch/>
          </p:blipFill>
          <p:spPr bwMode="auto">
            <a:xfrm>
              <a:off x="2876966" y="1555387"/>
              <a:ext cx="3549805" cy="13946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Không có mô tả.">
              <a:extLst>
                <a:ext uri="{FF2B5EF4-FFF2-40B4-BE49-F238E27FC236}">
                  <a16:creationId xmlns:a16="http://schemas.microsoft.com/office/drawing/2014/main" id="{CB34001A-E405-D55F-9B71-80FC9662F5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51" r="3701"/>
            <a:stretch/>
          </p:blipFill>
          <p:spPr bwMode="auto">
            <a:xfrm>
              <a:off x="2876946" y="3930974"/>
              <a:ext cx="3549825" cy="1321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Không có mô tả.">
              <a:extLst>
                <a:ext uri="{FF2B5EF4-FFF2-40B4-BE49-F238E27FC236}">
                  <a16:creationId xmlns:a16="http://schemas.microsoft.com/office/drawing/2014/main" id="{1BD16C22-9225-D43D-742B-BF54480269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24"/>
            <a:stretch/>
          </p:blipFill>
          <p:spPr bwMode="auto">
            <a:xfrm>
              <a:off x="2876966" y="2779887"/>
              <a:ext cx="3544343" cy="1151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338" name="Picture 2" descr="Không có mô tả.">
            <a:extLst>
              <a:ext uri="{FF2B5EF4-FFF2-40B4-BE49-F238E27FC236}">
                <a16:creationId xmlns:a16="http://schemas.microsoft.com/office/drawing/2014/main" id="{F05B80BC-F8E0-18D5-A2DC-D8FD215D6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449" y="239502"/>
            <a:ext cx="2679858" cy="16278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19050" cap="sq">
            <a:solidFill>
              <a:schemeClr val="tx1">
                <a:lumMod val="50000"/>
              </a:schemeClr>
            </a:solidFill>
            <a:miter lim="800000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5" name="Google Shape;6919;p120">
            <a:extLst>
              <a:ext uri="{FF2B5EF4-FFF2-40B4-BE49-F238E27FC236}">
                <a16:creationId xmlns:a16="http://schemas.microsoft.com/office/drawing/2014/main" id="{90CFB243-BF95-F000-62D1-2F3715DD85E1}"/>
              </a:ext>
            </a:extLst>
          </p:cNvPr>
          <p:cNvSpPr txBox="1">
            <a:spLocks/>
          </p:cNvSpPr>
          <p:nvPr/>
        </p:nvSpPr>
        <p:spPr>
          <a:xfrm>
            <a:off x="4992183" y="3439335"/>
            <a:ext cx="3841200" cy="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6300" b="1" i="0" u="none" strike="noStrike" cap="none">
                <a:solidFill>
                  <a:schemeClr val="dk2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6300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6300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6300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6300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6300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6300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6300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6300" b="1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vi-VN" sz="4800">
                <a:solidFill>
                  <a:srgbClr val="FFFFCD"/>
                </a:solidFill>
              </a:rPr>
              <a:t>Question </a:t>
            </a:r>
          </a:p>
          <a:p>
            <a:r>
              <a:rPr lang="vi-VN" sz="4800">
                <a:solidFill>
                  <a:srgbClr val="FFFFCD"/>
                </a:solidFill>
              </a:rPr>
              <a:t>&amp;</a:t>
            </a:r>
          </a:p>
          <a:p>
            <a:r>
              <a:rPr lang="vi-VN" sz="4800">
                <a:solidFill>
                  <a:srgbClr val="FFFFCD"/>
                </a:solidFill>
              </a:rPr>
              <a:t>Discussion</a:t>
            </a:r>
          </a:p>
        </p:txBody>
      </p:sp>
      <p:grpSp>
        <p:nvGrpSpPr>
          <p:cNvPr id="16" name="Google Shape;17218;p143">
            <a:extLst>
              <a:ext uri="{FF2B5EF4-FFF2-40B4-BE49-F238E27FC236}">
                <a16:creationId xmlns:a16="http://schemas.microsoft.com/office/drawing/2014/main" id="{E76E22F9-B7EF-02D5-7913-B50A391D972A}"/>
              </a:ext>
            </a:extLst>
          </p:cNvPr>
          <p:cNvGrpSpPr/>
          <p:nvPr/>
        </p:nvGrpSpPr>
        <p:grpSpPr>
          <a:xfrm>
            <a:off x="5051661" y="2730938"/>
            <a:ext cx="737707" cy="739325"/>
            <a:chOff x="7104188" y="1971904"/>
            <a:chExt cx="347341" cy="348103"/>
          </a:xfrm>
        </p:grpSpPr>
        <p:sp>
          <p:nvSpPr>
            <p:cNvPr id="17" name="Google Shape;17219;p143">
              <a:extLst>
                <a:ext uri="{FF2B5EF4-FFF2-40B4-BE49-F238E27FC236}">
                  <a16:creationId xmlns:a16="http://schemas.microsoft.com/office/drawing/2014/main" id="{9CF2FB75-7030-8DE9-02A1-BA9A3BB90B98}"/>
                </a:ext>
              </a:extLst>
            </p:cNvPr>
            <p:cNvSpPr/>
            <p:nvPr/>
          </p:nvSpPr>
          <p:spPr>
            <a:xfrm>
              <a:off x="7204947" y="1994277"/>
              <a:ext cx="167906" cy="153752"/>
            </a:xfrm>
            <a:custGeom>
              <a:avLst/>
              <a:gdLst/>
              <a:ahLst/>
              <a:cxnLst/>
              <a:rect l="l" t="t" r="r" b="b"/>
              <a:pathLst>
                <a:path w="6394" h="5855" extrusionOk="0">
                  <a:moveTo>
                    <a:pt x="642" y="1"/>
                  </a:moveTo>
                  <a:cubicBezTo>
                    <a:pt x="288" y="1"/>
                    <a:pt x="1" y="288"/>
                    <a:pt x="1" y="642"/>
                  </a:cubicBezTo>
                  <a:lnTo>
                    <a:pt x="1" y="4058"/>
                  </a:lnTo>
                  <a:cubicBezTo>
                    <a:pt x="1" y="4413"/>
                    <a:pt x="288" y="4700"/>
                    <a:pt x="642" y="4700"/>
                  </a:cubicBezTo>
                  <a:lnTo>
                    <a:pt x="2345" y="4700"/>
                  </a:lnTo>
                  <a:lnTo>
                    <a:pt x="4059" y="5839"/>
                  </a:lnTo>
                  <a:cubicBezTo>
                    <a:pt x="4076" y="5850"/>
                    <a:pt x="4095" y="5855"/>
                    <a:pt x="4114" y="5855"/>
                  </a:cubicBezTo>
                  <a:cubicBezTo>
                    <a:pt x="4177" y="5855"/>
                    <a:pt x="4236" y="5800"/>
                    <a:pt x="4221" y="5733"/>
                  </a:cubicBezTo>
                  <a:lnTo>
                    <a:pt x="4049" y="4700"/>
                  </a:lnTo>
                  <a:lnTo>
                    <a:pt x="5752" y="4700"/>
                  </a:lnTo>
                  <a:cubicBezTo>
                    <a:pt x="6107" y="4700"/>
                    <a:pt x="6394" y="4413"/>
                    <a:pt x="6394" y="4058"/>
                  </a:cubicBezTo>
                  <a:lnTo>
                    <a:pt x="6394" y="642"/>
                  </a:lnTo>
                  <a:cubicBezTo>
                    <a:pt x="6394" y="288"/>
                    <a:pt x="6107" y="1"/>
                    <a:pt x="5752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220;p143">
              <a:extLst>
                <a:ext uri="{FF2B5EF4-FFF2-40B4-BE49-F238E27FC236}">
                  <a16:creationId xmlns:a16="http://schemas.microsoft.com/office/drawing/2014/main" id="{31CBDF41-E23F-DDDE-56D9-E6DA53E2F4EB}"/>
                </a:ext>
              </a:extLst>
            </p:cNvPr>
            <p:cNvSpPr/>
            <p:nvPr/>
          </p:nvSpPr>
          <p:spPr>
            <a:xfrm>
              <a:off x="7204711" y="1994277"/>
              <a:ext cx="156851" cy="112130"/>
            </a:xfrm>
            <a:custGeom>
              <a:avLst/>
              <a:gdLst/>
              <a:ahLst/>
              <a:cxnLst/>
              <a:rect l="l" t="t" r="r" b="b"/>
              <a:pathLst>
                <a:path w="5973" h="4270" extrusionOk="0">
                  <a:moveTo>
                    <a:pt x="641" y="1"/>
                  </a:moveTo>
                  <a:cubicBezTo>
                    <a:pt x="297" y="1"/>
                    <a:pt x="0" y="288"/>
                    <a:pt x="10" y="642"/>
                  </a:cubicBezTo>
                  <a:lnTo>
                    <a:pt x="10" y="4058"/>
                  </a:lnTo>
                  <a:cubicBezTo>
                    <a:pt x="10" y="4125"/>
                    <a:pt x="19" y="4202"/>
                    <a:pt x="48" y="4269"/>
                  </a:cubicBezTo>
                  <a:lnTo>
                    <a:pt x="4910" y="4269"/>
                  </a:lnTo>
                  <a:cubicBezTo>
                    <a:pt x="5503" y="4269"/>
                    <a:pt x="5972" y="3791"/>
                    <a:pt x="5972" y="3207"/>
                  </a:cubicBezTo>
                  <a:lnTo>
                    <a:pt x="5972" y="39"/>
                  </a:lnTo>
                  <a:cubicBezTo>
                    <a:pt x="5905" y="20"/>
                    <a:pt x="5838" y="1"/>
                    <a:pt x="5761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21;p143">
              <a:extLst>
                <a:ext uri="{FF2B5EF4-FFF2-40B4-BE49-F238E27FC236}">
                  <a16:creationId xmlns:a16="http://schemas.microsoft.com/office/drawing/2014/main" id="{29AB1E43-D091-15D9-C848-76E3AF9AF842}"/>
                </a:ext>
              </a:extLst>
            </p:cNvPr>
            <p:cNvSpPr/>
            <p:nvPr/>
          </p:nvSpPr>
          <p:spPr>
            <a:xfrm>
              <a:off x="7104923" y="2129490"/>
              <a:ext cx="122923" cy="123159"/>
            </a:xfrm>
            <a:custGeom>
              <a:avLst/>
              <a:gdLst/>
              <a:ahLst/>
              <a:cxnLst/>
              <a:rect l="l" t="t" r="r" b="b"/>
              <a:pathLst>
                <a:path w="4681" h="4690" extrusionOk="0">
                  <a:moveTo>
                    <a:pt x="2345" y="0"/>
                  </a:moveTo>
                  <a:cubicBezTo>
                    <a:pt x="1321" y="0"/>
                    <a:pt x="565" y="824"/>
                    <a:pt x="489" y="1828"/>
                  </a:cubicBezTo>
                  <a:cubicBezTo>
                    <a:pt x="431" y="2556"/>
                    <a:pt x="278" y="3264"/>
                    <a:pt x="49" y="3963"/>
                  </a:cubicBezTo>
                  <a:cubicBezTo>
                    <a:pt x="1" y="4087"/>
                    <a:pt x="58" y="4231"/>
                    <a:pt x="192" y="4288"/>
                  </a:cubicBezTo>
                  <a:cubicBezTo>
                    <a:pt x="623" y="4489"/>
                    <a:pt x="1082" y="4623"/>
                    <a:pt x="1551" y="4690"/>
                  </a:cubicBezTo>
                  <a:lnTo>
                    <a:pt x="3140" y="4690"/>
                  </a:lnTo>
                  <a:cubicBezTo>
                    <a:pt x="3609" y="4623"/>
                    <a:pt x="4068" y="4489"/>
                    <a:pt x="4499" y="4288"/>
                  </a:cubicBezTo>
                  <a:cubicBezTo>
                    <a:pt x="4623" y="4231"/>
                    <a:pt x="4681" y="4087"/>
                    <a:pt x="4633" y="3963"/>
                  </a:cubicBezTo>
                  <a:cubicBezTo>
                    <a:pt x="4403" y="3264"/>
                    <a:pt x="4260" y="2556"/>
                    <a:pt x="4193" y="1828"/>
                  </a:cubicBezTo>
                  <a:cubicBezTo>
                    <a:pt x="4126" y="824"/>
                    <a:pt x="3370" y="0"/>
                    <a:pt x="2345" y="0"/>
                  </a:cubicBez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222;p143">
              <a:extLst>
                <a:ext uri="{FF2B5EF4-FFF2-40B4-BE49-F238E27FC236}">
                  <a16:creationId xmlns:a16="http://schemas.microsoft.com/office/drawing/2014/main" id="{7239FF09-30EF-8F9D-3EB6-4F3ABAF308FA}"/>
                </a:ext>
              </a:extLst>
            </p:cNvPr>
            <p:cNvSpPr/>
            <p:nvPr/>
          </p:nvSpPr>
          <p:spPr>
            <a:xfrm>
              <a:off x="7138352" y="2129490"/>
              <a:ext cx="89494" cy="123159"/>
            </a:xfrm>
            <a:custGeom>
              <a:avLst/>
              <a:gdLst/>
              <a:ahLst/>
              <a:cxnLst/>
              <a:rect l="l" t="t" r="r" b="b"/>
              <a:pathLst>
                <a:path w="3408" h="4690" extrusionOk="0">
                  <a:moveTo>
                    <a:pt x="1063" y="0"/>
                  </a:moveTo>
                  <a:cubicBezTo>
                    <a:pt x="278" y="0"/>
                    <a:pt x="1" y="1082"/>
                    <a:pt x="680" y="1474"/>
                  </a:cubicBezTo>
                  <a:cubicBezTo>
                    <a:pt x="699" y="1493"/>
                    <a:pt x="718" y="1503"/>
                    <a:pt x="747" y="1513"/>
                  </a:cubicBezTo>
                  <a:lnTo>
                    <a:pt x="1340" y="4690"/>
                  </a:lnTo>
                  <a:lnTo>
                    <a:pt x="1876" y="4690"/>
                  </a:lnTo>
                  <a:cubicBezTo>
                    <a:pt x="2336" y="4623"/>
                    <a:pt x="2795" y="4489"/>
                    <a:pt x="3226" y="4288"/>
                  </a:cubicBezTo>
                  <a:cubicBezTo>
                    <a:pt x="3350" y="4231"/>
                    <a:pt x="3408" y="4087"/>
                    <a:pt x="3360" y="3963"/>
                  </a:cubicBezTo>
                  <a:cubicBezTo>
                    <a:pt x="3130" y="3264"/>
                    <a:pt x="2987" y="2556"/>
                    <a:pt x="2920" y="1828"/>
                  </a:cubicBezTo>
                  <a:cubicBezTo>
                    <a:pt x="2853" y="824"/>
                    <a:pt x="2097" y="0"/>
                    <a:pt x="107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223;p143">
              <a:extLst>
                <a:ext uri="{FF2B5EF4-FFF2-40B4-BE49-F238E27FC236}">
                  <a16:creationId xmlns:a16="http://schemas.microsoft.com/office/drawing/2014/main" id="{283B7B34-470E-650C-67F2-AA91272E4C11}"/>
                </a:ext>
              </a:extLst>
            </p:cNvPr>
            <p:cNvSpPr/>
            <p:nvPr/>
          </p:nvSpPr>
          <p:spPr>
            <a:xfrm>
              <a:off x="7104188" y="2222477"/>
              <a:ext cx="123159" cy="97293"/>
            </a:xfrm>
            <a:custGeom>
              <a:avLst/>
              <a:gdLst/>
              <a:ahLst/>
              <a:cxnLst/>
              <a:rect l="l" t="t" r="r" b="b"/>
              <a:pathLst>
                <a:path w="4690" h="3705" extrusionOk="0">
                  <a:moveTo>
                    <a:pt x="1560" y="0"/>
                  </a:moveTo>
                  <a:lnTo>
                    <a:pt x="1560" y="785"/>
                  </a:lnTo>
                  <a:cubicBezTo>
                    <a:pt x="1560" y="977"/>
                    <a:pt x="1445" y="1158"/>
                    <a:pt x="1273" y="1254"/>
                  </a:cubicBezTo>
                  <a:lnTo>
                    <a:pt x="431" y="1675"/>
                  </a:lnTo>
                  <a:cubicBezTo>
                    <a:pt x="172" y="1800"/>
                    <a:pt x="0" y="2077"/>
                    <a:pt x="0" y="2374"/>
                  </a:cubicBezTo>
                  <a:lnTo>
                    <a:pt x="0" y="3446"/>
                  </a:lnTo>
                  <a:cubicBezTo>
                    <a:pt x="0" y="3589"/>
                    <a:pt x="115" y="3704"/>
                    <a:pt x="268" y="3704"/>
                  </a:cubicBezTo>
                  <a:lnTo>
                    <a:pt x="4431" y="3704"/>
                  </a:lnTo>
                  <a:cubicBezTo>
                    <a:pt x="4575" y="3704"/>
                    <a:pt x="4689" y="3589"/>
                    <a:pt x="4689" y="3446"/>
                  </a:cubicBezTo>
                  <a:lnTo>
                    <a:pt x="4689" y="2374"/>
                  </a:lnTo>
                  <a:cubicBezTo>
                    <a:pt x="4689" y="2077"/>
                    <a:pt x="4517" y="1809"/>
                    <a:pt x="4259" y="1675"/>
                  </a:cubicBezTo>
                  <a:lnTo>
                    <a:pt x="3417" y="1254"/>
                  </a:lnTo>
                  <a:cubicBezTo>
                    <a:pt x="3244" y="1168"/>
                    <a:pt x="3130" y="986"/>
                    <a:pt x="3130" y="785"/>
                  </a:cubicBezTo>
                  <a:lnTo>
                    <a:pt x="313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224;p143">
              <a:extLst>
                <a:ext uri="{FF2B5EF4-FFF2-40B4-BE49-F238E27FC236}">
                  <a16:creationId xmlns:a16="http://schemas.microsoft.com/office/drawing/2014/main" id="{013B9DBE-033D-5F64-8D38-CB2A473DCB57}"/>
                </a:ext>
              </a:extLst>
            </p:cNvPr>
            <p:cNvSpPr/>
            <p:nvPr/>
          </p:nvSpPr>
          <p:spPr>
            <a:xfrm>
              <a:off x="7144891" y="2222477"/>
              <a:ext cx="41753" cy="27678"/>
            </a:xfrm>
            <a:custGeom>
              <a:avLst/>
              <a:gdLst/>
              <a:ahLst/>
              <a:cxnLst/>
              <a:rect l="l" t="t" r="r" b="b"/>
              <a:pathLst>
                <a:path w="1590" h="1054" extrusionOk="0">
                  <a:moveTo>
                    <a:pt x="10" y="0"/>
                  </a:moveTo>
                  <a:lnTo>
                    <a:pt x="10" y="785"/>
                  </a:lnTo>
                  <a:cubicBezTo>
                    <a:pt x="10" y="814"/>
                    <a:pt x="0" y="852"/>
                    <a:pt x="0" y="881"/>
                  </a:cubicBezTo>
                  <a:cubicBezTo>
                    <a:pt x="249" y="986"/>
                    <a:pt x="517" y="1044"/>
                    <a:pt x="795" y="1053"/>
                  </a:cubicBezTo>
                  <a:cubicBezTo>
                    <a:pt x="1063" y="1044"/>
                    <a:pt x="1340" y="996"/>
                    <a:pt x="1589" y="891"/>
                  </a:cubicBezTo>
                  <a:cubicBezTo>
                    <a:pt x="1580" y="852"/>
                    <a:pt x="1580" y="824"/>
                    <a:pt x="1580" y="785"/>
                  </a:cubicBezTo>
                  <a:lnTo>
                    <a:pt x="158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225;p143">
              <a:extLst>
                <a:ext uri="{FF2B5EF4-FFF2-40B4-BE49-F238E27FC236}">
                  <a16:creationId xmlns:a16="http://schemas.microsoft.com/office/drawing/2014/main" id="{7FEDED9D-5928-C0D3-E332-4DBC2C089116}"/>
                </a:ext>
              </a:extLst>
            </p:cNvPr>
            <p:cNvSpPr/>
            <p:nvPr/>
          </p:nvSpPr>
          <p:spPr>
            <a:xfrm>
              <a:off x="7104188" y="2258663"/>
              <a:ext cx="123159" cy="61343"/>
            </a:xfrm>
            <a:custGeom>
              <a:avLst/>
              <a:gdLst/>
              <a:ahLst/>
              <a:cxnLst/>
              <a:rect l="l" t="t" r="r" b="b"/>
              <a:pathLst>
                <a:path w="4690" h="2336" extrusionOk="0">
                  <a:moveTo>
                    <a:pt x="1034" y="1"/>
                  </a:moveTo>
                  <a:lnTo>
                    <a:pt x="440" y="297"/>
                  </a:lnTo>
                  <a:cubicBezTo>
                    <a:pt x="172" y="431"/>
                    <a:pt x="0" y="699"/>
                    <a:pt x="0" y="996"/>
                  </a:cubicBezTo>
                  <a:lnTo>
                    <a:pt x="0" y="2077"/>
                  </a:lnTo>
                  <a:cubicBezTo>
                    <a:pt x="0" y="2221"/>
                    <a:pt x="124" y="2336"/>
                    <a:pt x="268" y="2336"/>
                  </a:cubicBezTo>
                  <a:lnTo>
                    <a:pt x="4431" y="2336"/>
                  </a:lnTo>
                  <a:cubicBezTo>
                    <a:pt x="4575" y="2336"/>
                    <a:pt x="4689" y="2221"/>
                    <a:pt x="4689" y="2077"/>
                  </a:cubicBezTo>
                  <a:lnTo>
                    <a:pt x="4689" y="996"/>
                  </a:lnTo>
                  <a:cubicBezTo>
                    <a:pt x="4689" y="699"/>
                    <a:pt x="4527" y="431"/>
                    <a:pt x="4259" y="297"/>
                  </a:cubicBezTo>
                  <a:lnTo>
                    <a:pt x="3656" y="1"/>
                  </a:lnTo>
                  <a:cubicBezTo>
                    <a:pt x="3350" y="474"/>
                    <a:pt x="2847" y="711"/>
                    <a:pt x="2345" y="711"/>
                  </a:cubicBezTo>
                  <a:cubicBezTo>
                    <a:pt x="1842" y="711"/>
                    <a:pt x="1340" y="474"/>
                    <a:pt x="1034" y="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26;p143">
              <a:extLst>
                <a:ext uri="{FF2B5EF4-FFF2-40B4-BE49-F238E27FC236}">
                  <a16:creationId xmlns:a16="http://schemas.microsoft.com/office/drawing/2014/main" id="{D66F0E58-2EDD-071A-D429-642C42F786A2}"/>
                </a:ext>
              </a:extLst>
            </p:cNvPr>
            <p:cNvSpPr/>
            <p:nvPr/>
          </p:nvSpPr>
          <p:spPr>
            <a:xfrm>
              <a:off x="7124539" y="2169011"/>
              <a:ext cx="82194" cy="67304"/>
            </a:xfrm>
            <a:custGeom>
              <a:avLst/>
              <a:gdLst/>
              <a:ahLst/>
              <a:cxnLst/>
              <a:rect l="l" t="t" r="r" b="b"/>
              <a:pathLst>
                <a:path w="3130" h="2563" extrusionOk="0">
                  <a:moveTo>
                    <a:pt x="1201" y="0"/>
                  </a:moveTo>
                  <a:cubicBezTo>
                    <a:pt x="1102" y="0"/>
                    <a:pt x="1016" y="56"/>
                    <a:pt x="976" y="151"/>
                  </a:cubicBezTo>
                  <a:cubicBezTo>
                    <a:pt x="881" y="333"/>
                    <a:pt x="766" y="486"/>
                    <a:pt x="613" y="620"/>
                  </a:cubicBezTo>
                  <a:cubicBezTo>
                    <a:pt x="469" y="744"/>
                    <a:pt x="316" y="850"/>
                    <a:pt x="153" y="936"/>
                  </a:cubicBezTo>
                  <a:cubicBezTo>
                    <a:pt x="58" y="984"/>
                    <a:pt x="0" y="1089"/>
                    <a:pt x="10" y="1204"/>
                  </a:cubicBezTo>
                  <a:cubicBezTo>
                    <a:pt x="115" y="1979"/>
                    <a:pt x="785" y="2563"/>
                    <a:pt x="1570" y="2563"/>
                  </a:cubicBezTo>
                  <a:cubicBezTo>
                    <a:pt x="2383" y="2563"/>
                    <a:pt x="3063" y="1931"/>
                    <a:pt x="3120" y="1118"/>
                  </a:cubicBezTo>
                  <a:cubicBezTo>
                    <a:pt x="3130" y="1041"/>
                    <a:pt x="3091" y="965"/>
                    <a:pt x="3034" y="907"/>
                  </a:cubicBezTo>
                  <a:cubicBezTo>
                    <a:pt x="2517" y="477"/>
                    <a:pt x="1914" y="170"/>
                    <a:pt x="1264" y="8"/>
                  </a:cubicBezTo>
                  <a:cubicBezTo>
                    <a:pt x="1242" y="3"/>
                    <a:pt x="1221" y="0"/>
                    <a:pt x="1201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27;p143">
              <a:extLst>
                <a:ext uri="{FF2B5EF4-FFF2-40B4-BE49-F238E27FC236}">
                  <a16:creationId xmlns:a16="http://schemas.microsoft.com/office/drawing/2014/main" id="{2F72E346-2E83-96B4-F4AC-5C3564998A98}"/>
                </a:ext>
              </a:extLst>
            </p:cNvPr>
            <p:cNvSpPr/>
            <p:nvPr/>
          </p:nvSpPr>
          <p:spPr>
            <a:xfrm>
              <a:off x="7124277" y="2169011"/>
              <a:ext cx="82456" cy="66569"/>
            </a:xfrm>
            <a:custGeom>
              <a:avLst/>
              <a:gdLst/>
              <a:ahLst/>
              <a:cxnLst/>
              <a:rect l="l" t="t" r="r" b="b"/>
              <a:pathLst>
                <a:path w="3140" h="2535" extrusionOk="0">
                  <a:moveTo>
                    <a:pt x="1213" y="0"/>
                  </a:moveTo>
                  <a:cubicBezTo>
                    <a:pt x="1118" y="0"/>
                    <a:pt x="1024" y="55"/>
                    <a:pt x="977" y="142"/>
                  </a:cubicBezTo>
                  <a:cubicBezTo>
                    <a:pt x="919" y="276"/>
                    <a:pt x="833" y="390"/>
                    <a:pt x="738" y="496"/>
                  </a:cubicBezTo>
                  <a:cubicBezTo>
                    <a:pt x="699" y="534"/>
                    <a:pt x="661" y="572"/>
                    <a:pt x="623" y="611"/>
                  </a:cubicBezTo>
                  <a:cubicBezTo>
                    <a:pt x="479" y="735"/>
                    <a:pt x="326" y="840"/>
                    <a:pt x="163" y="926"/>
                  </a:cubicBezTo>
                  <a:cubicBezTo>
                    <a:pt x="58" y="974"/>
                    <a:pt x="1" y="1079"/>
                    <a:pt x="20" y="1194"/>
                  </a:cubicBezTo>
                  <a:cubicBezTo>
                    <a:pt x="116" y="1883"/>
                    <a:pt x="651" y="2429"/>
                    <a:pt x="1341" y="2534"/>
                  </a:cubicBezTo>
                  <a:cubicBezTo>
                    <a:pt x="977" y="2314"/>
                    <a:pt x="776" y="1931"/>
                    <a:pt x="795" y="1510"/>
                  </a:cubicBezTo>
                  <a:lnTo>
                    <a:pt x="795" y="1137"/>
                  </a:lnTo>
                  <a:cubicBezTo>
                    <a:pt x="852" y="1099"/>
                    <a:pt x="910" y="1051"/>
                    <a:pt x="967" y="1003"/>
                  </a:cubicBezTo>
                  <a:cubicBezTo>
                    <a:pt x="1111" y="869"/>
                    <a:pt x="1235" y="725"/>
                    <a:pt x="1341" y="563"/>
                  </a:cubicBezTo>
                  <a:cubicBezTo>
                    <a:pt x="1838" y="716"/>
                    <a:pt x="2298" y="965"/>
                    <a:pt x="2699" y="1300"/>
                  </a:cubicBezTo>
                  <a:cubicBezTo>
                    <a:pt x="2747" y="1338"/>
                    <a:pt x="2872" y="1453"/>
                    <a:pt x="3015" y="1587"/>
                  </a:cubicBezTo>
                  <a:cubicBezTo>
                    <a:pt x="3082" y="1434"/>
                    <a:pt x="3121" y="1271"/>
                    <a:pt x="3140" y="1108"/>
                  </a:cubicBezTo>
                  <a:cubicBezTo>
                    <a:pt x="3140" y="1032"/>
                    <a:pt x="3101" y="965"/>
                    <a:pt x="3044" y="917"/>
                  </a:cubicBezTo>
                  <a:cubicBezTo>
                    <a:pt x="2537" y="486"/>
                    <a:pt x="1924" y="170"/>
                    <a:pt x="1274" y="8"/>
                  </a:cubicBezTo>
                  <a:cubicBezTo>
                    <a:pt x="1254" y="3"/>
                    <a:pt x="1233" y="0"/>
                    <a:pt x="1213" y="0"/>
                  </a:cubicBezTo>
                  <a:close/>
                </a:path>
              </a:pathLst>
            </a:custGeom>
            <a:solidFill>
              <a:srgbClr val="FFFF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28;p143">
              <a:extLst>
                <a:ext uri="{FF2B5EF4-FFF2-40B4-BE49-F238E27FC236}">
                  <a16:creationId xmlns:a16="http://schemas.microsoft.com/office/drawing/2014/main" id="{87733A4C-2218-6633-EC87-45C4EE025B86}"/>
                </a:ext>
              </a:extLst>
            </p:cNvPr>
            <p:cNvSpPr/>
            <p:nvPr/>
          </p:nvSpPr>
          <p:spPr>
            <a:xfrm>
              <a:off x="7104188" y="2272476"/>
              <a:ext cx="27415" cy="47531"/>
            </a:xfrm>
            <a:custGeom>
              <a:avLst/>
              <a:gdLst/>
              <a:ahLst/>
              <a:cxnLst/>
              <a:rect l="l" t="t" r="r" b="b"/>
              <a:pathLst>
                <a:path w="1044" h="1810" extrusionOk="0">
                  <a:moveTo>
                    <a:pt x="153" y="1"/>
                  </a:moveTo>
                  <a:cubicBezTo>
                    <a:pt x="57" y="135"/>
                    <a:pt x="0" y="298"/>
                    <a:pt x="0" y="470"/>
                  </a:cubicBezTo>
                  <a:lnTo>
                    <a:pt x="0" y="1551"/>
                  </a:lnTo>
                  <a:cubicBezTo>
                    <a:pt x="0" y="1695"/>
                    <a:pt x="115" y="1810"/>
                    <a:pt x="258" y="1810"/>
                  </a:cubicBezTo>
                  <a:lnTo>
                    <a:pt x="1043" y="1810"/>
                  </a:lnTo>
                  <a:lnTo>
                    <a:pt x="1043" y="958"/>
                  </a:lnTo>
                  <a:cubicBezTo>
                    <a:pt x="1043" y="805"/>
                    <a:pt x="967" y="652"/>
                    <a:pt x="842" y="556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29;p143">
              <a:extLst>
                <a:ext uri="{FF2B5EF4-FFF2-40B4-BE49-F238E27FC236}">
                  <a16:creationId xmlns:a16="http://schemas.microsoft.com/office/drawing/2014/main" id="{2529B6EE-EF47-3EFE-EF6E-1557231C4C67}"/>
                </a:ext>
              </a:extLst>
            </p:cNvPr>
            <p:cNvSpPr/>
            <p:nvPr/>
          </p:nvSpPr>
          <p:spPr>
            <a:xfrm>
              <a:off x="7199932" y="2272476"/>
              <a:ext cx="27415" cy="47531"/>
            </a:xfrm>
            <a:custGeom>
              <a:avLst/>
              <a:gdLst/>
              <a:ahLst/>
              <a:cxnLst/>
              <a:rect l="l" t="t" r="r" b="b"/>
              <a:pathLst>
                <a:path w="1044" h="1810" extrusionOk="0">
                  <a:moveTo>
                    <a:pt x="881" y="1"/>
                  </a:moveTo>
                  <a:lnTo>
                    <a:pt x="201" y="546"/>
                  </a:lnTo>
                  <a:cubicBezTo>
                    <a:pt x="77" y="652"/>
                    <a:pt x="0" y="795"/>
                    <a:pt x="0" y="958"/>
                  </a:cubicBezTo>
                  <a:lnTo>
                    <a:pt x="0" y="1810"/>
                  </a:lnTo>
                  <a:lnTo>
                    <a:pt x="785" y="1810"/>
                  </a:lnTo>
                  <a:cubicBezTo>
                    <a:pt x="929" y="1800"/>
                    <a:pt x="1043" y="1685"/>
                    <a:pt x="1043" y="1551"/>
                  </a:cubicBezTo>
                  <a:lnTo>
                    <a:pt x="1043" y="470"/>
                  </a:lnTo>
                  <a:cubicBezTo>
                    <a:pt x="1043" y="298"/>
                    <a:pt x="986" y="135"/>
                    <a:pt x="881" y="1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230;p143">
              <a:extLst>
                <a:ext uri="{FF2B5EF4-FFF2-40B4-BE49-F238E27FC236}">
                  <a16:creationId xmlns:a16="http://schemas.microsoft.com/office/drawing/2014/main" id="{FC066FB6-61E5-3760-7D2F-09D1BF018D51}"/>
                </a:ext>
              </a:extLst>
            </p:cNvPr>
            <p:cNvSpPr/>
            <p:nvPr/>
          </p:nvSpPr>
          <p:spPr>
            <a:xfrm>
              <a:off x="7337140" y="2141806"/>
              <a:ext cx="33718" cy="73922"/>
            </a:xfrm>
            <a:custGeom>
              <a:avLst/>
              <a:gdLst/>
              <a:ahLst/>
              <a:cxnLst/>
              <a:rect l="l" t="t" r="r" b="b"/>
              <a:pathLst>
                <a:path w="1284" h="2815" extrusionOk="0">
                  <a:moveTo>
                    <a:pt x="776" y="0"/>
                  </a:moveTo>
                  <a:cubicBezTo>
                    <a:pt x="345" y="0"/>
                    <a:pt x="1" y="345"/>
                    <a:pt x="1" y="776"/>
                  </a:cubicBezTo>
                  <a:lnTo>
                    <a:pt x="1" y="948"/>
                  </a:lnTo>
                  <a:cubicBezTo>
                    <a:pt x="1" y="1168"/>
                    <a:pt x="39" y="1388"/>
                    <a:pt x="106" y="1599"/>
                  </a:cubicBezTo>
                  <a:lnTo>
                    <a:pt x="518" y="2814"/>
                  </a:lnTo>
                  <a:lnTo>
                    <a:pt x="1283" y="2814"/>
                  </a:lnTo>
                  <a:lnTo>
                    <a:pt x="1283" y="0"/>
                  </a:lnTo>
                  <a:close/>
                </a:path>
              </a:pathLst>
            </a:cu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231;p143">
              <a:extLst>
                <a:ext uri="{FF2B5EF4-FFF2-40B4-BE49-F238E27FC236}">
                  <a16:creationId xmlns:a16="http://schemas.microsoft.com/office/drawing/2014/main" id="{66E5C11C-6631-5822-F5CD-2CB910AF2C83}"/>
                </a:ext>
              </a:extLst>
            </p:cNvPr>
            <p:cNvSpPr/>
            <p:nvPr/>
          </p:nvSpPr>
          <p:spPr>
            <a:xfrm>
              <a:off x="7350717" y="2135031"/>
              <a:ext cx="80697" cy="80697"/>
            </a:xfrm>
            <a:custGeom>
              <a:avLst/>
              <a:gdLst/>
              <a:ahLst/>
              <a:cxnLst/>
              <a:rect l="l" t="t" r="r" b="b"/>
              <a:pathLst>
                <a:path w="3073" h="3073" extrusionOk="0">
                  <a:moveTo>
                    <a:pt x="766" y="0"/>
                  </a:moveTo>
                  <a:cubicBezTo>
                    <a:pt x="345" y="0"/>
                    <a:pt x="1" y="345"/>
                    <a:pt x="1" y="766"/>
                  </a:cubicBezTo>
                  <a:cubicBezTo>
                    <a:pt x="1" y="1053"/>
                    <a:pt x="230" y="1282"/>
                    <a:pt x="508" y="1282"/>
                  </a:cubicBezTo>
                  <a:lnTo>
                    <a:pt x="2556" y="3072"/>
                  </a:lnTo>
                  <a:lnTo>
                    <a:pt x="2986" y="1560"/>
                  </a:lnTo>
                  <a:cubicBezTo>
                    <a:pt x="3044" y="1378"/>
                    <a:pt x="3073" y="1187"/>
                    <a:pt x="3073" y="995"/>
                  </a:cubicBezTo>
                  <a:lnTo>
                    <a:pt x="3073" y="517"/>
                  </a:lnTo>
                  <a:cubicBezTo>
                    <a:pt x="3073" y="230"/>
                    <a:pt x="2843" y="0"/>
                    <a:pt x="2556" y="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232;p143">
              <a:extLst>
                <a:ext uri="{FF2B5EF4-FFF2-40B4-BE49-F238E27FC236}">
                  <a16:creationId xmlns:a16="http://schemas.microsoft.com/office/drawing/2014/main" id="{EF7B0A46-8781-CBF1-0F55-E57505E45CAE}"/>
                </a:ext>
              </a:extLst>
            </p:cNvPr>
            <p:cNvSpPr/>
            <p:nvPr/>
          </p:nvSpPr>
          <p:spPr>
            <a:xfrm>
              <a:off x="7364030" y="2235791"/>
              <a:ext cx="40493" cy="29936"/>
            </a:xfrm>
            <a:custGeom>
              <a:avLst/>
              <a:gdLst/>
              <a:ahLst/>
              <a:cxnLst/>
              <a:rect l="l" t="t" r="r" b="b"/>
              <a:pathLst>
                <a:path w="1542" h="1140" extrusionOk="0">
                  <a:moveTo>
                    <a:pt x="1" y="1"/>
                  </a:moveTo>
                  <a:lnTo>
                    <a:pt x="1" y="1140"/>
                  </a:lnTo>
                  <a:lnTo>
                    <a:pt x="1542" y="1140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rgbClr val="FFB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233;p143">
              <a:extLst>
                <a:ext uri="{FF2B5EF4-FFF2-40B4-BE49-F238E27FC236}">
                  <a16:creationId xmlns:a16="http://schemas.microsoft.com/office/drawing/2014/main" id="{48C666DA-9267-B295-4B1B-9B9D47363FBF}"/>
                </a:ext>
              </a:extLst>
            </p:cNvPr>
            <p:cNvSpPr/>
            <p:nvPr/>
          </p:nvSpPr>
          <p:spPr>
            <a:xfrm>
              <a:off x="7364030" y="2236053"/>
              <a:ext cx="40493" cy="16281"/>
            </a:xfrm>
            <a:custGeom>
              <a:avLst/>
              <a:gdLst/>
              <a:ahLst/>
              <a:cxnLst/>
              <a:rect l="l" t="t" r="r" b="b"/>
              <a:pathLst>
                <a:path w="1542" h="620" extrusionOk="0">
                  <a:moveTo>
                    <a:pt x="1" y="0"/>
                  </a:moveTo>
                  <a:lnTo>
                    <a:pt x="1" y="469"/>
                  </a:lnTo>
                  <a:cubicBezTo>
                    <a:pt x="250" y="570"/>
                    <a:pt x="510" y="620"/>
                    <a:pt x="771" y="620"/>
                  </a:cubicBezTo>
                  <a:cubicBezTo>
                    <a:pt x="1032" y="620"/>
                    <a:pt x="1293" y="570"/>
                    <a:pt x="1542" y="469"/>
                  </a:cubicBezTo>
                  <a:lnTo>
                    <a:pt x="1542" y="0"/>
                  </a:lnTo>
                  <a:close/>
                </a:path>
              </a:pathLst>
            </a:custGeom>
            <a:solidFill>
              <a:srgbClr val="FFB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234;p143">
              <a:extLst>
                <a:ext uri="{FF2B5EF4-FFF2-40B4-BE49-F238E27FC236}">
                  <a16:creationId xmlns:a16="http://schemas.microsoft.com/office/drawing/2014/main" id="{D8A89FED-40B5-FB22-6E0F-01F93939B119}"/>
                </a:ext>
              </a:extLst>
            </p:cNvPr>
            <p:cNvSpPr/>
            <p:nvPr/>
          </p:nvSpPr>
          <p:spPr>
            <a:xfrm>
              <a:off x="7317051" y="2252124"/>
              <a:ext cx="134477" cy="67882"/>
            </a:xfrm>
            <a:custGeom>
              <a:avLst/>
              <a:gdLst/>
              <a:ahLst/>
              <a:cxnLst/>
              <a:rect l="l" t="t" r="r" b="b"/>
              <a:pathLst>
                <a:path w="5121" h="2585" extrusionOk="0">
                  <a:moveTo>
                    <a:pt x="1790" y="1"/>
                  </a:moveTo>
                  <a:lnTo>
                    <a:pt x="555" y="355"/>
                  </a:lnTo>
                  <a:cubicBezTo>
                    <a:pt x="230" y="451"/>
                    <a:pt x="0" y="757"/>
                    <a:pt x="0" y="1092"/>
                  </a:cubicBezTo>
                  <a:lnTo>
                    <a:pt x="0" y="2326"/>
                  </a:lnTo>
                  <a:cubicBezTo>
                    <a:pt x="0" y="2470"/>
                    <a:pt x="115" y="2585"/>
                    <a:pt x="258" y="2585"/>
                  </a:cubicBezTo>
                  <a:lnTo>
                    <a:pt x="4862" y="2585"/>
                  </a:lnTo>
                  <a:cubicBezTo>
                    <a:pt x="5005" y="2585"/>
                    <a:pt x="5120" y="2470"/>
                    <a:pt x="5120" y="2326"/>
                  </a:cubicBezTo>
                  <a:lnTo>
                    <a:pt x="5120" y="1092"/>
                  </a:lnTo>
                  <a:cubicBezTo>
                    <a:pt x="5120" y="757"/>
                    <a:pt x="4891" y="451"/>
                    <a:pt x="4565" y="355"/>
                  </a:cubicBezTo>
                  <a:lnTo>
                    <a:pt x="3331" y="1"/>
                  </a:lnTo>
                  <a:lnTo>
                    <a:pt x="2555" y="518"/>
                  </a:lnTo>
                  <a:lnTo>
                    <a:pt x="1790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235;p143">
              <a:extLst>
                <a:ext uri="{FF2B5EF4-FFF2-40B4-BE49-F238E27FC236}">
                  <a16:creationId xmlns:a16="http://schemas.microsoft.com/office/drawing/2014/main" id="{E26B57FB-12E3-979F-8F56-038A8A568822}"/>
                </a:ext>
              </a:extLst>
            </p:cNvPr>
            <p:cNvSpPr/>
            <p:nvPr/>
          </p:nvSpPr>
          <p:spPr>
            <a:xfrm>
              <a:off x="7377607" y="2265701"/>
              <a:ext cx="13340" cy="54306"/>
            </a:xfrm>
            <a:custGeom>
              <a:avLst/>
              <a:gdLst/>
              <a:ahLst/>
              <a:cxnLst/>
              <a:rect l="l" t="t" r="r" b="b"/>
              <a:pathLst>
                <a:path w="508" h="2068" extrusionOk="0">
                  <a:moveTo>
                    <a:pt x="125" y="1"/>
                  </a:moveTo>
                  <a:lnTo>
                    <a:pt x="1" y="2068"/>
                  </a:lnTo>
                  <a:lnTo>
                    <a:pt x="508" y="2068"/>
                  </a:lnTo>
                  <a:lnTo>
                    <a:pt x="383" y="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236;p143">
              <a:extLst>
                <a:ext uri="{FF2B5EF4-FFF2-40B4-BE49-F238E27FC236}">
                  <a16:creationId xmlns:a16="http://schemas.microsoft.com/office/drawing/2014/main" id="{3637687B-5AD0-9344-8760-0B2C277C8FF7}"/>
                </a:ext>
              </a:extLst>
            </p:cNvPr>
            <p:cNvSpPr/>
            <p:nvPr/>
          </p:nvSpPr>
          <p:spPr>
            <a:xfrm>
              <a:off x="7343941" y="2168906"/>
              <a:ext cx="80697" cy="73712"/>
            </a:xfrm>
            <a:custGeom>
              <a:avLst/>
              <a:gdLst/>
              <a:ahLst/>
              <a:cxnLst/>
              <a:rect l="l" t="t" r="r" b="b"/>
              <a:pathLst>
                <a:path w="3073" h="2807" extrusionOk="0">
                  <a:moveTo>
                    <a:pt x="955" y="1"/>
                  </a:moveTo>
                  <a:cubicBezTo>
                    <a:pt x="823" y="1"/>
                    <a:pt x="701" y="57"/>
                    <a:pt x="613" y="155"/>
                  </a:cubicBezTo>
                  <a:lnTo>
                    <a:pt x="153" y="615"/>
                  </a:lnTo>
                  <a:cubicBezTo>
                    <a:pt x="58" y="710"/>
                    <a:pt x="0" y="835"/>
                    <a:pt x="0" y="978"/>
                  </a:cubicBezTo>
                  <a:lnTo>
                    <a:pt x="0" y="1275"/>
                  </a:lnTo>
                  <a:cubicBezTo>
                    <a:pt x="0" y="2117"/>
                    <a:pt x="689" y="2806"/>
                    <a:pt x="1531" y="2806"/>
                  </a:cubicBezTo>
                  <a:cubicBezTo>
                    <a:pt x="2383" y="2806"/>
                    <a:pt x="3072" y="2117"/>
                    <a:pt x="3072" y="1275"/>
                  </a:cubicBezTo>
                  <a:lnTo>
                    <a:pt x="3072" y="949"/>
                  </a:lnTo>
                  <a:cubicBezTo>
                    <a:pt x="3072" y="815"/>
                    <a:pt x="3015" y="682"/>
                    <a:pt x="2919" y="586"/>
                  </a:cubicBezTo>
                  <a:cubicBezTo>
                    <a:pt x="2527" y="203"/>
                    <a:pt x="1799" y="31"/>
                    <a:pt x="986" y="2"/>
                  </a:cubicBezTo>
                  <a:cubicBezTo>
                    <a:pt x="975" y="1"/>
                    <a:pt x="965" y="1"/>
                    <a:pt x="955" y="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237;p143">
              <a:extLst>
                <a:ext uri="{FF2B5EF4-FFF2-40B4-BE49-F238E27FC236}">
                  <a16:creationId xmlns:a16="http://schemas.microsoft.com/office/drawing/2014/main" id="{C7ADB531-1D7D-C3A4-02EC-6193E233C237}"/>
                </a:ext>
              </a:extLst>
            </p:cNvPr>
            <p:cNvSpPr/>
            <p:nvPr/>
          </p:nvSpPr>
          <p:spPr>
            <a:xfrm>
              <a:off x="7343941" y="2168906"/>
              <a:ext cx="80434" cy="72189"/>
            </a:xfrm>
            <a:custGeom>
              <a:avLst/>
              <a:gdLst/>
              <a:ahLst/>
              <a:cxnLst/>
              <a:rect l="l" t="t" r="r" b="b"/>
              <a:pathLst>
                <a:path w="3063" h="2749" extrusionOk="0">
                  <a:moveTo>
                    <a:pt x="955" y="1"/>
                  </a:moveTo>
                  <a:cubicBezTo>
                    <a:pt x="823" y="1"/>
                    <a:pt x="701" y="57"/>
                    <a:pt x="613" y="146"/>
                  </a:cubicBezTo>
                  <a:lnTo>
                    <a:pt x="153" y="615"/>
                  </a:lnTo>
                  <a:cubicBezTo>
                    <a:pt x="58" y="710"/>
                    <a:pt x="0" y="835"/>
                    <a:pt x="0" y="969"/>
                  </a:cubicBezTo>
                  <a:lnTo>
                    <a:pt x="0" y="1275"/>
                  </a:lnTo>
                  <a:cubicBezTo>
                    <a:pt x="0" y="1954"/>
                    <a:pt x="450" y="2557"/>
                    <a:pt x="1110" y="2749"/>
                  </a:cubicBezTo>
                  <a:cubicBezTo>
                    <a:pt x="890" y="2471"/>
                    <a:pt x="766" y="2136"/>
                    <a:pt x="766" y="1792"/>
                  </a:cubicBezTo>
                  <a:lnTo>
                    <a:pt x="766" y="1036"/>
                  </a:lnTo>
                  <a:cubicBezTo>
                    <a:pt x="766" y="751"/>
                    <a:pt x="996" y="527"/>
                    <a:pt x="1277" y="527"/>
                  </a:cubicBezTo>
                  <a:cubicBezTo>
                    <a:pt x="1288" y="527"/>
                    <a:pt x="1300" y="528"/>
                    <a:pt x="1311" y="528"/>
                  </a:cubicBezTo>
                  <a:cubicBezTo>
                    <a:pt x="1828" y="557"/>
                    <a:pt x="2594" y="643"/>
                    <a:pt x="3063" y="873"/>
                  </a:cubicBezTo>
                  <a:cubicBezTo>
                    <a:pt x="3053" y="768"/>
                    <a:pt x="2996" y="662"/>
                    <a:pt x="2919" y="586"/>
                  </a:cubicBezTo>
                  <a:cubicBezTo>
                    <a:pt x="2527" y="203"/>
                    <a:pt x="1799" y="21"/>
                    <a:pt x="986" y="2"/>
                  </a:cubicBezTo>
                  <a:cubicBezTo>
                    <a:pt x="975" y="1"/>
                    <a:pt x="965" y="1"/>
                    <a:pt x="955" y="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238;p143">
              <a:extLst>
                <a:ext uri="{FF2B5EF4-FFF2-40B4-BE49-F238E27FC236}">
                  <a16:creationId xmlns:a16="http://schemas.microsoft.com/office/drawing/2014/main" id="{C15A7D9C-DD16-0D03-D0C5-0F8C76BA392B}"/>
                </a:ext>
              </a:extLst>
            </p:cNvPr>
            <p:cNvSpPr/>
            <p:nvPr/>
          </p:nvSpPr>
          <p:spPr>
            <a:xfrm>
              <a:off x="7317051" y="2269482"/>
              <a:ext cx="26916" cy="50524"/>
            </a:xfrm>
            <a:custGeom>
              <a:avLst/>
              <a:gdLst/>
              <a:ahLst/>
              <a:cxnLst/>
              <a:rect l="l" t="t" r="r" b="b"/>
              <a:pathLst>
                <a:path w="1025" h="1924" extrusionOk="0">
                  <a:moveTo>
                    <a:pt x="144" y="0"/>
                  </a:moveTo>
                  <a:cubicBezTo>
                    <a:pt x="48" y="125"/>
                    <a:pt x="0" y="278"/>
                    <a:pt x="0" y="440"/>
                  </a:cubicBezTo>
                  <a:lnTo>
                    <a:pt x="0" y="1665"/>
                  </a:lnTo>
                  <a:cubicBezTo>
                    <a:pt x="0" y="1809"/>
                    <a:pt x="115" y="1924"/>
                    <a:pt x="258" y="1924"/>
                  </a:cubicBezTo>
                  <a:lnTo>
                    <a:pt x="1024" y="1924"/>
                  </a:lnTo>
                  <a:lnTo>
                    <a:pt x="1024" y="1206"/>
                  </a:lnTo>
                  <a:cubicBezTo>
                    <a:pt x="1024" y="995"/>
                    <a:pt x="948" y="804"/>
                    <a:pt x="804" y="660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239;p143">
              <a:extLst>
                <a:ext uri="{FF2B5EF4-FFF2-40B4-BE49-F238E27FC236}">
                  <a16:creationId xmlns:a16="http://schemas.microsoft.com/office/drawing/2014/main" id="{ADB578D2-7331-76CB-62F6-157F637F4455}"/>
                </a:ext>
              </a:extLst>
            </p:cNvPr>
            <p:cNvSpPr/>
            <p:nvPr/>
          </p:nvSpPr>
          <p:spPr>
            <a:xfrm>
              <a:off x="7424612" y="2269482"/>
              <a:ext cx="26916" cy="50524"/>
            </a:xfrm>
            <a:custGeom>
              <a:avLst/>
              <a:gdLst/>
              <a:ahLst/>
              <a:cxnLst/>
              <a:rect l="l" t="t" r="r" b="b"/>
              <a:pathLst>
                <a:path w="1025" h="1924" extrusionOk="0">
                  <a:moveTo>
                    <a:pt x="881" y="0"/>
                  </a:moveTo>
                  <a:lnTo>
                    <a:pt x="220" y="660"/>
                  </a:lnTo>
                  <a:cubicBezTo>
                    <a:pt x="77" y="804"/>
                    <a:pt x="0" y="995"/>
                    <a:pt x="0" y="1206"/>
                  </a:cubicBezTo>
                  <a:lnTo>
                    <a:pt x="0" y="1924"/>
                  </a:lnTo>
                  <a:lnTo>
                    <a:pt x="766" y="1924"/>
                  </a:lnTo>
                  <a:cubicBezTo>
                    <a:pt x="909" y="1924"/>
                    <a:pt x="1024" y="1809"/>
                    <a:pt x="1024" y="1665"/>
                  </a:cubicBezTo>
                  <a:lnTo>
                    <a:pt x="1024" y="440"/>
                  </a:lnTo>
                  <a:cubicBezTo>
                    <a:pt x="1024" y="278"/>
                    <a:pt x="976" y="125"/>
                    <a:pt x="881" y="0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240;p143">
              <a:extLst>
                <a:ext uri="{FF2B5EF4-FFF2-40B4-BE49-F238E27FC236}">
                  <a16:creationId xmlns:a16="http://schemas.microsoft.com/office/drawing/2014/main" id="{5747A06F-388F-EB4C-5875-50D6D9AD625C}"/>
                </a:ext>
              </a:extLst>
            </p:cNvPr>
            <p:cNvSpPr/>
            <p:nvPr/>
          </p:nvSpPr>
          <p:spPr>
            <a:xfrm>
              <a:off x="7377607" y="2265701"/>
              <a:ext cx="13340" cy="13340"/>
            </a:xfrm>
            <a:custGeom>
              <a:avLst/>
              <a:gdLst/>
              <a:ahLst/>
              <a:cxnLst/>
              <a:rect l="l" t="t" r="r" b="b"/>
              <a:pathLst>
                <a:path w="508" h="508" extrusionOk="0">
                  <a:moveTo>
                    <a:pt x="1" y="1"/>
                  </a:moveTo>
                  <a:lnTo>
                    <a:pt x="1" y="403"/>
                  </a:lnTo>
                  <a:cubicBezTo>
                    <a:pt x="1" y="460"/>
                    <a:pt x="48" y="508"/>
                    <a:pt x="106" y="508"/>
                  </a:cubicBezTo>
                  <a:lnTo>
                    <a:pt x="402" y="508"/>
                  </a:lnTo>
                  <a:cubicBezTo>
                    <a:pt x="460" y="508"/>
                    <a:pt x="508" y="460"/>
                    <a:pt x="508" y="403"/>
                  </a:cubicBezTo>
                  <a:lnTo>
                    <a:pt x="508" y="1"/>
                  </a:lnTo>
                  <a:close/>
                </a:path>
              </a:pathLst>
            </a:custGeom>
            <a:solidFill>
              <a:srgbClr val="4B6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241;p143">
              <a:extLst>
                <a:ext uri="{FF2B5EF4-FFF2-40B4-BE49-F238E27FC236}">
                  <a16:creationId xmlns:a16="http://schemas.microsoft.com/office/drawing/2014/main" id="{47F59E94-752B-4281-54E4-29A8E05C7556}"/>
                </a:ext>
              </a:extLst>
            </p:cNvPr>
            <p:cNvSpPr/>
            <p:nvPr/>
          </p:nvSpPr>
          <p:spPr>
            <a:xfrm>
              <a:off x="7356756" y="2246899"/>
              <a:ext cx="27415" cy="28229"/>
            </a:xfrm>
            <a:custGeom>
              <a:avLst/>
              <a:gdLst/>
              <a:ahLst/>
              <a:cxnLst/>
              <a:rect l="l" t="t" r="r" b="b"/>
              <a:pathLst>
                <a:path w="1044" h="1075" extrusionOk="0">
                  <a:moveTo>
                    <a:pt x="235" y="1"/>
                  </a:moveTo>
                  <a:cubicBezTo>
                    <a:pt x="204" y="1"/>
                    <a:pt x="174" y="15"/>
                    <a:pt x="153" y="47"/>
                  </a:cubicBezTo>
                  <a:lnTo>
                    <a:pt x="0" y="286"/>
                  </a:lnTo>
                  <a:lnTo>
                    <a:pt x="383" y="994"/>
                  </a:lnTo>
                  <a:cubicBezTo>
                    <a:pt x="412" y="1047"/>
                    <a:pt x="464" y="1075"/>
                    <a:pt x="517" y="1075"/>
                  </a:cubicBezTo>
                  <a:cubicBezTo>
                    <a:pt x="550" y="1075"/>
                    <a:pt x="583" y="1064"/>
                    <a:pt x="613" y="1042"/>
                  </a:cubicBezTo>
                  <a:lnTo>
                    <a:pt x="1043" y="717"/>
                  </a:lnTo>
                  <a:lnTo>
                    <a:pt x="306" y="28"/>
                  </a:lnTo>
                  <a:cubicBezTo>
                    <a:pt x="285" y="10"/>
                    <a:pt x="260" y="1"/>
                    <a:pt x="235" y="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242;p143">
              <a:extLst>
                <a:ext uri="{FF2B5EF4-FFF2-40B4-BE49-F238E27FC236}">
                  <a16:creationId xmlns:a16="http://schemas.microsoft.com/office/drawing/2014/main" id="{3907AB9C-775C-0415-0D00-A2EEA46CA311}"/>
                </a:ext>
              </a:extLst>
            </p:cNvPr>
            <p:cNvSpPr/>
            <p:nvPr/>
          </p:nvSpPr>
          <p:spPr>
            <a:xfrm>
              <a:off x="7384146" y="2246899"/>
              <a:ext cx="27678" cy="28229"/>
            </a:xfrm>
            <a:custGeom>
              <a:avLst/>
              <a:gdLst/>
              <a:ahLst/>
              <a:cxnLst/>
              <a:rect l="l" t="t" r="r" b="b"/>
              <a:pathLst>
                <a:path w="1054" h="1075" extrusionOk="0">
                  <a:moveTo>
                    <a:pt x="813" y="1"/>
                  </a:moveTo>
                  <a:cubicBezTo>
                    <a:pt x="786" y="1"/>
                    <a:pt x="759" y="10"/>
                    <a:pt x="737" y="28"/>
                  </a:cubicBezTo>
                  <a:lnTo>
                    <a:pt x="0" y="717"/>
                  </a:lnTo>
                  <a:lnTo>
                    <a:pt x="441" y="1042"/>
                  </a:lnTo>
                  <a:cubicBezTo>
                    <a:pt x="466" y="1064"/>
                    <a:pt x="499" y="1075"/>
                    <a:pt x="532" y="1075"/>
                  </a:cubicBezTo>
                  <a:cubicBezTo>
                    <a:pt x="585" y="1075"/>
                    <a:pt x="637" y="1047"/>
                    <a:pt x="661" y="994"/>
                  </a:cubicBezTo>
                  <a:lnTo>
                    <a:pt x="1053" y="286"/>
                  </a:lnTo>
                  <a:lnTo>
                    <a:pt x="900" y="47"/>
                  </a:lnTo>
                  <a:cubicBezTo>
                    <a:pt x="879" y="15"/>
                    <a:pt x="846" y="1"/>
                    <a:pt x="813" y="1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243;p143">
              <a:extLst>
                <a:ext uri="{FF2B5EF4-FFF2-40B4-BE49-F238E27FC236}">
                  <a16:creationId xmlns:a16="http://schemas.microsoft.com/office/drawing/2014/main" id="{70BC3F3C-33AE-FCF4-893C-09FD1279D700}"/>
                </a:ext>
              </a:extLst>
            </p:cNvPr>
            <p:cNvSpPr/>
            <p:nvPr/>
          </p:nvSpPr>
          <p:spPr>
            <a:xfrm>
              <a:off x="7159964" y="1971904"/>
              <a:ext cx="190516" cy="164151"/>
            </a:xfrm>
            <a:custGeom>
              <a:avLst/>
              <a:gdLst/>
              <a:ahLst/>
              <a:cxnLst/>
              <a:rect l="l" t="t" r="r" b="b"/>
              <a:pathLst>
                <a:path w="7255" h="6251" extrusionOk="0">
                  <a:moveTo>
                    <a:pt x="642" y="1"/>
                  </a:moveTo>
                  <a:cubicBezTo>
                    <a:pt x="288" y="1"/>
                    <a:pt x="1" y="288"/>
                    <a:pt x="1" y="642"/>
                  </a:cubicBezTo>
                  <a:lnTo>
                    <a:pt x="1" y="4059"/>
                  </a:lnTo>
                  <a:cubicBezTo>
                    <a:pt x="1" y="4413"/>
                    <a:pt x="288" y="4700"/>
                    <a:pt x="642" y="4700"/>
                  </a:cubicBezTo>
                  <a:lnTo>
                    <a:pt x="2987" y="4700"/>
                  </a:lnTo>
                  <a:lnTo>
                    <a:pt x="2632" y="6116"/>
                  </a:lnTo>
                  <a:cubicBezTo>
                    <a:pt x="2611" y="6189"/>
                    <a:pt x="2672" y="6251"/>
                    <a:pt x="2736" y="6251"/>
                  </a:cubicBezTo>
                  <a:cubicBezTo>
                    <a:pt x="2756" y="6251"/>
                    <a:pt x="2777" y="6245"/>
                    <a:pt x="2795" y="6231"/>
                  </a:cubicBezTo>
                  <a:lnTo>
                    <a:pt x="4901" y="4700"/>
                  </a:lnTo>
                  <a:lnTo>
                    <a:pt x="6614" y="4700"/>
                  </a:lnTo>
                  <a:cubicBezTo>
                    <a:pt x="6968" y="4700"/>
                    <a:pt x="7255" y="4413"/>
                    <a:pt x="7255" y="4059"/>
                  </a:cubicBezTo>
                  <a:lnTo>
                    <a:pt x="7255" y="642"/>
                  </a:lnTo>
                  <a:cubicBezTo>
                    <a:pt x="7255" y="288"/>
                    <a:pt x="6968" y="1"/>
                    <a:pt x="6614" y="1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244;p143">
              <a:extLst>
                <a:ext uri="{FF2B5EF4-FFF2-40B4-BE49-F238E27FC236}">
                  <a16:creationId xmlns:a16="http://schemas.microsoft.com/office/drawing/2014/main" id="{397D1106-1983-BD7C-334B-144F2864A14A}"/>
                </a:ext>
              </a:extLst>
            </p:cNvPr>
            <p:cNvSpPr/>
            <p:nvPr/>
          </p:nvSpPr>
          <p:spPr>
            <a:xfrm>
              <a:off x="7191896" y="2000055"/>
              <a:ext cx="31670" cy="11082"/>
            </a:xfrm>
            <a:custGeom>
              <a:avLst/>
              <a:gdLst/>
              <a:ahLst/>
              <a:cxnLst/>
              <a:rect l="l" t="t" r="r" b="b"/>
              <a:pathLst>
                <a:path w="1206" h="422" extrusionOk="0">
                  <a:moveTo>
                    <a:pt x="287" y="1"/>
                  </a:moveTo>
                  <a:cubicBezTo>
                    <a:pt x="0" y="1"/>
                    <a:pt x="0" y="422"/>
                    <a:pt x="287" y="422"/>
                  </a:cubicBezTo>
                  <a:lnTo>
                    <a:pt x="919" y="422"/>
                  </a:lnTo>
                  <a:cubicBezTo>
                    <a:pt x="1206" y="422"/>
                    <a:pt x="1206" y="1"/>
                    <a:pt x="9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245;p143">
              <a:extLst>
                <a:ext uri="{FF2B5EF4-FFF2-40B4-BE49-F238E27FC236}">
                  <a16:creationId xmlns:a16="http://schemas.microsoft.com/office/drawing/2014/main" id="{2343322D-C5EF-B712-405E-9CFF6A923353}"/>
                </a:ext>
              </a:extLst>
            </p:cNvPr>
            <p:cNvSpPr/>
            <p:nvPr/>
          </p:nvSpPr>
          <p:spPr>
            <a:xfrm>
              <a:off x="7231102" y="2000055"/>
              <a:ext cx="87735" cy="11082"/>
            </a:xfrm>
            <a:custGeom>
              <a:avLst/>
              <a:gdLst/>
              <a:ahLst/>
              <a:cxnLst/>
              <a:rect l="l" t="t" r="r" b="b"/>
              <a:pathLst>
                <a:path w="3341" h="422" extrusionOk="0">
                  <a:moveTo>
                    <a:pt x="278" y="1"/>
                  </a:moveTo>
                  <a:cubicBezTo>
                    <a:pt x="0" y="1"/>
                    <a:pt x="0" y="422"/>
                    <a:pt x="278" y="422"/>
                  </a:cubicBezTo>
                  <a:lnTo>
                    <a:pt x="3053" y="422"/>
                  </a:lnTo>
                  <a:cubicBezTo>
                    <a:pt x="3340" y="422"/>
                    <a:pt x="3340" y="1"/>
                    <a:pt x="305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246;p143">
              <a:extLst>
                <a:ext uri="{FF2B5EF4-FFF2-40B4-BE49-F238E27FC236}">
                  <a16:creationId xmlns:a16="http://schemas.microsoft.com/office/drawing/2014/main" id="{30BB243C-FD99-5419-D938-F4ED75D79420}"/>
                </a:ext>
              </a:extLst>
            </p:cNvPr>
            <p:cNvSpPr/>
            <p:nvPr/>
          </p:nvSpPr>
          <p:spPr>
            <a:xfrm>
              <a:off x="7191896" y="2027969"/>
              <a:ext cx="126941" cy="11318"/>
            </a:xfrm>
            <a:custGeom>
              <a:avLst/>
              <a:gdLst/>
              <a:ahLst/>
              <a:cxnLst/>
              <a:rect l="l" t="t" r="r" b="b"/>
              <a:pathLst>
                <a:path w="4834" h="431" extrusionOk="0">
                  <a:moveTo>
                    <a:pt x="287" y="0"/>
                  </a:moveTo>
                  <a:cubicBezTo>
                    <a:pt x="0" y="0"/>
                    <a:pt x="0" y="431"/>
                    <a:pt x="287" y="431"/>
                  </a:cubicBezTo>
                  <a:lnTo>
                    <a:pt x="4546" y="431"/>
                  </a:lnTo>
                  <a:cubicBezTo>
                    <a:pt x="4833" y="431"/>
                    <a:pt x="4833" y="0"/>
                    <a:pt x="4546" y="0"/>
                  </a:cubicBez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247;p143">
              <a:extLst>
                <a:ext uri="{FF2B5EF4-FFF2-40B4-BE49-F238E27FC236}">
                  <a16:creationId xmlns:a16="http://schemas.microsoft.com/office/drawing/2014/main" id="{C1F61FDC-15E0-61C4-9972-32014F432B12}"/>
                </a:ext>
              </a:extLst>
            </p:cNvPr>
            <p:cNvSpPr/>
            <p:nvPr/>
          </p:nvSpPr>
          <p:spPr>
            <a:xfrm>
              <a:off x="7191896" y="2056093"/>
              <a:ext cx="87735" cy="11108"/>
            </a:xfrm>
            <a:custGeom>
              <a:avLst/>
              <a:gdLst/>
              <a:ahLst/>
              <a:cxnLst/>
              <a:rect l="l" t="t" r="r" b="b"/>
              <a:pathLst>
                <a:path w="3341" h="423" extrusionOk="0">
                  <a:moveTo>
                    <a:pt x="287" y="1"/>
                  </a:moveTo>
                  <a:cubicBezTo>
                    <a:pt x="0" y="1"/>
                    <a:pt x="0" y="422"/>
                    <a:pt x="287" y="422"/>
                  </a:cubicBezTo>
                  <a:lnTo>
                    <a:pt x="3053" y="422"/>
                  </a:lnTo>
                  <a:cubicBezTo>
                    <a:pt x="3340" y="422"/>
                    <a:pt x="3340" y="1"/>
                    <a:pt x="3053" y="1"/>
                  </a:cubicBezTo>
                  <a:close/>
                </a:path>
              </a:pathLst>
            </a:custGeom>
            <a:solidFill>
              <a:srgbClr val="6379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248;p143">
              <a:extLst>
                <a:ext uri="{FF2B5EF4-FFF2-40B4-BE49-F238E27FC236}">
                  <a16:creationId xmlns:a16="http://schemas.microsoft.com/office/drawing/2014/main" id="{29A05136-11BA-0840-8DE0-694D61083872}"/>
                </a:ext>
              </a:extLst>
            </p:cNvPr>
            <p:cNvSpPr/>
            <p:nvPr/>
          </p:nvSpPr>
          <p:spPr>
            <a:xfrm>
              <a:off x="7286878" y="2056093"/>
              <a:ext cx="31958" cy="11108"/>
            </a:xfrm>
            <a:custGeom>
              <a:avLst/>
              <a:gdLst/>
              <a:ahLst/>
              <a:cxnLst/>
              <a:rect l="l" t="t" r="r" b="b"/>
              <a:pathLst>
                <a:path w="1217" h="423" extrusionOk="0">
                  <a:moveTo>
                    <a:pt x="288" y="1"/>
                  </a:moveTo>
                  <a:cubicBezTo>
                    <a:pt x="1" y="1"/>
                    <a:pt x="1" y="422"/>
                    <a:pt x="288" y="422"/>
                  </a:cubicBezTo>
                  <a:lnTo>
                    <a:pt x="929" y="422"/>
                  </a:lnTo>
                  <a:cubicBezTo>
                    <a:pt x="1216" y="422"/>
                    <a:pt x="1216" y="1"/>
                    <a:pt x="929" y="1"/>
                  </a:cubicBezTo>
                  <a:close/>
                </a:path>
              </a:pathLst>
            </a:custGeom>
            <a:solidFill>
              <a:srgbClr val="7689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p65"/>
          <p:cNvSpPr txBox="1">
            <a:spLocks noGrp="1"/>
          </p:cNvSpPr>
          <p:nvPr>
            <p:ph type="title"/>
          </p:nvPr>
        </p:nvSpPr>
        <p:spPr>
          <a:xfrm>
            <a:off x="311700" y="3501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Introduction</a:t>
            </a:r>
            <a:endParaRPr sz="3600" b="1"/>
          </a:p>
        </p:txBody>
      </p:sp>
      <p:pic>
        <p:nvPicPr>
          <p:cNvPr id="25" name="Picture 24" descr="A black rectangle with white lines&#10;&#10;Description automatically generated">
            <a:extLst>
              <a:ext uri="{FF2B5EF4-FFF2-40B4-BE49-F238E27FC236}">
                <a16:creationId xmlns:a16="http://schemas.microsoft.com/office/drawing/2014/main" id="{2AD18477-5A61-3A1B-7CFB-9950C59BB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00230">
            <a:off x="-3094909" y="2110403"/>
            <a:ext cx="2808817" cy="2808817"/>
          </a:xfrm>
          <a:prstGeom prst="rect">
            <a:avLst/>
          </a:prstGeom>
        </p:spPr>
      </p:pic>
      <p:pic>
        <p:nvPicPr>
          <p:cNvPr id="3628" name="Picture 3627" descr="A black rectangle with white dots&#10;&#10;Description automatically generated">
            <a:extLst>
              <a:ext uri="{FF2B5EF4-FFF2-40B4-BE49-F238E27FC236}">
                <a16:creationId xmlns:a16="http://schemas.microsoft.com/office/drawing/2014/main" id="{4F2F3FC7-A087-58E6-4E54-CD11F8AF8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98858">
            <a:off x="8076483" y="3925096"/>
            <a:ext cx="1406737" cy="1406737"/>
          </a:xfrm>
          <a:prstGeom prst="rect">
            <a:avLst/>
          </a:prstGeom>
        </p:spPr>
      </p:pic>
      <p:pic>
        <p:nvPicPr>
          <p:cNvPr id="3630" name="Picture 36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9E98E7-36EB-4A72-8F52-4B08E5E7C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632176">
            <a:off x="8312416" y="-88910"/>
            <a:ext cx="1150084" cy="1150084"/>
          </a:xfrm>
          <a:prstGeom prst="rect">
            <a:avLst/>
          </a:prstGeom>
        </p:spPr>
      </p:pic>
      <p:sp>
        <p:nvSpPr>
          <p:cNvPr id="3632" name="Google Shape;3580;p65">
            <a:extLst>
              <a:ext uri="{FF2B5EF4-FFF2-40B4-BE49-F238E27FC236}">
                <a16:creationId xmlns:a16="http://schemas.microsoft.com/office/drawing/2014/main" id="{6F2557DA-384B-5D52-4781-D7CA2D3DD7AF}"/>
              </a:ext>
            </a:extLst>
          </p:cNvPr>
          <p:cNvSpPr txBox="1">
            <a:spLocks/>
          </p:cNvSpPr>
          <p:nvPr/>
        </p:nvSpPr>
        <p:spPr>
          <a:xfrm>
            <a:off x="3617118" y="1163666"/>
            <a:ext cx="4321537" cy="3979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9pPr>
          </a:lstStyle>
          <a:p>
            <a:pPr algn="l"/>
            <a:r>
              <a:rPr lang="vi-VN" sz="2000"/>
              <a:t>To help pet stores approach online business services, websites designed so that store owners can manage:</a:t>
            </a:r>
          </a:p>
          <a:p>
            <a:pPr algn="l"/>
            <a:endParaRPr lang="vi-VN" sz="2000"/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vi-VN" sz="2000"/>
              <a:t>Products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vi-VN" sz="2000"/>
              <a:t>Categories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vi-VN" sz="2000"/>
              <a:t>Orders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vi-VN" sz="2000"/>
              <a:t>……..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endParaRPr lang="vi-VN" sz="2000"/>
          </a:p>
          <a:p>
            <a:pPr algn="l"/>
            <a:r>
              <a:rPr lang="vi-VN" sz="2000"/>
              <a:t>Customers can purchase some goods for their pets without visiting the shop, just through this websites.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33333E-6 L 0.31754 -0.003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85" y="-1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8" dur="2000" spd="-100000" fill="hold"/>
                                        <p:tgtEl>
                                          <p:spTgt spid="36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10" dur="2000" spd="-100000" fill="hold"/>
                                        <p:tgtEl>
                                          <p:spTgt spid="36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100"/>
                                        <p:tgtEl>
                                          <p:spTgt spid="36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5" name="Google Shape;3445;p64"/>
          <p:cNvSpPr txBox="1">
            <a:spLocks noGrp="1"/>
          </p:cNvSpPr>
          <p:nvPr>
            <p:ph type="title"/>
          </p:nvPr>
        </p:nvSpPr>
        <p:spPr>
          <a:xfrm>
            <a:off x="713500" y="543000"/>
            <a:ext cx="77100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446" name="Google Shape;3446;p64"/>
          <p:cNvSpPr txBox="1">
            <a:spLocks noGrp="1"/>
          </p:cNvSpPr>
          <p:nvPr>
            <p:ph type="title" idx="2"/>
          </p:nvPr>
        </p:nvSpPr>
        <p:spPr>
          <a:xfrm>
            <a:off x="13739" y="1414106"/>
            <a:ext cx="17454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47" name="Google Shape;3447;p64"/>
          <p:cNvSpPr txBox="1">
            <a:spLocks noGrp="1"/>
          </p:cNvSpPr>
          <p:nvPr>
            <p:ph type="subTitle" idx="1"/>
          </p:nvPr>
        </p:nvSpPr>
        <p:spPr>
          <a:xfrm>
            <a:off x="13739" y="1978870"/>
            <a:ext cx="17454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Operation</a:t>
            </a:r>
            <a:endParaRPr/>
          </a:p>
        </p:txBody>
      </p:sp>
      <p:sp>
        <p:nvSpPr>
          <p:cNvPr id="3449" name="Google Shape;3449;p64"/>
          <p:cNvSpPr txBox="1">
            <a:spLocks noGrp="1"/>
          </p:cNvSpPr>
          <p:nvPr>
            <p:ph type="title" idx="4"/>
          </p:nvPr>
        </p:nvSpPr>
        <p:spPr>
          <a:xfrm>
            <a:off x="1936533" y="1424706"/>
            <a:ext cx="17949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50" name="Google Shape;3450;p64"/>
          <p:cNvSpPr txBox="1">
            <a:spLocks noGrp="1"/>
          </p:cNvSpPr>
          <p:nvPr>
            <p:ph type="subTitle" idx="5"/>
          </p:nvPr>
        </p:nvSpPr>
        <p:spPr>
          <a:xfrm>
            <a:off x="1759139" y="1973570"/>
            <a:ext cx="2188678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/>
              <a:t>Technology used</a:t>
            </a:r>
            <a:endParaRPr/>
          </a:p>
        </p:txBody>
      </p:sp>
      <p:sp>
        <p:nvSpPr>
          <p:cNvPr id="3452" name="Google Shape;3452;p64"/>
          <p:cNvSpPr txBox="1">
            <a:spLocks noGrp="1"/>
          </p:cNvSpPr>
          <p:nvPr>
            <p:ph type="title" idx="7"/>
          </p:nvPr>
        </p:nvSpPr>
        <p:spPr>
          <a:xfrm>
            <a:off x="3942602" y="1421493"/>
            <a:ext cx="17949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453" name="Google Shape;3453;p64"/>
          <p:cNvSpPr txBox="1">
            <a:spLocks noGrp="1"/>
          </p:cNvSpPr>
          <p:nvPr>
            <p:ph type="subTitle" idx="8"/>
          </p:nvPr>
        </p:nvSpPr>
        <p:spPr>
          <a:xfrm>
            <a:off x="3671451" y="2116492"/>
            <a:ext cx="2387359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vi-VN"/>
              <a:t>Entity – Relationship Diagram</a:t>
            </a:r>
          </a:p>
        </p:txBody>
      </p:sp>
      <p:sp>
        <p:nvSpPr>
          <p:cNvPr id="3455" name="Google Shape;3455;p64"/>
          <p:cNvSpPr txBox="1">
            <a:spLocks noGrp="1"/>
          </p:cNvSpPr>
          <p:nvPr>
            <p:ph type="title" idx="13"/>
          </p:nvPr>
        </p:nvSpPr>
        <p:spPr>
          <a:xfrm>
            <a:off x="5860129" y="1422806"/>
            <a:ext cx="18177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456" name="Google Shape;3456;p64"/>
          <p:cNvSpPr txBox="1">
            <a:spLocks noGrp="1"/>
          </p:cNvSpPr>
          <p:nvPr>
            <p:ph type="subTitle" idx="14"/>
          </p:nvPr>
        </p:nvSpPr>
        <p:spPr>
          <a:xfrm>
            <a:off x="5860129" y="1978870"/>
            <a:ext cx="1817700" cy="4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/>
              <a:t>Database</a:t>
            </a:r>
            <a:endParaRPr/>
          </a:p>
        </p:txBody>
      </p:sp>
      <p:grpSp>
        <p:nvGrpSpPr>
          <p:cNvPr id="3458" name="Google Shape;3458;p64"/>
          <p:cNvGrpSpPr/>
          <p:nvPr/>
        </p:nvGrpSpPr>
        <p:grpSpPr>
          <a:xfrm>
            <a:off x="836115" y="3479450"/>
            <a:ext cx="7471771" cy="1134293"/>
            <a:chOff x="621702" y="3293203"/>
            <a:chExt cx="7471771" cy="1134293"/>
          </a:xfrm>
        </p:grpSpPr>
        <p:grpSp>
          <p:nvGrpSpPr>
            <p:cNvPr id="3459" name="Google Shape;3459;p64"/>
            <p:cNvGrpSpPr/>
            <p:nvPr/>
          </p:nvGrpSpPr>
          <p:grpSpPr>
            <a:xfrm>
              <a:off x="3109837" y="3293203"/>
              <a:ext cx="760537" cy="1134293"/>
              <a:chOff x="-1230173" y="3061546"/>
              <a:chExt cx="652486" cy="973141"/>
            </a:xfrm>
          </p:grpSpPr>
          <p:sp>
            <p:nvSpPr>
              <p:cNvPr id="3460" name="Google Shape;3460;p64"/>
              <p:cNvSpPr/>
              <p:nvPr/>
            </p:nvSpPr>
            <p:spPr>
              <a:xfrm>
                <a:off x="-921741" y="3929470"/>
                <a:ext cx="63902" cy="105217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64"/>
              <p:cNvSpPr/>
              <p:nvPr/>
            </p:nvSpPr>
            <p:spPr>
              <a:xfrm>
                <a:off x="-1230173" y="3061546"/>
                <a:ext cx="627813" cy="918717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chemeClr val="dk2">
                  <a:alpha val="754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64"/>
              <p:cNvSpPr/>
              <p:nvPr/>
            </p:nvSpPr>
            <p:spPr>
              <a:xfrm>
                <a:off x="-1230173" y="3061546"/>
                <a:ext cx="652486" cy="918717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3" name="Google Shape;3463;p64"/>
            <p:cNvGrpSpPr/>
            <p:nvPr/>
          </p:nvGrpSpPr>
          <p:grpSpPr>
            <a:xfrm>
              <a:off x="7538527" y="3599707"/>
              <a:ext cx="554946" cy="827784"/>
              <a:chOff x="-1327475" y="2916375"/>
              <a:chExt cx="749725" cy="1118325"/>
            </a:xfrm>
          </p:grpSpPr>
          <p:sp>
            <p:nvSpPr>
              <p:cNvPr id="3464" name="Google Shape;3464;p64"/>
              <p:cNvSpPr/>
              <p:nvPr/>
            </p:nvSpPr>
            <p:spPr>
              <a:xfrm>
                <a:off x="-973050" y="3913775"/>
                <a:ext cx="73425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64"/>
              <p:cNvSpPr/>
              <p:nvPr/>
            </p:nvSpPr>
            <p:spPr>
              <a:xfrm>
                <a:off x="-1327475" y="2916375"/>
                <a:ext cx="72137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chemeClr val="dk2">
                  <a:alpha val="80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64"/>
              <p:cNvSpPr/>
              <p:nvPr/>
            </p:nvSpPr>
            <p:spPr>
              <a:xfrm>
                <a:off x="-1327475" y="2916375"/>
                <a:ext cx="74972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chemeClr val="dk2">
                  <a:alpha val="6470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67" name="Google Shape;3467;p64"/>
            <p:cNvGrpSpPr/>
            <p:nvPr/>
          </p:nvGrpSpPr>
          <p:grpSpPr>
            <a:xfrm>
              <a:off x="621702" y="3599707"/>
              <a:ext cx="554946" cy="827784"/>
              <a:chOff x="-1327475" y="2916375"/>
              <a:chExt cx="749725" cy="1118325"/>
            </a:xfrm>
          </p:grpSpPr>
          <p:sp>
            <p:nvSpPr>
              <p:cNvPr id="3468" name="Google Shape;3468;p64"/>
              <p:cNvSpPr/>
              <p:nvPr/>
            </p:nvSpPr>
            <p:spPr>
              <a:xfrm>
                <a:off x="-973050" y="3913775"/>
                <a:ext cx="73425" cy="12092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4837" extrusionOk="0">
                    <a:moveTo>
                      <a:pt x="1" y="0"/>
                    </a:moveTo>
                    <a:lnTo>
                      <a:pt x="1" y="4737"/>
                    </a:lnTo>
                    <a:cubicBezTo>
                      <a:pt x="501" y="4804"/>
                      <a:pt x="1035" y="4804"/>
                      <a:pt x="1568" y="4837"/>
                    </a:cubicBezTo>
                    <a:cubicBezTo>
                      <a:pt x="2035" y="4837"/>
                      <a:pt x="2502" y="4804"/>
                      <a:pt x="2936" y="4737"/>
                    </a:cubicBezTo>
                    <a:lnTo>
                      <a:pt x="2936" y="634"/>
                    </a:lnTo>
                    <a:cubicBezTo>
                      <a:pt x="1935" y="534"/>
                      <a:pt x="935" y="33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64"/>
              <p:cNvSpPr/>
              <p:nvPr/>
            </p:nvSpPr>
            <p:spPr>
              <a:xfrm>
                <a:off x="-1327475" y="2916375"/>
                <a:ext cx="72137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8855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719"/>
                      <a:pt x="27854" y="24118"/>
                    </a:cubicBezTo>
                    <a:cubicBezTo>
                      <a:pt x="27020" y="22083"/>
                      <a:pt x="25686" y="20282"/>
                      <a:pt x="23951" y="18914"/>
                    </a:cubicBezTo>
                    <a:cubicBezTo>
                      <a:pt x="25986" y="14845"/>
                      <a:pt x="24785" y="9908"/>
                      <a:pt x="21116" y="7273"/>
                    </a:cubicBezTo>
                    <a:cubicBezTo>
                      <a:pt x="21283" y="6739"/>
                      <a:pt x="21349" y="6172"/>
                      <a:pt x="21349" y="5605"/>
                    </a:cubicBezTo>
                    <a:cubicBezTo>
                      <a:pt x="21383" y="2636"/>
                      <a:pt x="19081" y="201"/>
                      <a:pt x="16112" y="1"/>
                    </a:cubicBezTo>
                    <a:close/>
                  </a:path>
                </a:pathLst>
              </a:custGeom>
              <a:solidFill>
                <a:schemeClr val="dk2">
                  <a:alpha val="7545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64"/>
              <p:cNvSpPr/>
              <p:nvPr/>
            </p:nvSpPr>
            <p:spPr>
              <a:xfrm>
                <a:off x="-1327475" y="2916375"/>
                <a:ext cx="749725" cy="1055875"/>
              </a:xfrm>
              <a:custGeom>
                <a:avLst/>
                <a:gdLst/>
                <a:ahLst/>
                <a:cxnLst/>
                <a:rect l="l" t="t" r="r" b="b"/>
                <a:pathLst>
                  <a:path w="29989" h="42235" extrusionOk="0">
                    <a:moveTo>
                      <a:pt x="15745" y="1"/>
                    </a:moveTo>
                    <a:cubicBezTo>
                      <a:pt x="11976" y="1"/>
                      <a:pt x="9274" y="3670"/>
                      <a:pt x="10375" y="7273"/>
                    </a:cubicBezTo>
                    <a:cubicBezTo>
                      <a:pt x="6706" y="9941"/>
                      <a:pt x="5505" y="14845"/>
                      <a:pt x="7540" y="18914"/>
                    </a:cubicBezTo>
                    <a:cubicBezTo>
                      <a:pt x="1" y="24952"/>
                      <a:pt x="1402" y="36761"/>
                      <a:pt x="10075" y="40930"/>
                    </a:cubicBezTo>
                    <a:cubicBezTo>
                      <a:pt x="11939" y="41823"/>
                      <a:pt x="13866" y="42234"/>
                      <a:pt x="15743" y="42234"/>
                    </a:cubicBezTo>
                    <a:cubicBezTo>
                      <a:pt x="22633" y="42234"/>
                      <a:pt x="28855" y="36698"/>
                      <a:pt x="28855" y="29122"/>
                    </a:cubicBezTo>
                    <a:cubicBezTo>
                      <a:pt x="28855" y="27387"/>
                      <a:pt x="28521" y="25686"/>
                      <a:pt x="27887" y="24118"/>
                    </a:cubicBezTo>
                    <a:lnTo>
                      <a:pt x="27887" y="24118"/>
                    </a:lnTo>
                    <a:cubicBezTo>
                      <a:pt x="29989" y="30056"/>
                      <a:pt x="26853" y="36027"/>
                      <a:pt x="22517" y="37461"/>
                    </a:cubicBezTo>
                    <a:cubicBezTo>
                      <a:pt x="21268" y="37869"/>
                      <a:pt x="19898" y="38082"/>
                      <a:pt x="18506" y="38082"/>
                    </a:cubicBezTo>
                    <a:cubicBezTo>
                      <a:pt x="14323" y="38082"/>
                      <a:pt x="9942" y="36162"/>
                      <a:pt x="8040" y="31857"/>
                    </a:cubicBezTo>
                    <a:cubicBezTo>
                      <a:pt x="5538" y="26153"/>
                      <a:pt x="10308" y="19682"/>
                      <a:pt x="10308" y="19682"/>
                    </a:cubicBezTo>
                    <a:cubicBezTo>
                      <a:pt x="6505" y="13110"/>
                      <a:pt x="12810" y="7506"/>
                      <a:pt x="12810" y="7506"/>
                    </a:cubicBezTo>
                    <a:cubicBezTo>
                      <a:pt x="11175" y="2536"/>
                      <a:pt x="16012" y="34"/>
                      <a:pt x="16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71" name="Google Shape;3471;p64"/>
          <p:cNvGrpSpPr/>
          <p:nvPr/>
        </p:nvGrpSpPr>
        <p:grpSpPr>
          <a:xfrm>
            <a:off x="4860097" y="3535180"/>
            <a:ext cx="2163701" cy="1255236"/>
            <a:chOff x="4470176" y="3297806"/>
            <a:chExt cx="2336357" cy="1355400"/>
          </a:xfrm>
        </p:grpSpPr>
        <p:grpSp>
          <p:nvGrpSpPr>
            <p:cNvPr id="3472" name="Google Shape;3472;p64"/>
            <p:cNvGrpSpPr/>
            <p:nvPr/>
          </p:nvGrpSpPr>
          <p:grpSpPr>
            <a:xfrm rot="-4708987">
              <a:off x="6503893" y="3647909"/>
              <a:ext cx="295718" cy="255668"/>
              <a:chOff x="101940" y="1511157"/>
              <a:chExt cx="152131" cy="131514"/>
            </a:xfrm>
          </p:grpSpPr>
          <p:sp>
            <p:nvSpPr>
              <p:cNvPr id="3473" name="Google Shape;3473;p64"/>
              <p:cNvSpPr/>
              <p:nvPr/>
            </p:nvSpPr>
            <p:spPr>
              <a:xfrm>
                <a:off x="185999" y="1524684"/>
                <a:ext cx="51398" cy="42536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176" extrusionOk="0">
                    <a:moveTo>
                      <a:pt x="302" y="0"/>
                    </a:moveTo>
                    <a:cubicBezTo>
                      <a:pt x="228" y="0"/>
                      <a:pt x="167" y="22"/>
                      <a:pt x="125" y="70"/>
                    </a:cubicBezTo>
                    <a:cubicBezTo>
                      <a:pt x="1" y="212"/>
                      <a:pt x="143" y="567"/>
                      <a:pt x="462" y="851"/>
                    </a:cubicBezTo>
                    <a:cubicBezTo>
                      <a:pt x="691" y="1054"/>
                      <a:pt x="948" y="1176"/>
                      <a:pt x="1120" y="1176"/>
                    </a:cubicBezTo>
                    <a:cubicBezTo>
                      <a:pt x="1188" y="1176"/>
                      <a:pt x="1243" y="1157"/>
                      <a:pt x="1278" y="1117"/>
                    </a:cubicBezTo>
                    <a:cubicBezTo>
                      <a:pt x="1420" y="975"/>
                      <a:pt x="1260" y="620"/>
                      <a:pt x="941" y="336"/>
                    </a:cubicBezTo>
                    <a:cubicBezTo>
                      <a:pt x="717" y="124"/>
                      <a:pt x="475" y="0"/>
                      <a:pt x="3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64"/>
              <p:cNvSpPr/>
              <p:nvPr/>
            </p:nvSpPr>
            <p:spPr>
              <a:xfrm>
                <a:off x="153265" y="1519006"/>
                <a:ext cx="29551" cy="14142"/>
              </a:xfrm>
              <a:custGeom>
                <a:avLst/>
                <a:gdLst/>
                <a:ahLst/>
                <a:cxnLst/>
                <a:rect l="l" t="t" r="r" b="b"/>
                <a:pathLst>
                  <a:path w="817" h="391" extrusionOk="0">
                    <a:moveTo>
                      <a:pt x="492" y="1"/>
                    </a:moveTo>
                    <a:cubicBezTo>
                      <a:pt x="443" y="1"/>
                      <a:pt x="391" y="5"/>
                      <a:pt x="338" y="14"/>
                    </a:cubicBezTo>
                    <a:cubicBezTo>
                      <a:pt x="125" y="67"/>
                      <a:pt x="1" y="156"/>
                      <a:pt x="36" y="280"/>
                    </a:cubicBezTo>
                    <a:cubicBezTo>
                      <a:pt x="62" y="345"/>
                      <a:pt x="162" y="390"/>
                      <a:pt x="303" y="390"/>
                    </a:cubicBezTo>
                    <a:cubicBezTo>
                      <a:pt x="357" y="390"/>
                      <a:pt x="416" y="384"/>
                      <a:pt x="480" y="369"/>
                    </a:cubicBezTo>
                    <a:cubicBezTo>
                      <a:pt x="693" y="334"/>
                      <a:pt x="817" y="227"/>
                      <a:pt x="781" y="121"/>
                    </a:cubicBezTo>
                    <a:cubicBezTo>
                      <a:pt x="755" y="41"/>
                      <a:pt x="638" y="1"/>
                      <a:pt x="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64"/>
              <p:cNvSpPr/>
              <p:nvPr/>
            </p:nvSpPr>
            <p:spPr>
              <a:xfrm>
                <a:off x="105159" y="1511157"/>
                <a:ext cx="148912" cy="130972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3621" extrusionOk="0">
                    <a:moveTo>
                      <a:pt x="2053" y="0"/>
                    </a:moveTo>
                    <a:cubicBezTo>
                      <a:pt x="1344" y="0"/>
                      <a:pt x="671" y="424"/>
                      <a:pt x="390" y="1118"/>
                    </a:cubicBezTo>
                    <a:cubicBezTo>
                      <a:pt x="0" y="2041"/>
                      <a:pt x="444" y="3106"/>
                      <a:pt x="1366" y="3478"/>
                    </a:cubicBezTo>
                    <a:cubicBezTo>
                      <a:pt x="1594" y="3575"/>
                      <a:pt x="1831" y="3620"/>
                      <a:pt x="2064" y="3620"/>
                    </a:cubicBezTo>
                    <a:cubicBezTo>
                      <a:pt x="2774" y="3620"/>
                      <a:pt x="3450" y="3197"/>
                      <a:pt x="3744" y="2502"/>
                    </a:cubicBezTo>
                    <a:cubicBezTo>
                      <a:pt x="4116" y="1580"/>
                      <a:pt x="3673" y="515"/>
                      <a:pt x="2750" y="142"/>
                    </a:cubicBezTo>
                    <a:cubicBezTo>
                      <a:pt x="2522" y="46"/>
                      <a:pt x="2286" y="0"/>
                      <a:pt x="2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64"/>
              <p:cNvSpPr/>
              <p:nvPr/>
            </p:nvSpPr>
            <p:spPr>
              <a:xfrm>
                <a:off x="101940" y="1524648"/>
                <a:ext cx="143161" cy="118023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263" extrusionOk="0">
                    <a:moveTo>
                      <a:pt x="1065" y="0"/>
                    </a:moveTo>
                    <a:cubicBezTo>
                      <a:pt x="0" y="816"/>
                      <a:pt x="142" y="2466"/>
                      <a:pt x="1349" y="3070"/>
                    </a:cubicBezTo>
                    <a:cubicBezTo>
                      <a:pt x="1613" y="3202"/>
                      <a:pt x="1887" y="3263"/>
                      <a:pt x="2154" y="3263"/>
                    </a:cubicBezTo>
                    <a:cubicBezTo>
                      <a:pt x="3103" y="3263"/>
                      <a:pt x="3957" y="2494"/>
                      <a:pt x="3957" y="1455"/>
                    </a:cubicBezTo>
                    <a:cubicBezTo>
                      <a:pt x="3957" y="1384"/>
                      <a:pt x="3957" y="1313"/>
                      <a:pt x="3957" y="1260"/>
                    </a:cubicBezTo>
                    <a:cubicBezTo>
                      <a:pt x="3638" y="1491"/>
                      <a:pt x="3265" y="1615"/>
                      <a:pt x="2875" y="1615"/>
                    </a:cubicBezTo>
                    <a:cubicBezTo>
                      <a:pt x="1934" y="1615"/>
                      <a:pt x="1171" y="923"/>
                      <a:pt x="10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64"/>
              <p:cNvSpPr/>
              <p:nvPr/>
            </p:nvSpPr>
            <p:spPr>
              <a:xfrm>
                <a:off x="121182" y="1565701"/>
                <a:ext cx="111078" cy="69663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1926" extrusionOk="0">
                    <a:moveTo>
                      <a:pt x="36" y="1"/>
                    </a:moveTo>
                    <a:cubicBezTo>
                      <a:pt x="1" y="107"/>
                      <a:pt x="1" y="214"/>
                      <a:pt x="1" y="302"/>
                    </a:cubicBezTo>
                    <a:cubicBezTo>
                      <a:pt x="1" y="1323"/>
                      <a:pt x="817" y="1925"/>
                      <a:pt x="1638" y="1925"/>
                    </a:cubicBezTo>
                    <a:cubicBezTo>
                      <a:pt x="2201" y="1925"/>
                      <a:pt x="2767" y="1641"/>
                      <a:pt x="3070" y="1012"/>
                    </a:cubicBezTo>
                    <a:lnTo>
                      <a:pt x="3070" y="1012"/>
                    </a:lnTo>
                    <a:cubicBezTo>
                      <a:pt x="2733" y="1314"/>
                      <a:pt x="2307" y="1473"/>
                      <a:pt x="1846" y="1473"/>
                    </a:cubicBezTo>
                    <a:cubicBezTo>
                      <a:pt x="977" y="1473"/>
                      <a:pt x="214" y="870"/>
                      <a:pt x="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8" name="Google Shape;3478;p64"/>
            <p:cNvGrpSpPr/>
            <p:nvPr/>
          </p:nvGrpSpPr>
          <p:grpSpPr>
            <a:xfrm>
              <a:off x="4470176" y="3297806"/>
              <a:ext cx="1804236" cy="1355400"/>
              <a:chOff x="-2022624" y="2368406"/>
              <a:chExt cx="1804236" cy="1355400"/>
            </a:xfrm>
          </p:grpSpPr>
          <p:sp>
            <p:nvSpPr>
              <p:cNvPr id="3479" name="Google Shape;3479;p64"/>
              <p:cNvSpPr/>
              <p:nvPr/>
            </p:nvSpPr>
            <p:spPr>
              <a:xfrm rot="-481">
                <a:off x="-1882313" y="3599811"/>
                <a:ext cx="1523617" cy="123889"/>
              </a:xfrm>
              <a:custGeom>
                <a:avLst/>
                <a:gdLst/>
                <a:ahLst/>
                <a:cxnLst/>
                <a:rect l="l" t="t" r="r" b="b"/>
                <a:pathLst>
                  <a:path w="85285" h="5648" extrusionOk="0">
                    <a:moveTo>
                      <a:pt x="42648" y="0"/>
                    </a:moveTo>
                    <a:cubicBezTo>
                      <a:pt x="19096" y="0"/>
                      <a:pt x="0" y="1260"/>
                      <a:pt x="0" y="2818"/>
                    </a:cubicBezTo>
                    <a:cubicBezTo>
                      <a:pt x="0" y="4376"/>
                      <a:pt x="19096" y="5648"/>
                      <a:pt x="42648" y="5648"/>
                    </a:cubicBezTo>
                    <a:cubicBezTo>
                      <a:pt x="66200" y="5648"/>
                      <a:pt x="85284" y="4376"/>
                      <a:pt x="85284" y="2818"/>
                    </a:cubicBezTo>
                    <a:cubicBezTo>
                      <a:pt x="85284" y="1260"/>
                      <a:pt x="66200" y="0"/>
                      <a:pt x="42648" y="0"/>
                    </a:cubicBezTo>
                    <a:close/>
                  </a:path>
                </a:pathLst>
              </a:custGeom>
              <a:solidFill>
                <a:srgbClr val="000000">
                  <a:alpha val="105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80" name="Google Shape;3480;p64"/>
              <p:cNvGrpSpPr/>
              <p:nvPr/>
            </p:nvGrpSpPr>
            <p:grpSpPr>
              <a:xfrm>
                <a:off x="-2022624" y="2368406"/>
                <a:ext cx="1804236" cy="1231297"/>
                <a:chOff x="-4935204" y="31669"/>
                <a:chExt cx="6153603" cy="4199511"/>
              </a:xfrm>
            </p:grpSpPr>
            <p:sp>
              <p:nvSpPr>
                <p:cNvPr id="3481" name="Google Shape;3481;p64"/>
                <p:cNvSpPr/>
                <p:nvPr/>
              </p:nvSpPr>
              <p:spPr>
                <a:xfrm>
                  <a:off x="766662" y="3477933"/>
                  <a:ext cx="209061" cy="106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5041" extrusionOk="0">
                      <a:moveTo>
                        <a:pt x="4339" y="1"/>
                      </a:moveTo>
                      <a:cubicBezTo>
                        <a:pt x="3820" y="1"/>
                        <a:pt x="3317" y="76"/>
                        <a:pt x="2867" y="151"/>
                      </a:cubicBezTo>
                      <a:cubicBezTo>
                        <a:pt x="1381" y="363"/>
                        <a:pt x="1" y="1000"/>
                        <a:pt x="107" y="1213"/>
                      </a:cubicBezTo>
                      <a:cubicBezTo>
                        <a:pt x="107" y="1425"/>
                        <a:pt x="1593" y="1319"/>
                        <a:pt x="2867" y="1425"/>
                      </a:cubicBezTo>
                      <a:cubicBezTo>
                        <a:pt x="3504" y="1425"/>
                        <a:pt x="4140" y="1531"/>
                        <a:pt x="4671" y="1637"/>
                      </a:cubicBezTo>
                      <a:cubicBezTo>
                        <a:pt x="4883" y="1743"/>
                        <a:pt x="5096" y="1849"/>
                        <a:pt x="5308" y="1956"/>
                      </a:cubicBezTo>
                      <a:cubicBezTo>
                        <a:pt x="5627" y="1956"/>
                        <a:pt x="5839" y="2062"/>
                        <a:pt x="6051" y="2168"/>
                      </a:cubicBezTo>
                      <a:cubicBezTo>
                        <a:pt x="6582" y="2380"/>
                        <a:pt x="7113" y="2699"/>
                        <a:pt x="7537" y="3123"/>
                      </a:cubicBezTo>
                      <a:cubicBezTo>
                        <a:pt x="8553" y="3936"/>
                        <a:pt x="9375" y="5041"/>
                        <a:pt x="9629" y="5041"/>
                      </a:cubicBezTo>
                      <a:cubicBezTo>
                        <a:pt x="9641" y="5041"/>
                        <a:pt x="9651" y="5038"/>
                        <a:pt x="9660" y="5034"/>
                      </a:cubicBezTo>
                      <a:cubicBezTo>
                        <a:pt x="9872" y="4822"/>
                        <a:pt x="9342" y="3548"/>
                        <a:pt x="8386" y="2274"/>
                      </a:cubicBezTo>
                      <a:cubicBezTo>
                        <a:pt x="7962" y="1637"/>
                        <a:pt x="7431" y="1213"/>
                        <a:pt x="6900" y="788"/>
                      </a:cubicBezTo>
                      <a:cubicBezTo>
                        <a:pt x="6688" y="576"/>
                        <a:pt x="6476" y="470"/>
                        <a:pt x="6263" y="363"/>
                      </a:cubicBezTo>
                      <a:lnTo>
                        <a:pt x="5945" y="257"/>
                      </a:lnTo>
                      <a:cubicBezTo>
                        <a:pt x="5627" y="151"/>
                        <a:pt x="5308" y="45"/>
                        <a:pt x="4990" y="45"/>
                      </a:cubicBezTo>
                      <a:cubicBezTo>
                        <a:pt x="4772" y="14"/>
                        <a:pt x="4554" y="1"/>
                        <a:pt x="4339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2" name="Google Shape;3482;p64"/>
                <p:cNvSpPr/>
                <p:nvPr/>
              </p:nvSpPr>
              <p:spPr>
                <a:xfrm>
                  <a:off x="-4935204" y="2564665"/>
                  <a:ext cx="2117733" cy="10956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11" h="51744" extrusionOk="0">
                      <a:moveTo>
                        <a:pt x="51891" y="0"/>
                      </a:moveTo>
                      <a:cubicBezTo>
                        <a:pt x="50002" y="0"/>
                        <a:pt x="48895" y="62"/>
                        <a:pt x="48895" y="62"/>
                      </a:cubicBezTo>
                      <a:cubicBezTo>
                        <a:pt x="48895" y="62"/>
                        <a:pt x="50190" y="15503"/>
                        <a:pt x="45735" y="15503"/>
                      </a:cubicBezTo>
                      <a:cubicBezTo>
                        <a:pt x="45591" y="15503"/>
                        <a:pt x="45441" y="15487"/>
                        <a:pt x="45286" y="15454"/>
                      </a:cubicBezTo>
                      <a:cubicBezTo>
                        <a:pt x="40297" y="14392"/>
                        <a:pt x="32866" y="1973"/>
                        <a:pt x="32866" y="1973"/>
                      </a:cubicBezTo>
                      <a:cubicBezTo>
                        <a:pt x="32866" y="1973"/>
                        <a:pt x="29151" y="6007"/>
                        <a:pt x="24162" y="11951"/>
                      </a:cubicBezTo>
                      <a:cubicBezTo>
                        <a:pt x="19173" y="17895"/>
                        <a:pt x="5162" y="24158"/>
                        <a:pt x="2508" y="27873"/>
                      </a:cubicBezTo>
                      <a:cubicBezTo>
                        <a:pt x="0" y="31249"/>
                        <a:pt x="1612" y="35764"/>
                        <a:pt x="8299" y="35764"/>
                      </a:cubicBezTo>
                      <a:cubicBezTo>
                        <a:pt x="8970" y="35764"/>
                        <a:pt x="9694" y="35719"/>
                        <a:pt x="10469" y="35622"/>
                      </a:cubicBezTo>
                      <a:cubicBezTo>
                        <a:pt x="18855" y="34454"/>
                        <a:pt x="27877" y="23627"/>
                        <a:pt x="27877" y="23627"/>
                      </a:cubicBezTo>
                      <a:cubicBezTo>
                        <a:pt x="27877" y="23627"/>
                        <a:pt x="32760" y="43583"/>
                        <a:pt x="59297" y="50589"/>
                      </a:cubicBezTo>
                      <a:cubicBezTo>
                        <a:pt x="62327" y="51389"/>
                        <a:pt x="65193" y="51743"/>
                        <a:pt x="67892" y="51743"/>
                      </a:cubicBezTo>
                      <a:cubicBezTo>
                        <a:pt x="88828" y="51743"/>
                        <a:pt x="99739" y="30421"/>
                        <a:pt x="99739" y="30421"/>
                      </a:cubicBezTo>
                      <a:cubicBezTo>
                        <a:pt x="100011" y="2085"/>
                        <a:pt x="62836" y="0"/>
                        <a:pt x="51891" y="0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3" name="Google Shape;3483;p64"/>
                <p:cNvSpPr/>
                <p:nvPr/>
              </p:nvSpPr>
              <p:spPr>
                <a:xfrm>
                  <a:off x="-4902340" y="2565088"/>
                  <a:ext cx="1326148" cy="756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28" h="35709" extrusionOk="0">
                      <a:moveTo>
                        <a:pt x="49921" y="1"/>
                      </a:moveTo>
                      <a:cubicBezTo>
                        <a:pt x="49057" y="1"/>
                        <a:pt x="48196" y="14"/>
                        <a:pt x="47343" y="42"/>
                      </a:cubicBezTo>
                      <a:cubicBezTo>
                        <a:pt x="47343" y="42"/>
                        <a:pt x="48638" y="15483"/>
                        <a:pt x="44183" y="15483"/>
                      </a:cubicBezTo>
                      <a:cubicBezTo>
                        <a:pt x="44039" y="15483"/>
                        <a:pt x="43889" y="15467"/>
                        <a:pt x="43734" y="15434"/>
                      </a:cubicBezTo>
                      <a:cubicBezTo>
                        <a:pt x="38851" y="14372"/>
                        <a:pt x="31420" y="1953"/>
                        <a:pt x="31420" y="1953"/>
                      </a:cubicBezTo>
                      <a:lnTo>
                        <a:pt x="31314" y="1953"/>
                      </a:lnTo>
                      <a:cubicBezTo>
                        <a:pt x="29934" y="3439"/>
                        <a:pt x="28554" y="5031"/>
                        <a:pt x="27174" y="6624"/>
                      </a:cubicBezTo>
                      <a:lnTo>
                        <a:pt x="26750" y="7048"/>
                      </a:lnTo>
                      <a:cubicBezTo>
                        <a:pt x="25476" y="8640"/>
                        <a:pt x="23990" y="10233"/>
                        <a:pt x="22716" y="11931"/>
                      </a:cubicBezTo>
                      <a:cubicBezTo>
                        <a:pt x="17621" y="17875"/>
                        <a:pt x="3610" y="24138"/>
                        <a:pt x="956" y="27853"/>
                      </a:cubicBezTo>
                      <a:cubicBezTo>
                        <a:pt x="744" y="28065"/>
                        <a:pt x="637" y="28278"/>
                        <a:pt x="531" y="28490"/>
                      </a:cubicBezTo>
                      <a:cubicBezTo>
                        <a:pt x="425" y="28596"/>
                        <a:pt x="425" y="28702"/>
                        <a:pt x="425" y="28702"/>
                      </a:cubicBezTo>
                      <a:cubicBezTo>
                        <a:pt x="319" y="28915"/>
                        <a:pt x="319" y="29021"/>
                        <a:pt x="213" y="29233"/>
                      </a:cubicBezTo>
                      <a:cubicBezTo>
                        <a:pt x="213" y="29339"/>
                        <a:pt x="213" y="29445"/>
                        <a:pt x="107" y="29445"/>
                      </a:cubicBezTo>
                      <a:cubicBezTo>
                        <a:pt x="1" y="29552"/>
                        <a:pt x="1" y="29764"/>
                        <a:pt x="1" y="29870"/>
                      </a:cubicBezTo>
                      <a:cubicBezTo>
                        <a:pt x="1" y="29976"/>
                        <a:pt x="1" y="30082"/>
                        <a:pt x="1" y="30188"/>
                      </a:cubicBezTo>
                      <a:lnTo>
                        <a:pt x="1" y="30507"/>
                      </a:lnTo>
                      <a:lnTo>
                        <a:pt x="1" y="30931"/>
                      </a:lnTo>
                      <a:lnTo>
                        <a:pt x="1" y="31144"/>
                      </a:lnTo>
                      <a:cubicBezTo>
                        <a:pt x="1" y="31462"/>
                        <a:pt x="107" y="31674"/>
                        <a:pt x="107" y="31887"/>
                      </a:cubicBezTo>
                      <a:cubicBezTo>
                        <a:pt x="213" y="32205"/>
                        <a:pt x="213" y="32418"/>
                        <a:pt x="319" y="32630"/>
                      </a:cubicBezTo>
                      <a:lnTo>
                        <a:pt x="319" y="32736"/>
                      </a:lnTo>
                      <a:cubicBezTo>
                        <a:pt x="425" y="32842"/>
                        <a:pt x="531" y="33054"/>
                        <a:pt x="637" y="33161"/>
                      </a:cubicBezTo>
                      <a:lnTo>
                        <a:pt x="637" y="33267"/>
                      </a:lnTo>
                      <a:cubicBezTo>
                        <a:pt x="850" y="33479"/>
                        <a:pt x="956" y="33585"/>
                        <a:pt x="1062" y="33691"/>
                      </a:cubicBezTo>
                      <a:cubicBezTo>
                        <a:pt x="2230" y="34859"/>
                        <a:pt x="3716" y="35602"/>
                        <a:pt x="5308" y="35708"/>
                      </a:cubicBezTo>
                      <a:cubicBezTo>
                        <a:pt x="3503" y="33373"/>
                        <a:pt x="2654" y="30401"/>
                        <a:pt x="6369" y="27535"/>
                      </a:cubicBezTo>
                      <a:cubicBezTo>
                        <a:pt x="12039" y="23263"/>
                        <a:pt x="16174" y="20753"/>
                        <a:pt x="18526" y="20753"/>
                      </a:cubicBezTo>
                      <a:cubicBezTo>
                        <a:pt x="19388" y="20753"/>
                        <a:pt x="20011" y="21091"/>
                        <a:pt x="20381" y="21803"/>
                      </a:cubicBezTo>
                      <a:cubicBezTo>
                        <a:pt x="21124" y="23713"/>
                        <a:pt x="21761" y="25836"/>
                        <a:pt x="22185" y="27853"/>
                      </a:cubicBezTo>
                      <a:cubicBezTo>
                        <a:pt x="23141" y="27004"/>
                        <a:pt x="23884" y="26155"/>
                        <a:pt x="24627" y="25518"/>
                      </a:cubicBezTo>
                      <a:lnTo>
                        <a:pt x="25051" y="24987"/>
                      </a:lnTo>
                      <a:cubicBezTo>
                        <a:pt x="25264" y="24669"/>
                        <a:pt x="25476" y="24456"/>
                        <a:pt x="25688" y="24244"/>
                      </a:cubicBezTo>
                      <a:lnTo>
                        <a:pt x="25795" y="24138"/>
                      </a:lnTo>
                      <a:lnTo>
                        <a:pt x="26007" y="23926"/>
                      </a:lnTo>
                      <a:lnTo>
                        <a:pt x="26113" y="23713"/>
                      </a:lnTo>
                      <a:lnTo>
                        <a:pt x="26219" y="23607"/>
                      </a:lnTo>
                      <a:cubicBezTo>
                        <a:pt x="26538" y="24669"/>
                        <a:pt x="26962" y="25624"/>
                        <a:pt x="27387" y="26686"/>
                      </a:cubicBezTo>
                      <a:lnTo>
                        <a:pt x="27493" y="26579"/>
                      </a:lnTo>
                      <a:cubicBezTo>
                        <a:pt x="27193" y="22482"/>
                        <a:pt x="27552" y="17820"/>
                        <a:pt x="30341" y="17820"/>
                      </a:cubicBezTo>
                      <a:cubicBezTo>
                        <a:pt x="30514" y="17820"/>
                        <a:pt x="30697" y="17838"/>
                        <a:pt x="30890" y="17875"/>
                      </a:cubicBezTo>
                      <a:cubicBezTo>
                        <a:pt x="34711" y="18724"/>
                        <a:pt x="37471" y="23183"/>
                        <a:pt x="40549" y="25518"/>
                      </a:cubicBezTo>
                      <a:cubicBezTo>
                        <a:pt x="42636" y="27065"/>
                        <a:pt x="44845" y="27783"/>
                        <a:pt x="46945" y="27783"/>
                      </a:cubicBezTo>
                      <a:cubicBezTo>
                        <a:pt x="51038" y="27783"/>
                        <a:pt x="54715" y="25054"/>
                        <a:pt x="56259" y="20423"/>
                      </a:cubicBezTo>
                      <a:lnTo>
                        <a:pt x="56259" y="20423"/>
                      </a:lnTo>
                      <a:cubicBezTo>
                        <a:pt x="55304" y="20741"/>
                        <a:pt x="54242" y="21060"/>
                        <a:pt x="53181" y="21272"/>
                      </a:cubicBezTo>
                      <a:cubicBezTo>
                        <a:pt x="58382" y="18406"/>
                        <a:pt x="62628" y="8534"/>
                        <a:pt x="59443" y="2908"/>
                      </a:cubicBezTo>
                      <a:cubicBezTo>
                        <a:pt x="58807" y="1847"/>
                        <a:pt x="57957" y="998"/>
                        <a:pt x="57002" y="255"/>
                      </a:cubicBezTo>
                      <a:cubicBezTo>
                        <a:pt x="54671" y="99"/>
                        <a:pt x="52283" y="1"/>
                        <a:pt x="49921" y="1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4" name="Google Shape;3484;p64"/>
                <p:cNvSpPr/>
                <p:nvPr/>
              </p:nvSpPr>
              <p:spPr>
                <a:xfrm>
                  <a:off x="-4934759" y="2604177"/>
                  <a:ext cx="1853067" cy="10540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12" h="49778" extrusionOk="0">
                      <a:moveTo>
                        <a:pt x="32845" y="1"/>
                      </a:moveTo>
                      <a:cubicBezTo>
                        <a:pt x="32845" y="1"/>
                        <a:pt x="29130" y="4035"/>
                        <a:pt x="24141" y="9979"/>
                      </a:cubicBezTo>
                      <a:cubicBezTo>
                        <a:pt x="19152" y="15923"/>
                        <a:pt x="5141" y="22292"/>
                        <a:pt x="2487" y="26007"/>
                      </a:cubicBezTo>
                      <a:cubicBezTo>
                        <a:pt x="1" y="29450"/>
                        <a:pt x="1649" y="33926"/>
                        <a:pt x="8132" y="33926"/>
                      </a:cubicBezTo>
                      <a:cubicBezTo>
                        <a:pt x="8845" y="33926"/>
                        <a:pt x="9617" y="33872"/>
                        <a:pt x="10448" y="33756"/>
                      </a:cubicBezTo>
                      <a:cubicBezTo>
                        <a:pt x="18728" y="32588"/>
                        <a:pt x="27750" y="21655"/>
                        <a:pt x="27750" y="21655"/>
                      </a:cubicBezTo>
                      <a:cubicBezTo>
                        <a:pt x="27750" y="21655"/>
                        <a:pt x="32633" y="41611"/>
                        <a:pt x="59276" y="48617"/>
                      </a:cubicBezTo>
                      <a:cubicBezTo>
                        <a:pt x="62035" y="49396"/>
                        <a:pt x="64862" y="49778"/>
                        <a:pt x="67676" y="49778"/>
                      </a:cubicBezTo>
                      <a:cubicBezTo>
                        <a:pt x="74820" y="49778"/>
                        <a:pt x="81876" y="47318"/>
                        <a:pt x="87511" y="42672"/>
                      </a:cubicBezTo>
                      <a:lnTo>
                        <a:pt x="87511" y="42672"/>
                      </a:lnTo>
                      <a:cubicBezTo>
                        <a:pt x="82828" y="44334"/>
                        <a:pt x="75947" y="46259"/>
                        <a:pt x="69214" y="46259"/>
                      </a:cubicBezTo>
                      <a:cubicBezTo>
                        <a:pt x="61755" y="46259"/>
                        <a:pt x="54477" y="43896"/>
                        <a:pt x="50572" y="36197"/>
                      </a:cubicBezTo>
                      <a:cubicBezTo>
                        <a:pt x="42929" y="21337"/>
                        <a:pt x="51952" y="15923"/>
                        <a:pt x="52376" y="7856"/>
                      </a:cubicBezTo>
                      <a:lnTo>
                        <a:pt x="52376" y="7856"/>
                      </a:lnTo>
                      <a:cubicBezTo>
                        <a:pt x="51103" y="9236"/>
                        <a:pt x="49404" y="10191"/>
                        <a:pt x="47600" y="10510"/>
                      </a:cubicBezTo>
                      <a:cubicBezTo>
                        <a:pt x="47238" y="11324"/>
                        <a:pt x="46490" y="11830"/>
                        <a:pt x="45620" y="11830"/>
                      </a:cubicBezTo>
                      <a:cubicBezTo>
                        <a:pt x="45469" y="11830"/>
                        <a:pt x="45315" y="11815"/>
                        <a:pt x="45158" y="11783"/>
                      </a:cubicBezTo>
                      <a:cubicBezTo>
                        <a:pt x="40169" y="10828"/>
                        <a:pt x="32845" y="1"/>
                        <a:pt x="3284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5" name="Google Shape;3485;p64"/>
                <p:cNvSpPr/>
                <p:nvPr/>
              </p:nvSpPr>
              <p:spPr>
                <a:xfrm>
                  <a:off x="-3124423" y="2815461"/>
                  <a:ext cx="393368" cy="732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77" h="34605" extrusionOk="0">
                      <a:moveTo>
                        <a:pt x="17090" y="1"/>
                      </a:moveTo>
                      <a:cubicBezTo>
                        <a:pt x="17090" y="1275"/>
                        <a:pt x="17196" y="2442"/>
                        <a:pt x="17409" y="3610"/>
                      </a:cubicBezTo>
                      <a:cubicBezTo>
                        <a:pt x="17621" y="6264"/>
                        <a:pt x="17515" y="8811"/>
                        <a:pt x="17090" y="11359"/>
                      </a:cubicBezTo>
                      <a:cubicBezTo>
                        <a:pt x="16878" y="12739"/>
                        <a:pt x="16560" y="14119"/>
                        <a:pt x="16135" y="15392"/>
                      </a:cubicBezTo>
                      <a:cubicBezTo>
                        <a:pt x="15710" y="16454"/>
                        <a:pt x="15286" y="17621"/>
                        <a:pt x="14755" y="18683"/>
                      </a:cubicBezTo>
                      <a:cubicBezTo>
                        <a:pt x="14543" y="19107"/>
                        <a:pt x="14331" y="19426"/>
                        <a:pt x="14118" y="19850"/>
                      </a:cubicBezTo>
                      <a:lnTo>
                        <a:pt x="13800" y="20275"/>
                      </a:lnTo>
                      <a:lnTo>
                        <a:pt x="13587" y="19957"/>
                      </a:lnTo>
                      <a:cubicBezTo>
                        <a:pt x="13481" y="19638"/>
                        <a:pt x="13269" y="19320"/>
                        <a:pt x="13057" y="18895"/>
                      </a:cubicBezTo>
                      <a:lnTo>
                        <a:pt x="11571" y="16135"/>
                      </a:lnTo>
                      <a:lnTo>
                        <a:pt x="11465" y="19214"/>
                      </a:lnTo>
                      <a:cubicBezTo>
                        <a:pt x="11358" y="20912"/>
                        <a:pt x="10934" y="22610"/>
                        <a:pt x="10191" y="24096"/>
                      </a:cubicBezTo>
                      <a:cubicBezTo>
                        <a:pt x="9235" y="26007"/>
                        <a:pt x="7962" y="27812"/>
                        <a:pt x="6369" y="29404"/>
                      </a:cubicBezTo>
                      <a:cubicBezTo>
                        <a:pt x="3397" y="32588"/>
                        <a:pt x="1" y="34393"/>
                        <a:pt x="107" y="34605"/>
                      </a:cubicBezTo>
                      <a:cubicBezTo>
                        <a:pt x="956" y="34393"/>
                        <a:pt x="1699" y="34074"/>
                        <a:pt x="2442" y="33544"/>
                      </a:cubicBezTo>
                      <a:cubicBezTo>
                        <a:pt x="4140" y="32588"/>
                        <a:pt x="5733" y="31421"/>
                        <a:pt x="7219" y="30147"/>
                      </a:cubicBezTo>
                      <a:cubicBezTo>
                        <a:pt x="8917" y="28661"/>
                        <a:pt x="10403" y="26750"/>
                        <a:pt x="11571" y="24733"/>
                      </a:cubicBezTo>
                      <a:cubicBezTo>
                        <a:pt x="12108" y="23779"/>
                        <a:pt x="12510" y="22791"/>
                        <a:pt x="12779" y="21769"/>
                      </a:cubicBezTo>
                      <a:lnTo>
                        <a:pt x="12779" y="21769"/>
                      </a:lnTo>
                      <a:lnTo>
                        <a:pt x="12844" y="21867"/>
                      </a:lnTo>
                      <a:cubicBezTo>
                        <a:pt x="13057" y="22080"/>
                        <a:pt x="13269" y="22292"/>
                        <a:pt x="13481" y="22504"/>
                      </a:cubicBezTo>
                      <a:lnTo>
                        <a:pt x="13587" y="22716"/>
                      </a:lnTo>
                      <a:lnTo>
                        <a:pt x="14012" y="23141"/>
                      </a:lnTo>
                      <a:lnTo>
                        <a:pt x="14012" y="23247"/>
                      </a:lnTo>
                      <a:cubicBezTo>
                        <a:pt x="14118" y="23247"/>
                        <a:pt x="14118" y="23141"/>
                        <a:pt x="14118" y="23141"/>
                      </a:cubicBezTo>
                      <a:cubicBezTo>
                        <a:pt x="14224" y="23035"/>
                        <a:pt x="14224" y="22929"/>
                        <a:pt x="14331" y="22823"/>
                      </a:cubicBezTo>
                      <a:lnTo>
                        <a:pt x="14755" y="22186"/>
                      </a:lnTo>
                      <a:cubicBezTo>
                        <a:pt x="15074" y="21761"/>
                        <a:pt x="15392" y="21230"/>
                        <a:pt x="15710" y="20806"/>
                      </a:cubicBezTo>
                      <a:cubicBezTo>
                        <a:pt x="16029" y="20381"/>
                        <a:pt x="16241" y="19957"/>
                        <a:pt x="16453" y="19426"/>
                      </a:cubicBezTo>
                      <a:cubicBezTo>
                        <a:pt x="16984" y="18258"/>
                        <a:pt x="17409" y="17091"/>
                        <a:pt x="17833" y="15923"/>
                      </a:cubicBezTo>
                      <a:cubicBezTo>
                        <a:pt x="18046" y="14437"/>
                        <a:pt x="18258" y="12951"/>
                        <a:pt x="18364" y="11465"/>
                      </a:cubicBezTo>
                      <a:cubicBezTo>
                        <a:pt x="18576" y="8811"/>
                        <a:pt x="18470" y="6157"/>
                        <a:pt x="18046" y="3504"/>
                      </a:cubicBezTo>
                      <a:cubicBezTo>
                        <a:pt x="17940" y="2336"/>
                        <a:pt x="17621" y="1168"/>
                        <a:pt x="1709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6" name="Google Shape;3486;p64"/>
                <p:cNvSpPr/>
                <p:nvPr/>
              </p:nvSpPr>
              <p:spPr>
                <a:xfrm>
                  <a:off x="-4403351" y="2576650"/>
                  <a:ext cx="202306" cy="2860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4" h="13508" extrusionOk="0">
                      <a:moveTo>
                        <a:pt x="8333" y="1"/>
                      </a:moveTo>
                      <a:cubicBezTo>
                        <a:pt x="8306" y="1"/>
                        <a:pt x="8280" y="27"/>
                        <a:pt x="8280" y="27"/>
                      </a:cubicBezTo>
                      <a:lnTo>
                        <a:pt x="7537" y="770"/>
                      </a:lnTo>
                      <a:lnTo>
                        <a:pt x="6582" y="1513"/>
                      </a:lnTo>
                      <a:lnTo>
                        <a:pt x="6157" y="1938"/>
                      </a:lnTo>
                      <a:lnTo>
                        <a:pt x="5839" y="2256"/>
                      </a:lnTo>
                      <a:cubicBezTo>
                        <a:pt x="4883" y="3318"/>
                        <a:pt x="3928" y="4379"/>
                        <a:pt x="3185" y="5547"/>
                      </a:cubicBezTo>
                      <a:cubicBezTo>
                        <a:pt x="1380" y="8094"/>
                        <a:pt x="0" y="10748"/>
                        <a:pt x="213" y="10854"/>
                      </a:cubicBezTo>
                      <a:cubicBezTo>
                        <a:pt x="221" y="10863"/>
                        <a:pt x="233" y="10867"/>
                        <a:pt x="247" y="10867"/>
                      </a:cubicBezTo>
                      <a:cubicBezTo>
                        <a:pt x="573" y="10867"/>
                        <a:pt x="2308" y="8530"/>
                        <a:pt x="4140" y="6290"/>
                      </a:cubicBezTo>
                      <a:cubicBezTo>
                        <a:pt x="5096" y="5335"/>
                        <a:pt x="5945" y="4379"/>
                        <a:pt x="7006" y="3424"/>
                      </a:cubicBezTo>
                      <a:lnTo>
                        <a:pt x="7325" y="3105"/>
                      </a:lnTo>
                      <a:cubicBezTo>
                        <a:pt x="7325" y="3318"/>
                        <a:pt x="7431" y="3424"/>
                        <a:pt x="7431" y="3530"/>
                      </a:cubicBezTo>
                      <a:cubicBezTo>
                        <a:pt x="7749" y="4804"/>
                        <a:pt x="8068" y="6184"/>
                        <a:pt x="8280" y="7458"/>
                      </a:cubicBezTo>
                      <a:cubicBezTo>
                        <a:pt x="8705" y="10430"/>
                        <a:pt x="8917" y="13508"/>
                        <a:pt x="9235" y="13508"/>
                      </a:cubicBezTo>
                      <a:cubicBezTo>
                        <a:pt x="9341" y="13508"/>
                        <a:pt x="9554" y="10430"/>
                        <a:pt x="9554" y="7351"/>
                      </a:cubicBezTo>
                      <a:cubicBezTo>
                        <a:pt x="9554" y="5971"/>
                        <a:pt x="9341" y="4592"/>
                        <a:pt x="9129" y="3105"/>
                      </a:cubicBezTo>
                      <a:cubicBezTo>
                        <a:pt x="9023" y="2999"/>
                        <a:pt x="9023" y="2999"/>
                        <a:pt x="9023" y="2787"/>
                      </a:cubicBezTo>
                      <a:cubicBezTo>
                        <a:pt x="8917" y="2469"/>
                        <a:pt x="8811" y="2256"/>
                        <a:pt x="8811" y="2044"/>
                      </a:cubicBezTo>
                      <a:cubicBezTo>
                        <a:pt x="8705" y="1619"/>
                        <a:pt x="8598" y="1195"/>
                        <a:pt x="8598" y="876"/>
                      </a:cubicBezTo>
                      <a:cubicBezTo>
                        <a:pt x="8492" y="558"/>
                        <a:pt x="8386" y="346"/>
                        <a:pt x="8386" y="133"/>
                      </a:cubicBezTo>
                      <a:cubicBezTo>
                        <a:pt x="8386" y="27"/>
                        <a:pt x="8360" y="1"/>
                        <a:pt x="8333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7" name="Google Shape;3487;p64"/>
                <p:cNvSpPr/>
                <p:nvPr/>
              </p:nvSpPr>
              <p:spPr>
                <a:xfrm>
                  <a:off x="-4237021" y="2590710"/>
                  <a:ext cx="501255" cy="274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72" h="12951" extrusionOk="0">
                      <a:moveTo>
                        <a:pt x="23671" y="0"/>
                      </a:moveTo>
                      <a:cubicBezTo>
                        <a:pt x="23141" y="743"/>
                        <a:pt x="22716" y="1592"/>
                        <a:pt x="22398" y="2441"/>
                      </a:cubicBezTo>
                      <a:cubicBezTo>
                        <a:pt x="21548" y="4246"/>
                        <a:pt x="20487" y="6051"/>
                        <a:pt x="19213" y="7537"/>
                      </a:cubicBezTo>
                      <a:cubicBezTo>
                        <a:pt x="18045" y="9023"/>
                        <a:pt x="16453" y="10190"/>
                        <a:pt x="14649" y="10827"/>
                      </a:cubicBezTo>
                      <a:cubicBezTo>
                        <a:pt x="14012" y="11039"/>
                        <a:pt x="13375" y="11146"/>
                        <a:pt x="12738" y="11146"/>
                      </a:cubicBezTo>
                      <a:lnTo>
                        <a:pt x="11464" y="11146"/>
                      </a:lnTo>
                      <a:cubicBezTo>
                        <a:pt x="10827" y="11039"/>
                        <a:pt x="10191" y="10933"/>
                        <a:pt x="9660" y="10721"/>
                      </a:cubicBezTo>
                      <a:cubicBezTo>
                        <a:pt x="7855" y="9978"/>
                        <a:pt x="6263" y="8704"/>
                        <a:pt x="5095" y="7324"/>
                      </a:cubicBezTo>
                      <a:cubicBezTo>
                        <a:pt x="4352" y="6475"/>
                        <a:pt x="3716" y="5626"/>
                        <a:pt x="3079" y="4777"/>
                      </a:cubicBezTo>
                      <a:lnTo>
                        <a:pt x="2654" y="4140"/>
                      </a:lnTo>
                      <a:lnTo>
                        <a:pt x="2123" y="3185"/>
                      </a:lnTo>
                      <a:lnTo>
                        <a:pt x="1699" y="2441"/>
                      </a:lnTo>
                      <a:lnTo>
                        <a:pt x="1593" y="2335"/>
                      </a:lnTo>
                      <a:lnTo>
                        <a:pt x="1593" y="2441"/>
                      </a:lnTo>
                      <a:lnTo>
                        <a:pt x="1380" y="2654"/>
                      </a:lnTo>
                      <a:lnTo>
                        <a:pt x="1168" y="2972"/>
                      </a:lnTo>
                      <a:cubicBezTo>
                        <a:pt x="850" y="3397"/>
                        <a:pt x="637" y="3821"/>
                        <a:pt x="425" y="4352"/>
                      </a:cubicBezTo>
                      <a:cubicBezTo>
                        <a:pt x="319" y="4671"/>
                        <a:pt x="213" y="4989"/>
                        <a:pt x="213" y="5201"/>
                      </a:cubicBezTo>
                      <a:cubicBezTo>
                        <a:pt x="107" y="5626"/>
                        <a:pt x="0" y="5944"/>
                        <a:pt x="107" y="5944"/>
                      </a:cubicBezTo>
                      <a:cubicBezTo>
                        <a:pt x="107" y="5944"/>
                        <a:pt x="319" y="5732"/>
                        <a:pt x="531" y="5307"/>
                      </a:cubicBezTo>
                      <a:lnTo>
                        <a:pt x="850" y="4564"/>
                      </a:lnTo>
                      <a:cubicBezTo>
                        <a:pt x="1062" y="4352"/>
                        <a:pt x="1168" y="4140"/>
                        <a:pt x="1380" y="3928"/>
                      </a:cubicBezTo>
                      <a:lnTo>
                        <a:pt x="1593" y="3821"/>
                      </a:lnTo>
                      <a:lnTo>
                        <a:pt x="1805" y="4140"/>
                      </a:lnTo>
                      <a:cubicBezTo>
                        <a:pt x="1805" y="4352"/>
                        <a:pt x="1911" y="4458"/>
                        <a:pt x="1911" y="4564"/>
                      </a:cubicBezTo>
                      <a:lnTo>
                        <a:pt x="2336" y="5307"/>
                      </a:lnTo>
                      <a:cubicBezTo>
                        <a:pt x="2866" y="6263"/>
                        <a:pt x="3397" y="7112"/>
                        <a:pt x="4140" y="8067"/>
                      </a:cubicBezTo>
                      <a:cubicBezTo>
                        <a:pt x="5414" y="9766"/>
                        <a:pt x="7112" y="11252"/>
                        <a:pt x="9023" y="12207"/>
                      </a:cubicBezTo>
                      <a:cubicBezTo>
                        <a:pt x="9766" y="12419"/>
                        <a:pt x="10509" y="12632"/>
                        <a:pt x="11252" y="12844"/>
                      </a:cubicBezTo>
                      <a:cubicBezTo>
                        <a:pt x="11464" y="12844"/>
                        <a:pt x="11783" y="12844"/>
                        <a:pt x="12101" y="12950"/>
                      </a:cubicBezTo>
                      <a:lnTo>
                        <a:pt x="12950" y="12950"/>
                      </a:lnTo>
                      <a:cubicBezTo>
                        <a:pt x="13693" y="12844"/>
                        <a:pt x="14436" y="12632"/>
                        <a:pt x="15073" y="12419"/>
                      </a:cubicBezTo>
                      <a:cubicBezTo>
                        <a:pt x="17196" y="11570"/>
                        <a:pt x="18895" y="10190"/>
                        <a:pt x="20168" y="8386"/>
                      </a:cubicBezTo>
                      <a:cubicBezTo>
                        <a:pt x="21973" y="5838"/>
                        <a:pt x="23141" y="2972"/>
                        <a:pt x="23671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8" name="Google Shape;3488;p64"/>
                <p:cNvSpPr/>
                <p:nvPr/>
              </p:nvSpPr>
              <p:spPr>
                <a:xfrm>
                  <a:off x="-4365151" y="2880659"/>
                  <a:ext cx="391123" cy="665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71" h="31420" extrusionOk="0">
                      <a:moveTo>
                        <a:pt x="956" y="0"/>
                      </a:moveTo>
                      <a:cubicBezTo>
                        <a:pt x="956" y="0"/>
                        <a:pt x="850" y="212"/>
                        <a:pt x="638" y="743"/>
                      </a:cubicBezTo>
                      <a:cubicBezTo>
                        <a:pt x="426" y="1486"/>
                        <a:pt x="319" y="2123"/>
                        <a:pt x="213" y="2866"/>
                      </a:cubicBezTo>
                      <a:cubicBezTo>
                        <a:pt x="213" y="3291"/>
                        <a:pt x="1" y="3821"/>
                        <a:pt x="107" y="4352"/>
                      </a:cubicBezTo>
                      <a:cubicBezTo>
                        <a:pt x="213" y="4883"/>
                        <a:pt x="213" y="5414"/>
                        <a:pt x="213" y="5944"/>
                      </a:cubicBezTo>
                      <a:cubicBezTo>
                        <a:pt x="213" y="6581"/>
                        <a:pt x="319" y="7112"/>
                        <a:pt x="426" y="7749"/>
                      </a:cubicBezTo>
                      <a:cubicBezTo>
                        <a:pt x="532" y="8280"/>
                        <a:pt x="638" y="8917"/>
                        <a:pt x="744" y="9447"/>
                      </a:cubicBezTo>
                      <a:cubicBezTo>
                        <a:pt x="1275" y="11570"/>
                        <a:pt x="2018" y="13693"/>
                        <a:pt x="3079" y="15710"/>
                      </a:cubicBezTo>
                      <a:cubicBezTo>
                        <a:pt x="3928" y="17302"/>
                        <a:pt x="4459" y="18364"/>
                        <a:pt x="4459" y="18364"/>
                      </a:cubicBezTo>
                      <a:lnTo>
                        <a:pt x="4990" y="19001"/>
                      </a:lnTo>
                      <a:cubicBezTo>
                        <a:pt x="5308" y="19425"/>
                        <a:pt x="5733" y="20062"/>
                        <a:pt x="6264" y="20805"/>
                      </a:cubicBezTo>
                      <a:cubicBezTo>
                        <a:pt x="7644" y="22503"/>
                        <a:pt x="9130" y="24202"/>
                        <a:pt x="10722" y="25688"/>
                      </a:cubicBezTo>
                      <a:cubicBezTo>
                        <a:pt x="12208" y="27174"/>
                        <a:pt x="13906" y="28660"/>
                        <a:pt x="15711" y="29934"/>
                      </a:cubicBezTo>
                      <a:cubicBezTo>
                        <a:pt x="16454" y="30571"/>
                        <a:pt x="17409" y="30995"/>
                        <a:pt x="18365" y="31420"/>
                      </a:cubicBezTo>
                      <a:cubicBezTo>
                        <a:pt x="18471" y="31208"/>
                        <a:pt x="17515" y="30465"/>
                        <a:pt x="16029" y="29191"/>
                      </a:cubicBezTo>
                      <a:cubicBezTo>
                        <a:pt x="14437" y="27811"/>
                        <a:pt x="12951" y="26325"/>
                        <a:pt x="11571" y="24733"/>
                      </a:cubicBezTo>
                      <a:cubicBezTo>
                        <a:pt x="10085" y="23140"/>
                        <a:pt x="8811" y="21442"/>
                        <a:pt x="7537" y="19637"/>
                      </a:cubicBezTo>
                      <a:cubicBezTo>
                        <a:pt x="7007" y="19001"/>
                        <a:pt x="6688" y="18364"/>
                        <a:pt x="6370" y="17939"/>
                      </a:cubicBezTo>
                      <a:lnTo>
                        <a:pt x="5945" y="17302"/>
                      </a:lnTo>
                      <a:cubicBezTo>
                        <a:pt x="5945" y="17302"/>
                        <a:pt x="5308" y="16347"/>
                        <a:pt x="4459" y="14861"/>
                      </a:cubicBezTo>
                      <a:cubicBezTo>
                        <a:pt x="3398" y="12950"/>
                        <a:pt x="2548" y="11040"/>
                        <a:pt x="1912" y="9023"/>
                      </a:cubicBezTo>
                      <a:cubicBezTo>
                        <a:pt x="1699" y="8492"/>
                        <a:pt x="1593" y="7961"/>
                        <a:pt x="1381" y="7430"/>
                      </a:cubicBezTo>
                      <a:cubicBezTo>
                        <a:pt x="1275" y="6900"/>
                        <a:pt x="1169" y="6369"/>
                        <a:pt x="1062" y="5838"/>
                      </a:cubicBezTo>
                      <a:cubicBezTo>
                        <a:pt x="1062" y="5308"/>
                        <a:pt x="956" y="4777"/>
                        <a:pt x="850" y="4246"/>
                      </a:cubicBezTo>
                      <a:lnTo>
                        <a:pt x="850" y="2972"/>
                      </a:lnTo>
                      <a:cubicBezTo>
                        <a:pt x="850" y="2229"/>
                        <a:pt x="956" y="1486"/>
                        <a:pt x="956" y="849"/>
                      </a:cubicBezTo>
                      <a:cubicBezTo>
                        <a:pt x="1062" y="319"/>
                        <a:pt x="1062" y="0"/>
                        <a:pt x="956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9" name="Google Shape;3489;p64"/>
                <p:cNvSpPr/>
                <p:nvPr/>
              </p:nvSpPr>
              <p:spPr>
                <a:xfrm>
                  <a:off x="-4911318" y="3118899"/>
                  <a:ext cx="278727" cy="143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63" h="6795" extrusionOk="0">
                      <a:moveTo>
                        <a:pt x="13056" y="1"/>
                      </a:moveTo>
                      <a:cubicBezTo>
                        <a:pt x="12950" y="1"/>
                        <a:pt x="12632" y="319"/>
                        <a:pt x="12101" y="744"/>
                      </a:cubicBezTo>
                      <a:cubicBezTo>
                        <a:pt x="11464" y="1381"/>
                        <a:pt x="10827" y="1911"/>
                        <a:pt x="10190" y="2442"/>
                      </a:cubicBezTo>
                      <a:cubicBezTo>
                        <a:pt x="9447" y="2867"/>
                        <a:pt x="8810" y="3291"/>
                        <a:pt x="8067" y="3716"/>
                      </a:cubicBezTo>
                      <a:cubicBezTo>
                        <a:pt x="7430" y="4034"/>
                        <a:pt x="7006" y="4247"/>
                        <a:pt x="7006" y="4247"/>
                      </a:cubicBezTo>
                      <a:lnTo>
                        <a:pt x="6050" y="4671"/>
                      </a:lnTo>
                      <a:cubicBezTo>
                        <a:pt x="5307" y="4990"/>
                        <a:pt x="4458" y="5308"/>
                        <a:pt x="3715" y="5520"/>
                      </a:cubicBezTo>
                      <a:cubicBezTo>
                        <a:pt x="2866" y="5733"/>
                        <a:pt x="2123" y="5839"/>
                        <a:pt x="1274" y="5945"/>
                      </a:cubicBezTo>
                      <a:cubicBezTo>
                        <a:pt x="531" y="5945"/>
                        <a:pt x="106" y="5945"/>
                        <a:pt x="106" y="6051"/>
                      </a:cubicBezTo>
                      <a:cubicBezTo>
                        <a:pt x="0" y="6157"/>
                        <a:pt x="425" y="6476"/>
                        <a:pt x="1168" y="6582"/>
                      </a:cubicBezTo>
                      <a:cubicBezTo>
                        <a:pt x="2123" y="6794"/>
                        <a:pt x="2972" y="6794"/>
                        <a:pt x="3927" y="6794"/>
                      </a:cubicBezTo>
                      <a:cubicBezTo>
                        <a:pt x="4883" y="6688"/>
                        <a:pt x="5732" y="6476"/>
                        <a:pt x="6581" y="6264"/>
                      </a:cubicBezTo>
                      <a:cubicBezTo>
                        <a:pt x="7324" y="5945"/>
                        <a:pt x="7749" y="5839"/>
                        <a:pt x="7749" y="5839"/>
                      </a:cubicBezTo>
                      <a:cubicBezTo>
                        <a:pt x="7749" y="5839"/>
                        <a:pt x="8280" y="5520"/>
                        <a:pt x="8810" y="5096"/>
                      </a:cubicBezTo>
                      <a:cubicBezTo>
                        <a:pt x="9659" y="4671"/>
                        <a:pt x="10296" y="4034"/>
                        <a:pt x="11039" y="3398"/>
                      </a:cubicBezTo>
                      <a:cubicBezTo>
                        <a:pt x="11676" y="2761"/>
                        <a:pt x="12207" y="2018"/>
                        <a:pt x="12632" y="1168"/>
                      </a:cubicBezTo>
                      <a:cubicBezTo>
                        <a:pt x="13056" y="532"/>
                        <a:pt x="13162" y="107"/>
                        <a:pt x="13056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0" name="Google Shape;3490;p64"/>
                <p:cNvSpPr/>
                <p:nvPr/>
              </p:nvSpPr>
              <p:spPr>
                <a:xfrm>
                  <a:off x="-4771965" y="3183313"/>
                  <a:ext cx="233772" cy="126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0" h="5982" extrusionOk="0">
                      <a:moveTo>
                        <a:pt x="10837" y="0"/>
                      </a:moveTo>
                      <a:cubicBezTo>
                        <a:pt x="10456" y="0"/>
                        <a:pt x="9085" y="656"/>
                        <a:pt x="7961" y="1311"/>
                      </a:cubicBezTo>
                      <a:cubicBezTo>
                        <a:pt x="6581" y="2054"/>
                        <a:pt x="5308" y="2797"/>
                        <a:pt x="5308" y="2797"/>
                      </a:cubicBezTo>
                      <a:cubicBezTo>
                        <a:pt x="5308" y="2797"/>
                        <a:pt x="4989" y="3009"/>
                        <a:pt x="4458" y="3328"/>
                      </a:cubicBezTo>
                      <a:cubicBezTo>
                        <a:pt x="4246" y="3434"/>
                        <a:pt x="4034" y="3646"/>
                        <a:pt x="3715" y="3858"/>
                      </a:cubicBezTo>
                      <a:lnTo>
                        <a:pt x="2760" y="4389"/>
                      </a:lnTo>
                      <a:cubicBezTo>
                        <a:pt x="2442" y="4601"/>
                        <a:pt x="2017" y="4708"/>
                        <a:pt x="1805" y="4920"/>
                      </a:cubicBezTo>
                      <a:cubicBezTo>
                        <a:pt x="1486" y="5026"/>
                        <a:pt x="1168" y="5132"/>
                        <a:pt x="849" y="5238"/>
                      </a:cubicBezTo>
                      <a:cubicBezTo>
                        <a:pt x="319" y="5451"/>
                        <a:pt x="0" y="5557"/>
                        <a:pt x="0" y="5769"/>
                      </a:cubicBezTo>
                      <a:cubicBezTo>
                        <a:pt x="0" y="5981"/>
                        <a:pt x="425" y="5981"/>
                        <a:pt x="955" y="5981"/>
                      </a:cubicBezTo>
                      <a:cubicBezTo>
                        <a:pt x="1380" y="5981"/>
                        <a:pt x="1699" y="5875"/>
                        <a:pt x="2017" y="5875"/>
                      </a:cubicBezTo>
                      <a:cubicBezTo>
                        <a:pt x="2442" y="5769"/>
                        <a:pt x="2866" y="5663"/>
                        <a:pt x="3185" y="5557"/>
                      </a:cubicBezTo>
                      <a:lnTo>
                        <a:pt x="4352" y="5132"/>
                      </a:lnTo>
                      <a:cubicBezTo>
                        <a:pt x="4671" y="5026"/>
                        <a:pt x="4989" y="4814"/>
                        <a:pt x="5308" y="4708"/>
                      </a:cubicBezTo>
                      <a:cubicBezTo>
                        <a:pt x="5838" y="4495"/>
                        <a:pt x="6157" y="4283"/>
                        <a:pt x="6157" y="4283"/>
                      </a:cubicBezTo>
                      <a:cubicBezTo>
                        <a:pt x="6263" y="4283"/>
                        <a:pt x="7537" y="3328"/>
                        <a:pt x="8704" y="2372"/>
                      </a:cubicBezTo>
                      <a:cubicBezTo>
                        <a:pt x="9978" y="1311"/>
                        <a:pt x="11040" y="249"/>
                        <a:pt x="10933" y="37"/>
                      </a:cubicBezTo>
                      <a:cubicBezTo>
                        <a:pt x="10921" y="12"/>
                        <a:pt x="10888" y="0"/>
                        <a:pt x="10837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1" name="Google Shape;3491;p64"/>
                <p:cNvSpPr/>
                <p:nvPr/>
              </p:nvSpPr>
              <p:spPr>
                <a:xfrm>
                  <a:off x="-4902340" y="2606443"/>
                  <a:ext cx="1074420" cy="714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40" h="33756" extrusionOk="0">
                      <a:moveTo>
                        <a:pt x="31314" y="0"/>
                      </a:moveTo>
                      <a:cubicBezTo>
                        <a:pt x="31314" y="0"/>
                        <a:pt x="27599" y="4140"/>
                        <a:pt x="22610" y="10084"/>
                      </a:cubicBezTo>
                      <a:cubicBezTo>
                        <a:pt x="17621" y="16028"/>
                        <a:pt x="3610" y="22185"/>
                        <a:pt x="956" y="25900"/>
                      </a:cubicBezTo>
                      <a:cubicBezTo>
                        <a:pt x="744" y="26112"/>
                        <a:pt x="637" y="26325"/>
                        <a:pt x="531" y="26537"/>
                      </a:cubicBezTo>
                      <a:cubicBezTo>
                        <a:pt x="425" y="26643"/>
                        <a:pt x="425" y="26749"/>
                        <a:pt x="425" y="26749"/>
                      </a:cubicBezTo>
                      <a:cubicBezTo>
                        <a:pt x="319" y="26962"/>
                        <a:pt x="319" y="27068"/>
                        <a:pt x="213" y="27280"/>
                      </a:cubicBezTo>
                      <a:cubicBezTo>
                        <a:pt x="213" y="27386"/>
                        <a:pt x="213" y="27492"/>
                        <a:pt x="107" y="27492"/>
                      </a:cubicBezTo>
                      <a:cubicBezTo>
                        <a:pt x="1" y="27599"/>
                        <a:pt x="1" y="27811"/>
                        <a:pt x="1" y="27917"/>
                      </a:cubicBezTo>
                      <a:cubicBezTo>
                        <a:pt x="1" y="28023"/>
                        <a:pt x="1" y="28129"/>
                        <a:pt x="1" y="28235"/>
                      </a:cubicBezTo>
                      <a:lnTo>
                        <a:pt x="1" y="28554"/>
                      </a:lnTo>
                      <a:lnTo>
                        <a:pt x="1" y="28978"/>
                      </a:lnTo>
                      <a:lnTo>
                        <a:pt x="1" y="29191"/>
                      </a:lnTo>
                      <a:cubicBezTo>
                        <a:pt x="1" y="29509"/>
                        <a:pt x="107" y="29721"/>
                        <a:pt x="107" y="29934"/>
                      </a:cubicBezTo>
                      <a:cubicBezTo>
                        <a:pt x="213" y="30252"/>
                        <a:pt x="213" y="30465"/>
                        <a:pt x="319" y="30677"/>
                      </a:cubicBezTo>
                      <a:lnTo>
                        <a:pt x="319" y="30783"/>
                      </a:lnTo>
                      <a:cubicBezTo>
                        <a:pt x="425" y="30889"/>
                        <a:pt x="531" y="31101"/>
                        <a:pt x="637" y="31208"/>
                      </a:cubicBezTo>
                      <a:lnTo>
                        <a:pt x="637" y="31314"/>
                      </a:lnTo>
                      <a:cubicBezTo>
                        <a:pt x="850" y="31526"/>
                        <a:pt x="956" y="31632"/>
                        <a:pt x="1062" y="31738"/>
                      </a:cubicBezTo>
                      <a:cubicBezTo>
                        <a:pt x="2230" y="32906"/>
                        <a:pt x="3716" y="33543"/>
                        <a:pt x="5308" y="33755"/>
                      </a:cubicBezTo>
                      <a:cubicBezTo>
                        <a:pt x="3503" y="31420"/>
                        <a:pt x="2548" y="28448"/>
                        <a:pt x="6369" y="25582"/>
                      </a:cubicBezTo>
                      <a:cubicBezTo>
                        <a:pt x="12039" y="21310"/>
                        <a:pt x="16174" y="18800"/>
                        <a:pt x="18484" y="18800"/>
                      </a:cubicBezTo>
                      <a:cubicBezTo>
                        <a:pt x="19331" y="18800"/>
                        <a:pt x="19933" y="19138"/>
                        <a:pt x="20275" y="19850"/>
                      </a:cubicBezTo>
                      <a:cubicBezTo>
                        <a:pt x="21124" y="21760"/>
                        <a:pt x="21761" y="23883"/>
                        <a:pt x="22185" y="25900"/>
                      </a:cubicBezTo>
                      <a:cubicBezTo>
                        <a:pt x="23141" y="25051"/>
                        <a:pt x="23884" y="24202"/>
                        <a:pt x="24627" y="23565"/>
                      </a:cubicBezTo>
                      <a:lnTo>
                        <a:pt x="25051" y="23034"/>
                      </a:lnTo>
                      <a:cubicBezTo>
                        <a:pt x="25264" y="22716"/>
                        <a:pt x="25476" y="22503"/>
                        <a:pt x="25688" y="22291"/>
                      </a:cubicBezTo>
                      <a:lnTo>
                        <a:pt x="25795" y="22185"/>
                      </a:lnTo>
                      <a:lnTo>
                        <a:pt x="26007" y="21973"/>
                      </a:lnTo>
                      <a:lnTo>
                        <a:pt x="26113" y="21760"/>
                      </a:lnTo>
                      <a:lnTo>
                        <a:pt x="26219" y="21654"/>
                      </a:lnTo>
                      <a:cubicBezTo>
                        <a:pt x="26431" y="22716"/>
                        <a:pt x="26856" y="23777"/>
                        <a:pt x="27281" y="24733"/>
                      </a:cubicBezTo>
                      <a:lnTo>
                        <a:pt x="27493" y="24626"/>
                      </a:lnTo>
                      <a:cubicBezTo>
                        <a:pt x="27193" y="20529"/>
                        <a:pt x="27552" y="15867"/>
                        <a:pt x="30341" y="15867"/>
                      </a:cubicBezTo>
                      <a:cubicBezTo>
                        <a:pt x="30514" y="15867"/>
                        <a:pt x="30697" y="15885"/>
                        <a:pt x="30890" y="15922"/>
                      </a:cubicBezTo>
                      <a:cubicBezTo>
                        <a:pt x="34711" y="16771"/>
                        <a:pt x="37471" y="21230"/>
                        <a:pt x="40549" y="23565"/>
                      </a:cubicBezTo>
                      <a:cubicBezTo>
                        <a:pt x="42141" y="24733"/>
                        <a:pt x="43946" y="25369"/>
                        <a:pt x="45963" y="25688"/>
                      </a:cubicBezTo>
                      <a:cubicBezTo>
                        <a:pt x="45750" y="18045"/>
                        <a:pt x="50527" y="13587"/>
                        <a:pt x="50739" y="7749"/>
                      </a:cubicBezTo>
                      <a:lnTo>
                        <a:pt x="50739" y="7749"/>
                      </a:lnTo>
                      <a:cubicBezTo>
                        <a:pt x="50421" y="8067"/>
                        <a:pt x="50102" y="8386"/>
                        <a:pt x="49784" y="8704"/>
                      </a:cubicBezTo>
                      <a:cubicBezTo>
                        <a:pt x="48829" y="10827"/>
                        <a:pt x="47555" y="12526"/>
                        <a:pt x="45750" y="12738"/>
                      </a:cubicBezTo>
                      <a:cubicBezTo>
                        <a:pt x="45380" y="13294"/>
                        <a:pt x="44685" y="13607"/>
                        <a:pt x="44021" y="13607"/>
                      </a:cubicBezTo>
                      <a:cubicBezTo>
                        <a:pt x="43924" y="13607"/>
                        <a:pt x="43828" y="13601"/>
                        <a:pt x="43734" y="13587"/>
                      </a:cubicBezTo>
                      <a:cubicBezTo>
                        <a:pt x="38745" y="12526"/>
                        <a:pt x="31314" y="0"/>
                        <a:pt x="3131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2" name="Google Shape;3492;p64"/>
                <p:cNvSpPr/>
                <p:nvPr/>
              </p:nvSpPr>
              <p:spPr>
                <a:xfrm>
                  <a:off x="-3176112" y="3170164"/>
                  <a:ext cx="292215" cy="206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0" h="9772" extrusionOk="0">
                      <a:moveTo>
                        <a:pt x="12271" y="0"/>
                      </a:moveTo>
                      <a:cubicBezTo>
                        <a:pt x="11431" y="0"/>
                        <a:pt x="10258" y="525"/>
                        <a:pt x="9235" y="1401"/>
                      </a:cubicBezTo>
                      <a:cubicBezTo>
                        <a:pt x="7643" y="2781"/>
                        <a:pt x="6900" y="4373"/>
                        <a:pt x="7537" y="5116"/>
                      </a:cubicBezTo>
                      <a:cubicBezTo>
                        <a:pt x="7746" y="5360"/>
                        <a:pt x="8080" y="5478"/>
                        <a:pt x="8488" y="5478"/>
                      </a:cubicBezTo>
                      <a:cubicBezTo>
                        <a:pt x="9323" y="5478"/>
                        <a:pt x="10465" y="4982"/>
                        <a:pt x="11464" y="4055"/>
                      </a:cubicBezTo>
                      <a:cubicBezTo>
                        <a:pt x="13056" y="2781"/>
                        <a:pt x="13799" y="1083"/>
                        <a:pt x="13162" y="340"/>
                      </a:cubicBezTo>
                      <a:cubicBezTo>
                        <a:pt x="12964" y="108"/>
                        <a:pt x="12652" y="0"/>
                        <a:pt x="12271" y="0"/>
                      </a:cubicBezTo>
                      <a:close/>
                      <a:moveTo>
                        <a:pt x="4282" y="6164"/>
                      </a:moveTo>
                      <a:cubicBezTo>
                        <a:pt x="3697" y="6164"/>
                        <a:pt x="2928" y="6381"/>
                        <a:pt x="2123" y="6815"/>
                      </a:cubicBezTo>
                      <a:cubicBezTo>
                        <a:pt x="849" y="7558"/>
                        <a:pt x="0" y="8725"/>
                        <a:pt x="425" y="9362"/>
                      </a:cubicBezTo>
                      <a:cubicBezTo>
                        <a:pt x="561" y="9635"/>
                        <a:pt x="893" y="9772"/>
                        <a:pt x="1335" y="9772"/>
                      </a:cubicBezTo>
                      <a:cubicBezTo>
                        <a:pt x="1926" y="9772"/>
                        <a:pt x="2714" y="9529"/>
                        <a:pt x="3503" y="9044"/>
                      </a:cubicBezTo>
                      <a:cubicBezTo>
                        <a:pt x="4777" y="8301"/>
                        <a:pt x="5626" y="7133"/>
                        <a:pt x="5201" y="6496"/>
                      </a:cubicBezTo>
                      <a:cubicBezTo>
                        <a:pt x="5024" y="6275"/>
                        <a:pt x="4700" y="6164"/>
                        <a:pt x="4282" y="6164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3" name="Google Shape;3493;p64"/>
                <p:cNvSpPr/>
                <p:nvPr/>
              </p:nvSpPr>
              <p:spPr>
                <a:xfrm>
                  <a:off x="-737387" y="3091943"/>
                  <a:ext cx="1955787" cy="620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63" h="29288" extrusionOk="0">
                      <a:moveTo>
                        <a:pt x="35985" y="0"/>
                      </a:moveTo>
                      <a:lnTo>
                        <a:pt x="35985" y="0"/>
                      </a:lnTo>
                      <a:cubicBezTo>
                        <a:pt x="35985" y="1"/>
                        <a:pt x="43415" y="10615"/>
                        <a:pt x="34180" y="13481"/>
                      </a:cubicBezTo>
                      <a:cubicBezTo>
                        <a:pt x="33388" y="13745"/>
                        <a:pt x="32451" y="13865"/>
                        <a:pt x="31404" y="13865"/>
                      </a:cubicBezTo>
                      <a:cubicBezTo>
                        <a:pt x="21086" y="13865"/>
                        <a:pt x="4" y="2231"/>
                        <a:pt x="1" y="2229"/>
                      </a:cubicBezTo>
                      <a:lnTo>
                        <a:pt x="1" y="2229"/>
                      </a:lnTo>
                      <a:cubicBezTo>
                        <a:pt x="2017" y="3397"/>
                        <a:pt x="16666" y="24308"/>
                        <a:pt x="39912" y="27811"/>
                      </a:cubicBezTo>
                      <a:cubicBezTo>
                        <a:pt x="45273" y="28639"/>
                        <a:pt x="51116" y="29288"/>
                        <a:pt x="56966" y="29288"/>
                      </a:cubicBezTo>
                      <a:cubicBezTo>
                        <a:pt x="65363" y="29288"/>
                        <a:pt x="73772" y="27950"/>
                        <a:pt x="80779" y="23883"/>
                      </a:cubicBezTo>
                      <a:cubicBezTo>
                        <a:pt x="92362" y="17142"/>
                        <a:pt x="78044" y="14987"/>
                        <a:pt x="70486" y="14987"/>
                      </a:cubicBezTo>
                      <a:cubicBezTo>
                        <a:pt x="69595" y="14987"/>
                        <a:pt x="68797" y="15017"/>
                        <a:pt x="68147" y="15073"/>
                      </a:cubicBezTo>
                      <a:cubicBezTo>
                        <a:pt x="67618" y="15121"/>
                        <a:pt x="67083" y="15144"/>
                        <a:pt x="66544" y="15144"/>
                      </a:cubicBezTo>
                      <a:cubicBezTo>
                        <a:pt x="52702" y="15144"/>
                        <a:pt x="35986" y="1"/>
                        <a:pt x="3598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4" name="Google Shape;3494;p64"/>
                <p:cNvSpPr/>
                <p:nvPr/>
              </p:nvSpPr>
              <p:spPr>
                <a:xfrm>
                  <a:off x="786536" y="3525734"/>
                  <a:ext cx="202327" cy="83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55" h="3937" extrusionOk="0">
                      <a:moveTo>
                        <a:pt x="2655" y="1"/>
                      </a:moveTo>
                      <a:cubicBezTo>
                        <a:pt x="1275" y="213"/>
                        <a:pt x="1" y="531"/>
                        <a:pt x="1" y="850"/>
                      </a:cubicBezTo>
                      <a:cubicBezTo>
                        <a:pt x="1" y="1062"/>
                        <a:pt x="1275" y="1168"/>
                        <a:pt x="2655" y="1274"/>
                      </a:cubicBezTo>
                      <a:cubicBezTo>
                        <a:pt x="3185" y="1380"/>
                        <a:pt x="3822" y="1487"/>
                        <a:pt x="4353" y="1593"/>
                      </a:cubicBezTo>
                      <a:lnTo>
                        <a:pt x="5096" y="1805"/>
                      </a:lnTo>
                      <a:cubicBezTo>
                        <a:pt x="5096" y="1805"/>
                        <a:pt x="5308" y="1911"/>
                        <a:pt x="5839" y="2017"/>
                      </a:cubicBezTo>
                      <a:cubicBezTo>
                        <a:pt x="6051" y="2017"/>
                        <a:pt x="6264" y="2123"/>
                        <a:pt x="6582" y="2230"/>
                      </a:cubicBezTo>
                      <a:cubicBezTo>
                        <a:pt x="6794" y="2336"/>
                        <a:pt x="7113" y="2442"/>
                        <a:pt x="7325" y="2548"/>
                      </a:cubicBezTo>
                      <a:cubicBezTo>
                        <a:pt x="8331" y="3051"/>
                        <a:pt x="9242" y="3936"/>
                        <a:pt x="9515" y="3936"/>
                      </a:cubicBezTo>
                      <a:cubicBezTo>
                        <a:pt x="9530" y="3936"/>
                        <a:pt x="9543" y="3934"/>
                        <a:pt x="9554" y="3928"/>
                      </a:cubicBezTo>
                      <a:cubicBezTo>
                        <a:pt x="9554" y="3822"/>
                        <a:pt x="9448" y="3503"/>
                        <a:pt x="9236" y="3079"/>
                      </a:cubicBezTo>
                      <a:cubicBezTo>
                        <a:pt x="8917" y="2548"/>
                        <a:pt x="8493" y="2017"/>
                        <a:pt x="8068" y="1593"/>
                      </a:cubicBezTo>
                      <a:cubicBezTo>
                        <a:pt x="7750" y="1380"/>
                        <a:pt x="7537" y="1168"/>
                        <a:pt x="7219" y="956"/>
                      </a:cubicBezTo>
                      <a:cubicBezTo>
                        <a:pt x="6900" y="744"/>
                        <a:pt x="6688" y="531"/>
                        <a:pt x="6370" y="531"/>
                      </a:cubicBezTo>
                      <a:lnTo>
                        <a:pt x="5520" y="107"/>
                      </a:lnTo>
                      <a:lnTo>
                        <a:pt x="4565" y="1"/>
                      </a:ln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5" name="Google Shape;3495;p64"/>
                <p:cNvSpPr/>
                <p:nvPr/>
              </p:nvSpPr>
              <p:spPr>
                <a:xfrm>
                  <a:off x="157193" y="3165992"/>
                  <a:ext cx="930557" cy="379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46" h="17945" extrusionOk="0">
                      <a:moveTo>
                        <a:pt x="15" y="0"/>
                      </a:moveTo>
                      <a:cubicBezTo>
                        <a:pt x="9" y="0"/>
                        <a:pt x="4" y="2"/>
                        <a:pt x="0" y="6"/>
                      </a:cubicBezTo>
                      <a:cubicBezTo>
                        <a:pt x="425" y="1280"/>
                        <a:pt x="1168" y="2447"/>
                        <a:pt x="2230" y="3296"/>
                      </a:cubicBezTo>
                      <a:cubicBezTo>
                        <a:pt x="4352" y="5313"/>
                        <a:pt x="6794" y="7012"/>
                        <a:pt x="9448" y="8179"/>
                      </a:cubicBezTo>
                      <a:cubicBezTo>
                        <a:pt x="12101" y="9347"/>
                        <a:pt x="14967" y="10302"/>
                        <a:pt x="17833" y="11045"/>
                      </a:cubicBezTo>
                      <a:cubicBezTo>
                        <a:pt x="19107" y="11258"/>
                        <a:pt x="20381" y="11576"/>
                        <a:pt x="21761" y="11682"/>
                      </a:cubicBezTo>
                      <a:cubicBezTo>
                        <a:pt x="22079" y="11682"/>
                        <a:pt x="22504" y="11682"/>
                        <a:pt x="22928" y="11788"/>
                      </a:cubicBezTo>
                      <a:lnTo>
                        <a:pt x="25794" y="11788"/>
                      </a:lnTo>
                      <a:cubicBezTo>
                        <a:pt x="27227" y="11682"/>
                        <a:pt x="28660" y="11629"/>
                        <a:pt x="30093" y="11629"/>
                      </a:cubicBezTo>
                      <a:cubicBezTo>
                        <a:pt x="31526" y="11629"/>
                        <a:pt x="32959" y="11682"/>
                        <a:pt x="34392" y="11788"/>
                      </a:cubicBezTo>
                      <a:cubicBezTo>
                        <a:pt x="35878" y="11894"/>
                        <a:pt x="37258" y="12107"/>
                        <a:pt x="38744" y="12637"/>
                      </a:cubicBezTo>
                      <a:cubicBezTo>
                        <a:pt x="39912" y="12956"/>
                        <a:pt x="41080" y="13699"/>
                        <a:pt x="42035" y="14548"/>
                      </a:cubicBezTo>
                      <a:cubicBezTo>
                        <a:pt x="42672" y="15291"/>
                        <a:pt x="43096" y="16034"/>
                        <a:pt x="43415" y="16883"/>
                      </a:cubicBezTo>
                      <a:cubicBezTo>
                        <a:pt x="43627" y="17520"/>
                        <a:pt x="43733" y="17945"/>
                        <a:pt x="43839" y="17945"/>
                      </a:cubicBezTo>
                      <a:cubicBezTo>
                        <a:pt x="43946" y="17520"/>
                        <a:pt x="43839" y="17202"/>
                        <a:pt x="43839" y="16883"/>
                      </a:cubicBezTo>
                      <a:cubicBezTo>
                        <a:pt x="43627" y="15822"/>
                        <a:pt x="43096" y="14973"/>
                        <a:pt x="42460" y="14230"/>
                      </a:cubicBezTo>
                      <a:cubicBezTo>
                        <a:pt x="41504" y="13062"/>
                        <a:pt x="40337" y="12213"/>
                        <a:pt x="39063" y="11788"/>
                      </a:cubicBezTo>
                      <a:cubicBezTo>
                        <a:pt x="37577" y="11151"/>
                        <a:pt x="36091" y="10727"/>
                        <a:pt x="34498" y="10515"/>
                      </a:cubicBezTo>
                      <a:cubicBezTo>
                        <a:pt x="31526" y="10196"/>
                        <a:pt x="28660" y="10090"/>
                        <a:pt x="25794" y="10090"/>
                      </a:cubicBezTo>
                      <a:cubicBezTo>
                        <a:pt x="25157" y="10037"/>
                        <a:pt x="24600" y="10037"/>
                        <a:pt x="24123" y="10037"/>
                      </a:cubicBezTo>
                      <a:cubicBezTo>
                        <a:pt x="23645" y="10037"/>
                        <a:pt x="23247" y="10037"/>
                        <a:pt x="22928" y="9984"/>
                      </a:cubicBezTo>
                      <a:cubicBezTo>
                        <a:pt x="22291" y="9878"/>
                        <a:pt x="21867" y="9878"/>
                        <a:pt x="21867" y="9878"/>
                      </a:cubicBezTo>
                      <a:cubicBezTo>
                        <a:pt x="20593" y="9771"/>
                        <a:pt x="19319" y="9665"/>
                        <a:pt x="18152" y="9453"/>
                      </a:cubicBezTo>
                      <a:cubicBezTo>
                        <a:pt x="15286" y="8816"/>
                        <a:pt x="12632" y="8073"/>
                        <a:pt x="9978" y="7012"/>
                      </a:cubicBezTo>
                      <a:cubicBezTo>
                        <a:pt x="7325" y="5950"/>
                        <a:pt x="4883" y="4570"/>
                        <a:pt x="2654" y="2766"/>
                      </a:cubicBezTo>
                      <a:cubicBezTo>
                        <a:pt x="915" y="1334"/>
                        <a:pt x="162" y="0"/>
                        <a:pt x="1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6" name="Google Shape;3496;p64"/>
                <p:cNvSpPr/>
                <p:nvPr/>
              </p:nvSpPr>
              <p:spPr>
                <a:xfrm>
                  <a:off x="-148489" y="3613399"/>
                  <a:ext cx="638363" cy="95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7" h="4489" extrusionOk="0">
                      <a:moveTo>
                        <a:pt x="637" y="0"/>
                      </a:moveTo>
                      <a:cubicBezTo>
                        <a:pt x="213" y="106"/>
                        <a:pt x="0" y="106"/>
                        <a:pt x="0" y="213"/>
                      </a:cubicBezTo>
                      <a:cubicBezTo>
                        <a:pt x="0" y="213"/>
                        <a:pt x="319" y="319"/>
                        <a:pt x="637" y="425"/>
                      </a:cubicBezTo>
                      <a:cubicBezTo>
                        <a:pt x="1062" y="425"/>
                        <a:pt x="1699" y="531"/>
                        <a:pt x="2336" y="743"/>
                      </a:cubicBezTo>
                      <a:cubicBezTo>
                        <a:pt x="4034" y="1062"/>
                        <a:pt x="5732" y="1593"/>
                        <a:pt x="7324" y="2123"/>
                      </a:cubicBezTo>
                      <a:cubicBezTo>
                        <a:pt x="9023" y="2654"/>
                        <a:pt x="10721" y="3079"/>
                        <a:pt x="12420" y="3397"/>
                      </a:cubicBezTo>
                      <a:lnTo>
                        <a:pt x="14224" y="3715"/>
                      </a:lnTo>
                      <a:lnTo>
                        <a:pt x="14861" y="3822"/>
                      </a:lnTo>
                      <a:lnTo>
                        <a:pt x="17196" y="4140"/>
                      </a:lnTo>
                      <a:cubicBezTo>
                        <a:pt x="18682" y="4246"/>
                        <a:pt x="20593" y="4458"/>
                        <a:pt x="22504" y="4458"/>
                      </a:cubicBezTo>
                      <a:lnTo>
                        <a:pt x="25370" y="4458"/>
                      </a:lnTo>
                      <a:cubicBezTo>
                        <a:pt x="25539" y="4480"/>
                        <a:pt x="25709" y="4488"/>
                        <a:pt x="25878" y="4488"/>
                      </a:cubicBezTo>
                      <a:cubicBezTo>
                        <a:pt x="26554" y="4488"/>
                        <a:pt x="27217" y="4352"/>
                        <a:pt x="27811" y="4352"/>
                      </a:cubicBezTo>
                      <a:cubicBezTo>
                        <a:pt x="27947" y="4372"/>
                        <a:pt x="28087" y="4381"/>
                        <a:pt x="28229" y="4381"/>
                      </a:cubicBezTo>
                      <a:cubicBezTo>
                        <a:pt x="28862" y="4381"/>
                        <a:pt x="29540" y="4207"/>
                        <a:pt x="30146" y="4034"/>
                      </a:cubicBezTo>
                      <a:cubicBezTo>
                        <a:pt x="29602" y="3878"/>
                        <a:pt x="29002" y="3780"/>
                        <a:pt x="28385" y="3780"/>
                      </a:cubicBezTo>
                      <a:cubicBezTo>
                        <a:pt x="28160" y="3780"/>
                        <a:pt x="27932" y="3793"/>
                        <a:pt x="27705" y="3822"/>
                      </a:cubicBezTo>
                      <a:cubicBezTo>
                        <a:pt x="27068" y="3715"/>
                        <a:pt x="26219" y="3715"/>
                        <a:pt x="25370" y="3609"/>
                      </a:cubicBezTo>
                      <a:lnTo>
                        <a:pt x="22504" y="3291"/>
                      </a:lnTo>
                      <a:cubicBezTo>
                        <a:pt x="18788" y="2866"/>
                        <a:pt x="15073" y="2123"/>
                        <a:pt x="15073" y="2123"/>
                      </a:cubicBezTo>
                      <a:lnTo>
                        <a:pt x="12738" y="1911"/>
                      </a:lnTo>
                      <a:cubicBezTo>
                        <a:pt x="11358" y="1699"/>
                        <a:pt x="9554" y="1380"/>
                        <a:pt x="7643" y="956"/>
                      </a:cubicBezTo>
                      <a:cubicBezTo>
                        <a:pt x="5945" y="531"/>
                        <a:pt x="4246" y="213"/>
                        <a:pt x="2442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7" name="Google Shape;3497;p64"/>
                <p:cNvSpPr/>
                <p:nvPr/>
              </p:nvSpPr>
              <p:spPr>
                <a:xfrm>
                  <a:off x="-458681" y="3130143"/>
                  <a:ext cx="1562164" cy="582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74" h="27506" extrusionOk="0">
                      <a:moveTo>
                        <a:pt x="23884" y="1"/>
                      </a:moveTo>
                      <a:cubicBezTo>
                        <a:pt x="25583" y="3079"/>
                        <a:pt x="27918" y="9554"/>
                        <a:pt x="21018" y="11783"/>
                      </a:cubicBezTo>
                      <a:cubicBezTo>
                        <a:pt x="20219" y="12064"/>
                        <a:pt x="19271" y="12191"/>
                        <a:pt x="18209" y="12191"/>
                      </a:cubicBezTo>
                      <a:cubicBezTo>
                        <a:pt x="14050" y="12191"/>
                        <a:pt x="8150" y="10245"/>
                        <a:pt x="2655" y="7962"/>
                      </a:cubicBezTo>
                      <a:cubicBezTo>
                        <a:pt x="2336" y="8280"/>
                        <a:pt x="2124" y="8598"/>
                        <a:pt x="1912" y="8917"/>
                      </a:cubicBezTo>
                      <a:cubicBezTo>
                        <a:pt x="956" y="10297"/>
                        <a:pt x="319" y="11783"/>
                        <a:pt x="1" y="13375"/>
                      </a:cubicBezTo>
                      <a:cubicBezTo>
                        <a:pt x="6688" y="18895"/>
                        <a:pt x="15817" y="24415"/>
                        <a:pt x="26750" y="26113"/>
                      </a:cubicBezTo>
                      <a:cubicBezTo>
                        <a:pt x="32004" y="26888"/>
                        <a:pt x="37764" y="27506"/>
                        <a:pt x="43549" y="27506"/>
                      </a:cubicBezTo>
                      <a:cubicBezTo>
                        <a:pt x="52024" y="27506"/>
                        <a:pt x="60552" y="26180"/>
                        <a:pt x="67617" y="22079"/>
                      </a:cubicBezTo>
                      <a:cubicBezTo>
                        <a:pt x="73774" y="18576"/>
                        <a:pt x="72606" y="16241"/>
                        <a:pt x="69209" y="14967"/>
                      </a:cubicBezTo>
                      <a:lnTo>
                        <a:pt x="69209" y="14967"/>
                      </a:lnTo>
                      <a:cubicBezTo>
                        <a:pt x="65585" y="18881"/>
                        <a:pt x="58750" y="20398"/>
                        <a:pt x="51898" y="20398"/>
                      </a:cubicBezTo>
                      <a:cubicBezTo>
                        <a:pt x="43696" y="20398"/>
                        <a:pt x="35470" y="18226"/>
                        <a:pt x="32694" y="15392"/>
                      </a:cubicBezTo>
                      <a:cubicBezTo>
                        <a:pt x="29616" y="12208"/>
                        <a:pt x="34180" y="10403"/>
                        <a:pt x="39169" y="9342"/>
                      </a:cubicBezTo>
                      <a:cubicBezTo>
                        <a:pt x="34074" y="6794"/>
                        <a:pt x="29298" y="3610"/>
                        <a:pt x="2494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8" name="Google Shape;3498;p64"/>
                <p:cNvSpPr/>
                <p:nvPr/>
              </p:nvSpPr>
              <p:spPr>
                <a:xfrm>
                  <a:off x="-4252754" y="1623393"/>
                  <a:ext cx="733057" cy="714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19" h="33754" extrusionOk="0">
                      <a:moveTo>
                        <a:pt x="21431" y="247"/>
                      </a:moveTo>
                      <a:cubicBezTo>
                        <a:pt x="21435" y="248"/>
                        <a:pt x="21438" y="250"/>
                        <a:pt x="21442" y="251"/>
                      </a:cubicBezTo>
                      <a:cubicBezTo>
                        <a:pt x="21438" y="250"/>
                        <a:pt x="21435" y="248"/>
                        <a:pt x="21431" y="247"/>
                      </a:cubicBezTo>
                      <a:close/>
                      <a:moveTo>
                        <a:pt x="19874" y="1"/>
                      </a:moveTo>
                      <a:cubicBezTo>
                        <a:pt x="15481" y="1"/>
                        <a:pt x="10850" y="5461"/>
                        <a:pt x="11040" y="9061"/>
                      </a:cubicBezTo>
                      <a:lnTo>
                        <a:pt x="11146" y="15112"/>
                      </a:lnTo>
                      <a:cubicBezTo>
                        <a:pt x="11146" y="15112"/>
                        <a:pt x="0" y="27531"/>
                        <a:pt x="15498" y="32944"/>
                      </a:cubicBezTo>
                      <a:cubicBezTo>
                        <a:pt x="16768" y="33412"/>
                        <a:pt x="19216" y="33754"/>
                        <a:pt x="21893" y="33754"/>
                      </a:cubicBezTo>
                      <a:cubicBezTo>
                        <a:pt x="27716" y="33754"/>
                        <a:pt x="34618" y="32136"/>
                        <a:pt x="32800" y="26682"/>
                      </a:cubicBezTo>
                      <a:cubicBezTo>
                        <a:pt x="32375" y="25302"/>
                        <a:pt x="29403" y="24665"/>
                        <a:pt x="27280" y="23710"/>
                      </a:cubicBezTo>
                      <a:cubicBezTo>
                        <a:pt x="26750" y="23391"/>
                        <a:pt x="26325" y="23179"/>
                        <a:pt x="25900" y="22860"/>
                      </a:cubicBezTo>
                      <a:cubicBezTo>
                        <a:pt x="23990" y="21056"/>
                        <a:pt x="22504" y="18933"/>
                        <a:pt x="21548" y="16491"/>
                      </a:cubicBezTo>
                      <a:cubicBezTo>
                        <a:pt x="20714" y="14718"/>
                        <a:pt x="19982" y="237"/>
                        <a:pt x="21367" y="237"/>
                      </a:cubicBezTo>
                      <a:cubicBezTo>
                        <a:pt x="21388" y="237"/>
                        <a:pt x="21409" y="240"/>
                        <a:pt x="21431" y="247"/>
                      </a:cubicBezTo>
                      <a:lnTo>
                        <a:pt x="21431" y="247"/>
                      </a:lnTo>
                      <a:cubicBezTo>
                        <a:pt x="20921" y="79"/>
                        <a:pt x="20399" y="1"/>
                        <a:pt x="198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9" name="Google Shape;3499;p64"/>
                <p:cNvSpPr/>
                <p:nvPr/>
              </p:nvSpPr>
              <p:spPr>
                <a:xfrm>
                  <a:off x="-4032492" y="1606221"/>
                  <a:ext cx="303459" cy="45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31" h="21443" extrusionOk="0">
                      <a:moveTo>
                        <a:pt x="11465" y="0"/>
                      </a:moveTo>
                      <a:lnTo>
                        <a:pt x="9554" y="213"/>
                      </a:lnTo>
                      <a:lnTo>
                        <a:pt x="9023" y="213"/>
                      </a:lnTo>
                      <a:cubicBezTo>
                        <a:pt x="8811" y="213"/>
                        <a:pt x="8705" y="319"/>
                        <a:pt x="8493" y="319"/>
                      </a:cubicBezTo>
                      <a:cubicBezTo>
                        <a:pt x="7856" y="425"/>
                        <a:pt x="7113" y="637"/>
                        <a:pt x="6476" y="956"/>
                      </a:cubicBezTo>
                      <a:cubicBezTo>
                        <a:pt x="6157" y="1062"/>
                        <a:pt x="5839" y="1168"/>
                        <a:pt x="5520" y="1380"/>
                      </a:cubicBezTo>
                      <a:lnTo>
                        <a:pt x="4565" y="1911"/>
                      </a:lnTo>
                      <a:cubicBezTo>
                        <a:pt x="3398" y="2760"/>
                        <a:pt x="2336" y="3822"/>
                        <a:pt x="1593" y="5095"/>
                      </a:cubicBezTo>
                      <a:cubicBezTo>
                        <a:pt x="744" y="6475"/>
                        <a:pt x="319" y="7855"/>
                        <a:pt x="107" y="9448"/>
                      </a:cubicBezTo>
                      <a:cubicBezTo>
                        <a:pt x="1" y="10934"/>
                        <a:pt x="107" y="12526"/>
                        <a:pt x="532" y="14012"/>
                      </a:cubicBezTo>
                      <a:cubicBezTo>
                        <a:pt x="1062" y="15498"/>
                        <a:pt x="1805" y="16878"/>
                        <a:pt x="2761" y="18152"/>
                      </a:cubicBezTo>
                      <a:lnTo>
                        <a:pt x="2336" y="17090"/>
                      </a:lnTo>
                      <a:cubicBezTo>
                        <a:pt x="1805" y="16135"/>
                        <a:pt x="1487" y="15073"/>
                        <a:pt x="1275" y="14012"/>
                      </a:cubicBezTo>
                      <a:cubicBezTo>
                        <a:pt x="956" y="12314"/>
                        <a:pt x="956" y="10721"/>
                        <a:pt x="1275" y="9129"/>
                      </a:cubicBezTo>
                      <a:cubicBezTo>
                        <a:pt x="1805" y="7218"/>
                        <a:pt x="2761" y="5414"/>
                        <a:pt x="4247" y="4034"/>
                      </a:cubicBezTo>
                      <a:cubicBezTo>
                        <a:pt x="5096" y="3397"/>
                        <a:pt x="6051" y="2866"/>
                        <a:pt x="7113" y="2442"/>
                      </a:cubicBezTo>
                      <a:cubicBezTo>
                        <a:pt x="7325" y="2336"/>
                        <a:pt x="7537" y="2229"/>
                        <a:pt x="7856" y="2123"/>
                      </a:cubicBezTo>
                      <a:lnTo>
                        <a:pt x="8705" y="2017"/>
                      </a:lnTo>
                      <a:cubicBezTo>
                        <a:pt x="8917" y="1911"/>
                        <a:pt x="9236" y="1805"/>
                        <a:pt x="9554" y="1805"/>
                      </a:cubicBezTo>
                      <a:lnTo>
                        <a:pt x="9766" y="1805"/>
                      </a:lnTo>
                      <a:lnTo>
                        <a:pt x="9766" y="2229"/>
                      </a:lnTo>
                      <a:cubicBezTo>
                        <a:pt x="9660" y="2866"/>
                        <a:pt x="9554" y="3609"/>
                        <a:pt x="9448" y="4140"/>
                      </a:cubicBezTo>
                      <a:cubicBezTo>
                        <a:pt x="9342" y="5414"/>
                        <a:pt x="9236" y="6688"/>
                        <a:pt x="9342" y="8068"/>
                      </a:cubicBezTo>
                      <a:cubicBezTo>
                        <a:pt x="9342" y="10615"/>
                        <a:pt x="9766" y="13163"/>
                        <a:pt x="10616" y="15498"/>
                      </a:cubicBezTo>
                      <a:cubicBezTo>
                        <a:pt x="11465" y="17727"/>
                        <a:pt x="12632" y="19744"/>
                        <a:pt x="14331" y="21442"/>
                      </a:cubicBezTo>
                      <a:lnTo>
                        <a:pt x="13800" y="20699"/>
                      </a:lnTo>
                      <a:cubicBezTo>
                        <a:pt x="13375" y="19956"/>
                        <a:pt x="12951" y="19213"/>
                        <a:pt x="12632" y="18470"/>
                      </a:cubicBezTo>
                      <a:cubicBezTo>
                        <a:pt x="11252" y="15604"/>
                        <a:pt x="10616" y="12420"/>
                        <a:pt x="10616" y="9341"/>
                      </a:cubicBezTo>
                      <a:cubicBezTo>
                        <a:pt x="10616" y="7112"/>
                        <a:pt x="10722" y="4989"/>
                        <a:pt x="11146" y="2760"/>
                      </a:cubicBezTo>
                      <a:lnTo>
                        <a:pt x="11146" y="2336"/>
                      </a:lnTo>
                      <a:lnTo>
                        <a:pt x="11146" y="1699"/>
                      </a:lnTo>
                      <a:cubicBezTo>
                        <a:pt x="11252" y="1168"/>
                        <a:pt x="11465" y="531"/>
                        <a:pt x="1146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0" name="Google Shape;3500;p64"/>
                <p:cNvSpPr/>
                <p:nvPr/>
              </p:nvSpPr>
              <p:spPr>
                <a:xfrm>
                  <a:off x="-4117891" y="1923147"/>
                  <a:ext cx="114641" cy="3618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4" h="17090" extrusionOk="0">
                      <a:moveTo>
                        <a:pt x="4989" y="0"/>
                      </a:moveTo>
                      <a:cubicBezTo>
                        <a:pt x="4989" y="0"/>
                        <a:pt x="4564" y="319"/>
                        <a:pt x="3715" y="956"/>
                      </a:cubicBezTo>
                      <a:cubicBezTo>
                        <a:pt x="2654" y="1911"/>
                        <a:pt x="1699" y="3079"/>
                        <a:pt x="1062" y="4458"/>
                      </a:cubicBezTo>
                      <a:cubicBezTo>
                        <a:pt x="106" y="6475"/>
                        <a:pt x="0" y="8810"/>
                        <a:pt x="743" y="10933"/>
                      </a:cubicBezTo>
                      <a:cubicBezTo>
                        <a:pt x="1592" y="13481"/>
                        <a:pt x="3185" y="15604"/>
                        <a:pt x="5414" y="17090"/>
                      </a:cubicBezTo>
                      <a:lnTo>
                        <a:pt x="5095" y="16665"/>
                      </a:lnTo>
                      <a:cubicBezTo>
                        <a:pt x="4777" y="16347"/>
                        <a:pt x="4565" y="15922"/>
                        <a:pt x="4246" y="15498"/>
                      </a:cubicBezTo>
                      <a:cubicBezTo>
                        <a:pt x="3397" y="14118"/>
                        <a:pt x="2760" y="12738"/>
                        <a:pt x="2335" y="11252"/>
                      </a:cubicBezTo>
                      <a:cubicBezTo>
                        <a:pt x="2229" y="10827"/>
                        <a:pt x="2123" y="10297"/>
                        <a:pt x="2017" y="9872"/>
                      </a:cubicBezTo>
                      <a:cubicBezTo>
                        <a:pt x="1911" y="9447"/>
                        <a:pt x="1911" y="8917"/>
                        <a:pt x="1911" y="8492"/>
                      </a:cubicBezTo>
                      <a:cubicBezTo>
                        <a:pt x="1911" y="7431"/>
                        <a:pt x="2017" y="6475"/>
                        <a:pt x="2335" y="5520"/>
                      </a:cubicBezTo>
                      <a:cubicBezTo>
                        <a:pt x="2866" y="3503"/>
                        <a:pt x="3822" y="1699"/>
                        <a:pt x="498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1" name="Google Shape;3501;p64"/>
                <p:cNvSpPr/>
                <p:nvPr/>
              </p:nvSpPr>
              <p:spPr>
                <a:xfrm>
                  <a:off x="-4239266" y="1803127"/>
                  <a:ext cx="4146976" cy="21276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843" h="100480" extrusionOk="0">
                      <a:moveTo>
                        <a:pt x="101092" y="1"/>
                      </a:moveTo>
                      <a:cubicBezTo>
                        <a:pt x="99844" y="1"/>
                        <a:pt x="98767" y="335"/>
                        <a:pt x="98293" y="1316"/>
                      </a:cubicBezTo>
                      <a:cubicBezTo>
                        <a:pt x="96807" y="4394"/>
                        <a:pt x="101478" y="7048"/>
                        <a:pt x="101478" y="7048"/>
                      </a:cubicBezTo>
                      <a:cubicBezTo>
                        <a:pt x="101478" y="7048"/>
                        <a:pt x="100631" y="6897"/>
                        <a:pt x="99566" y="6897"/>
                      </a:cubicBezTo>
                      <a:cubicBezTo>
                        <a:pt x="97808" y="6897"/>
                        <a:pt x="95453" y="7308"/>
                        <a:pt x="95321" y="9490"/>
                      </a:cubicBezTo>
                      <a:lnTo>
                        <a:pt x="95109" y="13099"/>
                      </a:lnTo>
                      <a:cubicBezTo>
                        <a:pt x="95109" y="13099"/>
                        <a:pt x="87492" y="15637"/>
                        <a:pt x="79652" y="15637"/>
                      </a:cubicBezTo>
                      <a:cubicBezTo>
                        <a:pt x="76386" y="15637"/>
                        <a:pt x="73080" y="15197"/>
                        <a:pt x="70270" y="13948"/>
                      </a:cubicBezTo>
                      <a:cubicBezTo>
                        <a:pt x="63524" y="11024"/>
                        <a:pt x="52648" y="6460"/>
                        <a:pt x="42728" y="6460"/>
                      </a:cubicBezTo>
                      <a:cubicBezTo>
                        <a:pt x="38601" y="6460"/>
                        <a:pt x="34638" y="7250"/>
                        <a:pt x="31208" y="9277"/>
                      </a:cubicBezTo>
                      <a:cubicBezTo>
                        <a:pt x="19425" y="16177"/>
                        <a:pt x="106" y="45898"/>
                        <a:pt x="956" y="49507"/>
                      </a:cubicBezTo>
                      <a:cubicBezTo>
                        <a:pt x="1228" y="50630"/>
                        <a:pt x="1892" y="51011"/>
                        <a:pt x="2669" y="51011"/>
                      </a:cubicBezTo>
                      <a:cubicBezTo>
                        <a:pt x="4318" y="51011"/>
                        <a:pt x="6475" y="49295"/>
                        <a:pt x="6475" y="49295"/>
                      </a:cubicBezTo>
                      <a:lnTo>
                        <a:pt x="6475" y="49295"/>
                      </a:lnTo>
                      <a:cubicBezTo>
                        <a:pt x="6475" y="49295"/>
                        <a:pt x="0" y="59910"/>
                        <a:pt x="2335" y="62351"/>
                      </a:cubicBezTo>
                      <a:cubicBezTo>
                        <a:pt x="3281" y="63337"/>
                        <a:pt x="4321" y="63639"/>
                        <a:pt x="5241" y="63639"/>
                      </a:cubicBezTo>
                      <a:cubicBezTo>
                        <a:pt x="6699" y="63639"/>
                        <a:pt x="7855" y="62882"/>
                        <a:pt x="7855" y="62882"/>
                      </a:cubicBezTo>
                      <a:cubicBezTo>
                        <a:pt x="11358" y="68932"/>
                        <a:pt x="14861" y="74983"/>
                        <a:pt x="18895" y="80608"/>
                      </a:cubicBezTo>
                      <a:cubicBezTo>
                        <a:pt x="24202" y="88145"/>
                        <a:pt x="32057" y="92072"/>
                        <a:pt x="40867" y="93665"/>
                      </a:cubicBezTo>
                      <a:cubicBezTo>
                        <a:pt x="42743" y="94020"/>
                        <a:pt x="44450" y="94186"/>
                        <a:pt x="46027" y="94186"/>
                      </a:cubicBezTo>
                      <a:cubicBezTo>
                        <a:pt x="54356" y="94186"/>
                        <a:pt x="59080" y="89543"/>
                        <a:pt x="66130" y="83474"/>
                      </a:cubicBezTo>
                      <a:cubicBezTo>
                        <a:pt x="75877" y="90770"/>
                        <a:pt x="85826" y="93079"/>
                        <a:pt x="96129" y="93079"/>
                      </a:cubicBezTo>
                      <a:cubicBezTo>
                        <a:pt x="104115" y="93079"/>
                        <a:pt x="112314" y="91691"/>
                        <a:pt x="120796" y="90162"/>
                      </a:cubicBezTo>
                      <a:cubicBezTo>
                        <a:pt x="126805" y="89097"/>
                        <a:pt x="131016" y="86397"/>
                        <a:pt x="135614" y="86397"/>
                      </a:cubicBezTo>
                      <a:cubicBezTo>
                        <a:pt x="137433" y="86397"/>
                        <a:pt x="139313" y="86819"/>
                        <a:pt x="141389" y="87933"/>
                      </a:cubicBezTo>
                      <a:cubicBezTo>
                        <a:pt x="147893" y="91546"/>
                        <a:pt x="161022" y="100480"/>
                        <a:pt x="168866" y="100480"/>
                      </a:cubicBezTo>
                      <a:cubicBezTo>
                        <a:pt x="169088" y="100480"/>
                        <a:pt x="169305" y="100473"/>
                        <a:pt x="169518" y="100458"/>
                      </a:cubicBezTo>
                      <a:cubicBezTo>
                        <a:pt x="177798" y="99927"/>
                        <a:pt x="177161" y="91860"/>
                        <a:pt x="183636" y="86659"/>
                      </a:cubicBezTo>
                      <a:cubicBezTo>
                        <a:pt x="195843" y="76999"/>
                        <a:pt x="183742" y="64686"/>
                        <a:pt x="176630" y="56088"/>
                      </a:cubicBezTo>
                      <a:cubicBezTo>
                        <a:pt x="159965" y="35708"/>
                        <a:pt x="141389" y="13099"/>
                        <a:pt x="115914" y="3545"/>
                      </a:cubicBezTo>
                      <a:cubicBezTo>
                        <a:pt x="113154" y="2378"/>
                        <a:pt x="110182" y="1635"/>
                        <a:pt x="107210" y="1528"/>
                      </a:cubicBezTo>
                      <a:cubicBezTo>
                        <a:pt x="107210" y="1528"/>
                        <a:pt x="103760" y="1"/>
                        <a:pt x="10109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2" name="Google Shape;3502;p64"/>
                <p:cNvSpPr/>
                <p:nvPr/>
              </p:nvSpPr>
              <p:spPr>
                <a:xfrm>
                  <a:off x="-4239266" y="2685108"/>
                  <a:ext cx="438322" cy="7260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34286" extrusionOk="0">
                      <a:moveTo>
                        <a:pt x="13906" y="0"/>
                      </a:moveTo>
                      <a:lnTo>
                        <a:pt x="13906" y="0"/>
                      </a:lnTo>
                      <a:cubicBezTo>
                        <a:pt x="13905" y="1"/>
                        <a:pt x="9421" y="4485"/>
                        <a:pt x="5217" y="4485"/>
                      </a:cubicBezTo>
                      <a:cubicBezTo>
                        <a:pt x="5034" y="4485"/>
                        <a:pt x="4852" y="4476"/>
                        <a:pt x="4671" y="4458"/>
                      </a:cubicBezTo>
                      <a:cubicBezTo>
                        <a:pt x="3609" y="4352"/>
                        <a:pt x="3078" y="3503"/>
                        <a:pt x="2972" y="2442"/>
                      </a:cubicBezTo>
                      <a:cubicBezTo>
                        <a:pt x="1592" y="5095"/>
                        <a:pt x="743" y="7112"/>
                        <a:pt x="956" y="7855"/>
                      </a:cubicBezTo>
                      <a:cubicBezTo>
                        <a:pt x="1194" y="9013"/>
                        <a:pt x="1847" y="9406"/>
                        <a:pt x="2625" y="9406"/>
                      </a:cubicBezTo>
                      <a:cubicBezTo>
                        <a:pt x="4271" y="9406"/>
                        <a:pt x="6475" y="7643"/>
                        <a:pt x="6475" y="7643"/>
                      </a:cubicBezTo>
                      <a:lnTo>
                        <a:pt x="6475" y="7643"/>
                      </a:lnTo>
                      <a:cubicBezTo>
                        <a:pt x="6475" y="7643"/>
                        <a:pt x="0" y="18258"/>
                        <a:pt x="2335" y="20699"/>
                      </a:cubicBezTo>
                      <a:cubicBezTo>
                        <a:pt x="3281" y="21685"/>
                        <a:pt x="4321" y="21987"/>
                        <a:pt x="5241" y="21987"/>
                      </a:cubicBezTo>
                      <a:cubicBezTo>
                        <a:pt x="6699" y="21987"/>
                        <a:pt x="7855" y="21230"/>
                        <a:pt x="7855" y="21230"/>
                      </a:cubicBezTo>
                      <a:cubicBezTo>
                        <a:pt x="10403" y="25582"/>
                        <a:pt x="12950" y="30040"/>
                        <a:pt x="15710" y="34286"/>
                      </a:cubicBezTo>
                      <a:cubicBezTo>
                        <a:pt x="20699" y="29615"/>
                        <a:pt x="18364" y="20275"/>
                        <a:pt x="15922" y="19744"/>
                      </a:cubicBezTo>
                      <a:cubicBezTo>
                        <a:pt x="13056" y="19213"/>
                        <a:pt x="15922" y="12738"/>
                        <a:pt x="15922" y="12738"/>
                      </a:cubicBezTo>
                      <a:lnTo>
                        <a:pt x="15922" y="12738"/>
                      </a:lnTo>
                      <a:cubicBezTo>
                        <a:pt x="15922" y="12738"/>
                        <a:pt x="11959" y="17046"/>
                        <a:pt x="7914" y="17046"/>
                      </a:cubicBezTo>
                      <a:cubicBezTo>
                        <a:pt x="7469" y="17046"/>
                        <a:pt x="7023" y="16993"/>
                        <a:pt x="6581" y="16878"/>
                      </a:cubicBezTo>
                      <a:cubicBezTo>
                        <a:pt x="2123" y="15816"/>
                        <a:pt x="13905" y="1"/>
                        <a:pt x="139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3" name="Google Shape;3503;p64"/>
                <p:cNvSpPr/>
                <p:nvPr/>
              </p:nvSpPr>
              <p:spPr>
                <a:xfrm>
                  <a:off x="-3607679" y="3606644"/>
                  <a:ext cx="2266" cy="4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" h="214" extrusionOk="0">
                      <a:moveTo>
                        <a:pt x="107" y="1"/>
                      </a:moveTo>
                      <a:cubicBezTo>
                        <a:pt x="107" y="1"/>
                        <a:pt x="1" y="107"/>
                        <a:pt x="1" y="213"/>
                      </a:cubicBezTo>
                      <a:cubicBezTo>
                        <a:pt x="107" y="107"/>
                        <a:pt x="107" y="1"/>
                        <a:pt x="10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4" name="Google Shape;3504;p64"/>
                <p:cNvSpPr/>
                <p:nvPr/>
              </p:nvSpPr>
              <p:spPr>
                <a:xfrm>
                  <a:off x="-2178134" y="1775917"/>
                  <a:ext cx="227017" cy="246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" h="11624" extrusionOk="0">
                      <a:moveTo>
                        <a:pt x="4033" y="1"/>
                      </a:moveTo>
                      <a:cubicBezTo>
                        <a:pt x="3529" y="1"/>
                        <a:pt x="3025" y="54"/>
                        <a:pt x="2547" y="160"/>
                      </a:cubicBezTo>
                      <a:cubicBezTo>
                        <a:pt x="1804" y="372"/>
                        <a:pt x="1167" y="797"/>
                        <a:pt x="743" y="1327"/>
                      </a:cubicBezTo>
                      <a:cubicBezTo>
                        <a:pt x="345" y="1923"/>
                        <a:pt x="41" y="2705"/>
                        <a:pt x="91" y="3499"/>
                      </a:cubicBezTo>
                      <a:lnTo>
                        <a:pt x="91" y="3499"/>
                      </a:lnTo>
                      <a:cubicBezTo>
                        <a:pt x="0" y="3811"/>
                        <a:pt x="5" y="4204"/>
                        <a:pt x="106" y="4406"/>
                      </a:cubicBezTo>
                      <a:cubicBezTo>
                        <a:pt x="106" y="4724"/>
                        <a:pt x="212" y="5043"/>
                        <a:pt x="424" y="5361"/>
                      </a:cubicBezTo>
                      <a:cubicBezTo>
                        <a:pt x="637" y="5786"/>
                        <a:pt x="1061" y="6316"/>
                        <a:pt x="1486" y="6635"/>
                      </a:cubicBezTo>
                      <a:cubicBezTo>
                        <a:pt x="2229" y="7378"/>
                        <a:pt x="3184" y="8121"/>
                        <a:pt x="4140" y="8652"/>
                      </a:cubicBezTo>
                      <a:cubicBezTo>
                        <a:pt x="5201" y="9182"/>
                        <a:pt x="6263" y="9713"/>
                        <a:pt x="7324" y="10138"/>
                      </a:cubicBezTo>
                      <a:cubicBezTo>
                        <a:pt x="8492" y="10668"/>
                        <a:pt x="9659" y="11093"/>
                        <a:pt x="10721" y="11624"/>
                      </a:cubicBezTo>
                      <a:cubicBezTo>
                        <a:pt x="10721" y="11624"/>
                        <a:pt x="10615" y="11518"/>
                        <a:pt x="10508" y="11411"/>
                      </a:cubicBezTo>
                      <a:cubicBezTo>
                        <a:pt x="10402" y="11305"/>
                        <a:pt x="10190" y="11093"/>
                        <a:pt x="9872" y="10881"/>
                      </a:cubicBezTo>
                      <a:cubicBezTo>
                        <a:pt x="9341" y="10456"/>
                        <a:pt x="8492" y="9925"/>
                        <a:pt x="7430" y="9182"/>
                      </a:cubicBezTo>
                      <a:cubicBezTo>
                        <a:pt x="6369" y="8545"/>
                        <a:pt x="5201" y="7802"/>
                        <a:pt x="4033" y="6847"/>
                      </a:cubicBezTo>
                      <a:cubicBezTo>
                        <a:pt x="3397" y="6422"/>
                        <a:pt x="2866" y="5892"/>
                        <a:pt x="2335" y="5255"/>
                      </a:cubicBezTo>
                      <a:cubicBezTo>
                        <a:pt x="1804" y="4830"/>
                        <a:pt x="1592" y="4300"/>
                        <a:pt x="1592" y="3663"/>
                      </a:cubicBezTo>
                      <a:lnTo>
                        <a:pt x="1592" y="3556"/>
                      </a:lnTo>
                      <a:cubicBezTo>
                        <a:pt x="1486" y="2920"/>
                        <a:pt x="1698" y="2389"/>
                        <a:pt x="2017" y="1964"/>
                      </a:cubicBezTo>
                      <a:cubicBezTo>
                        <a:pt x="2441" y="1540"/>
                        <a:pt x="2972" y="1221"/>
                        <a:pt x="3609" y="1115"/>
                      </a:cubicBezTo>
                      <a:cubicBezTo>
                        <a:pt x="4246" y="903"/>
                        <a:pt x="4989" y="903"/>
                        <a:pt x="5732" y="903"/>
                      </a:cubicBezTo>
                      <a:cubicBezTo>
                        <a:pt x="6475" y="903"/>
                        <a:pt x="7112" y="1009"/>
                        <a:pt x="7855" y="1327"/>
                      </a:cubicBezTo>
                      <a:lnTo>
                        <a:pt x="7749" y="1115"/>
                      </a:lnTo>
                      <a:cubicBezTo>
                        <a:pt x="7536" y="1009"/>
                        <a:pt x="7430" y="903"/>
                        <a:pt x="7324" y="903"/>
                      </a:cubicBezTo>
                      <a:cubicBezTo>
                        <a:pt x="6793" y="584"/>
                        <a:pt x="6156" y="266"/>
                        <a:pt x="5519" y="160"/>
                      </a:cubicBezTo>
                      <a:cubicBezTo>
                        <a:pt x="5042" y="54"/>
                        <a:pt x="4538" y="1"/>
                        <a:pt x="403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5" name="Google Shape;3505;p64"/>
                <p:cNvSpPr/>
                <p:nvPr/>
              </p:nvSpPr>
              <p:spPr>
                <a:xfrm>
                  <a:off x="-2236598" y="1920055"/>
                  <a:ext cx="175350" cy="2773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1" h="13097" extrusionOk="0">
                      <a:moveTo>
                        <a:pt x="4671" y="0"/>
                      </a:moveTo>
                      <a:cubicBezTo>
                        <a:pt x="4035" y="0"/>
                        <a:pt x="3398" y="120"/>
                        <a:pt x="2761" y="359"/>
                      </a:cubicBezTo>
                      <a:cubicBezTo>
                        <a:pt x="1805" y="889"/>
                        <a:pt x="1062" y="1632"/>
                        <a:pt x="744" y="2694"/>
                      </a:cubicBezTo>
                      <a:cubicBezTo>
                        <a:pt x="319" y="3649"/>
                        <a:pt x="1" y="4817"/>
                        <a:pt x="1" y="5878"/>
                      </a:cubicBezTo>
                      <a:cubicBezTo>
                        <a:pt x="1" y="8320"/>
                        <a:pt x="213" y="10655"/>
                        <a:pt x="638" y="13096"/>
                      </a:cubicBezTo>
                      <a:cubicBezTo>
                        <a:pt x="744" y="12459"/>
                        <a:pt x="850" y="11822"/>
                        <a:pt x="956" y="11186"/>
                      </a:cubicBezTo>
                      <a:cubicBezTo>
                        <a:pt x="1062" y="10018"/>
                        <a:pt x="1169" y="8426"/>
                        <a:pt x="1381" y="6727"/>
                      </a:cubicBezTo>
                      <a:cubicBezTo>
                        <a:pt x="1593" y="5029"/>
                        <a:pt x="1912" y="3012"/>
                        <a:pt x="3079" y="1951"/>
                      </a:cubicBezTo>
                      <a:cubicBezTo>
                        <a:pt x="3822" y="1420"/>
                        <a:pt x="4565" y="1102"/>
                        <a:pt x="5521" y="1102"/>
                      </a:cubicBezTo>
                      <a:cubicBezTo>
                        <a:pt x="6370" y="1102"/>
                        <a:pt x="7325" y="1102"/>
                        <a:pt x="8280" y="1208"/>
                      </a:cubicBezTo>
                      <a:lnTo>
                        <a:pt x="7962" y="995"/>
                      </a:lnTo>
                      <a:cubicBezTo>
                        <a:pt x="7644" y="783"/>
                        <a:pt x="7325" y="677"/>
                        <a:pt x="7007" y="571"/>
                      </a:cubicBezTo>
                      <a:cubicBezTo>
                        <a:pt x="6370" y="252"/>
                        <a:pt x="5839" y="146"/>
                        <a:pt x="5308" y="40"/>
                      </a:cubicBezTo>
                      <a:cubicBezTo>
                        <a:pt x="5096" y="14"/>
                        <a:pt x="4884" y="0"/>
                        <a:pt x="46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6" name="Google Shape;3506;p64"/>
                <p:cNvSpPr/>
                <p:nvPr/>
              </p:nvSpPr>
              <p:spPr>
                <a:xfrm>
                  <a:off x="-1631967" y="3064035"/>
                  <a:ext cx="213550" cy="194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5" h="9173" extrusionOk="0">
                      <a:moveTo>
                        <a:pt x="5092" y="0"/>
                      </a:moveTo>
                      <a:cubicBezTo>
                        <a:pt x="5017" y="0"/>
                        <a:pt x="4946" y="13"/>
                        <a:pt x="4884" y="44"/>
                      </a:cubicBezTo>
                      <a:cubicBezTo>
                        <a:pt x="4671" y="44"/>
                        <a:pt x="4459" y="257"/>
                        <a:pt x="4353" y="469"/>
                      </a:cubicBezTo>
                      <a:cubicBezTo>
                        <a:pt x="4353" y="476"/>
                        <a:pt x="4355" y="479"/>
                        <a:pt x="4360" y="479"/>
                      </a:cubicBezTo>
                      <a:cubicBezTo>
                        <a:pt x="4401" y="479"/>
                        <a:pt x="4598" y="269"/>
                        <a:pt x="4899" y="269"/>
                      </a:cubicBezTo>
                      <a:cubicBezTo>
                        <a:pt x="5101" y="269"/>
                        <a:pt x="5349" y="364"/>
                        <a:pt x="5627" y="681"/>
                      </a:cubicBezTo>
                      <a:cubicBezTo>
                        <a:pt x="6051" y="1212"/>
                        <a:pt x="6370" y="1849"/>
                        <a:pt x="6688" y="2486"/>
                      </a:cubicBezTo>
                      <a:cubicBezTo>
                        <a:pt x="6900" y="2804"/>
                        <a:pt x="7219" y="3335"/>
                        <a:pt x="7113" y="3335"/>
                      </a:cubicBezTo>
                      <a:cubicBezTo>
                        <a:pt x="7113" y="3375"/>
                        <a:pt x="7113" y="3441"/>
                        <a:pt x="7113" y="3441"/>
                      </a:cubicBezTo>
                      <a:lnTo>
                        <a:pt x="6900" y="3441"/>
                      </a:lnTo>
                      <a:lnTo>
                        <a:pt x="6263" y="3335"/>
                      </a:lnTo>
                      <a:lnTo>
                        <a:pt x="5627" y="3229"/>
                      </a:lnTo>
                      <a:lnTo>
                        <a:pt x="5308" y="3229"/>
                      </a:lnTo>
                      <a:lnTo>
                        <a:pt x="4671" y="3016"/>
                      </a:lnTo>
                      <a:cubicBezTo>
                        <a:pt x="4565" y="3016"/>
                        <a:pt x="4459" y="3016"/>
                        <a:pt x="4353" y="2910"/>
                      </a:cubicBezTo>
                      <a:lnTo>
                        <a:pt x="3928" y="2698"/>
                      </a:lnTo>
                      <a:lnTo>
                        <a:pt x="3079" y="2273"/>
                      </a:lnTo>
                      <a:lnTo>
                        <a:pt x="1593" y="1636"/>
                      </a:lnTo>
                      <a:lnTo>
                        <a:pt x="1593" y="1636"/>
                      </a:lnTo>
                      <a:cubicBezTo>
                        <a:pt x="2018" y="2380"/>
                        <a:pt x="2442" y="3123"/>
                        <a:pt x="2867" y="3866"/>
                      </a:cubicBezTo>
                      <a:cubicBezTo>
                        <a:pt x="3079" y="4290"/>
                        <a:pt x="3291" y="4609"/>
                        <a:pt x="3504" y="5033"/>
                      </a:cubicBezTo>
                      <a:lnTo>
                        <a:pt x="3610" y="5352"/>
                      </a:lnTo>
                      <a:lnTo>
                        <a:pt x="3610" y="5458"/>
                      </a:lnTo>
                      <a:lnTo>
                        <a:pt x="3822" y="5776"/>
                      </a:lnTo>
                      <a:cubicBezTo>
                        <a:pt x="3928" y="6201"/>
                        <a:pt x="4140" y="6625"/>
                        <a:pt x="4247" y="7050"/>
                      </a:cubicBezTo>
                      <a:cubicBezTo>
                        <a:pt x="4353" y="7262"/>
                        <a:pt x="4459" y="7475"/>
                        <a:pt x="4565" y="7687"/>
                      </a:cubicBezTo>
                      <a:lnTo>
                        <a:pt x="4671" y="8005"/>
                      </a:lnTo>
                      <a:lnTo>
                        <a:pt x="4671" y="8218"/>
                      </a:lnTo>
                      <a:lnTo>
                        <a:pt x="4247" y="8218"/>
                      </a:lnTo>
                      <a:cubicBezTo>
                        <a:pt x="3822" y="8430"/>
                        <a:pt x="3397" y="8430"/>
                        <a:pt x="2867" y="8430"/>
                      </a:cubicBezTo>
                      <a:cubicBezTo>
                        <a:pt x="1911" y="8324"/>
                        <a:pt x="956" y="8005"/>
                        <a:pt x="1" y="7687"/>
                      </a:cubicBezTo>
                      <a:lnTo>
                        <a:pt x="1" y="7687"/>
                      </a:lnTo>
                      <a:lnTo>
                        <a:pt x="850" y="8111"/>
                      </a:lnTo>
                      <a:cubicBezTo>
                        <a:pt x="1487" y="8642"/>
                        <a:pt x="2336" y="8961"/>
                        <a:pt x="3185" y="9173"/>
                      </a:cubicBezTo>
                      <a:lnTo>
                        <a:pt x="4459" y="9173"/>
                      </a:lnTo>
                      <a:cubicBezTo>
                        <a:pt x="4671" y="9173"/>
                        <a:pt x="4990" y="9067"/>
                        <a:pt x="5202" y="8961"/>
                      </a:cubicBezTo>
                      <a:lnTo>
                        <a:pt x="5945" y="8748"/>
                      </a:lnTo>
                      <a:lnTo>
                        <a:pt x="6051" y="8748"/>
                      </a:lnTo>
                      <a:cubicBezTo>
                        <a:pt x="6051" y="8748"/>
                        <a:pt x="6051" y="8642"/>
                        <a:pt x="6051" y="8642"/>
                      </a:cubicBezTo>
                      <a:lnTo>
                        <a:pt x="6051" y="8430"/>
                      </a:lnTo>
                      <a:lnTo>
                        <a:pt x="5839" y="8111"/>
                      </a:lnTo>
                      <a:cubicBezTo>
                        <a:pt x="5839" y="7899"/>
                        <a:pt x="5733" y="7581"/>
                        <a:pt x="5627" y="7368"/>
                      </a:cubicBezTo>
                      <a:cubicBezTo>
                        <a:pt x="5627" y="7156"/>
                        <a:pt x="5627" y="7050"/>
                        <a:pt x="5520" y="6944"/>
                      </a:cubicBezTo>
                      <a:cubicBezTo>
                        <a:pt x="5414" y="6201"/>
                        <a:pt x="5202" y="5458"/>
                        <a:pt x="4884" y="4821"/>
                      </a:cubicBezTo>
                      <a:cubicBezTo>
                        <a:pt x="4777" y="4609"/>
                        <a:pt x="4884" y="4715"/>
                        <a:pt x="4884" y="4609"/>
                      </a:cubicBezTo>
                      <a:lnTo>
                        <a:pt x="5096" y="4609"/>
                      </a:lnTo>
                      <a:lnTo>
                        <a:pt x="5733" y="4715"/>
                      </a:lnTo>
                      <a:lnTo>
                        <a:pt x="6370" y="4821"/>
                      </a:lnTo>
                      <a:lnTo>
                        <a:pt x="6688" y="4821"/>
                      </a:lnTo>
                      <a:lnTo>
                        <a:pt x="7325" y="4927"/>
                      </a:lnTo>
                      <a:cubicBezTo>
                        <a:pt x="8280" y="5139"/>
                        <a:pt x="9236" y="5352"/>
                        <a:pt x="10085" y="5670"/>
                      </a:cubicBezTo>
                      <a:lnTo>
                        <a:pt x="9660" y="4927"/>
                      </a:lnTo>
                      <a:lnTo>
                        <a:pt x="9129" y="4184"/>
                      </a:lnTo>
                      <a:lnTo>
                        <a:pt x="8174" y="2910"/>
                      </a:lnTo>
                      <a:lnTo>
                        <a:pt x="7962" y="2592"/>
                      </a:lnTo>
                      <a:lnTo>
                        <a:pt x="7856" y="2380"/>
                      </a:lnTo>
                      <a:lnTo>
                        <a:pt x="7537" y="2061"/>
                      </a:lnTo>
                      <a:cubicBezTo>
                        <a:pt x="7431" y="1849"/>
                        <a:pt x="7219" y="1530"/>
                        <a:pt x="7006" y="1318"/>
                      </a:cubicBezTo>
                      <a:cubicBezTo>
                        <a:pt x="6582" y="893"/>
                        <a:pt x="6157" y="469"/>
                        <a:pt x="5627" y="150"/>
                      </a:cubicBezTo>
                      <a:cubicBezTo>
                        <a:pt x="5476" y="75"/>
                        <a:pt x="5273" y="0"/>
                        <a:pt x="509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7" name="Google Shape;3507;p64"/>
                <p:cNvSpPr/>
                <p:nvPr/>
              </p:nvSpPr>
              <p:spPr>
                <a:xfrm>
                  <a:off x="-3171622" y="2134431"/>
                  <a:ext cx="330436" cy="1865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5" h="8811" extrusionOk="0">
                      <a:moveTo>
                        <a:pt x="425" y="0"/>
                      </a:moveTo>
                      <a:lnTo>
                        <a:pt x="425" y="106"/>
                      </a:lnTo>
                      <a:lnTo>
                        <a:pt x="425" y="319"/>
                      </a:lnTo>
                      <a:lnTo>
                        <a:pt x="213" y="1168"/>
                      </a:lnTo>
                      <a:cubicBezTo>
                        <a:pt x="107" y="1486"/>
                        <a:pt x="0" y="1911"/>
                        <a:pt x="107" y="2335"/>
                      </a:cubicBezTo>
                      <a:cubicBezTo>
                        <a:pt x="213" y="3821"/>
                        <a:pt x="956" y="5201"/>
                        <a:pt x="2017" y="6157"/>
                      </a:cubicBezTo>
                      <a:lnTo>
                        <a:pt x="1911" y="5838"/>
                      </a:lnTo>
                      <a:cubicBezTo>
                        <a:pt x="1805" y="5732"/>
                        <a:pt x="1593" y="5414"/>
                        <a:pt x="1380" y="5095"/>
                      </a:cubicBezTo>
                      <a:cubicBezTo>
                        <a:pt x="956" y="4034"/>
                        <a:pt x="743" y="2972"/>
                        <a:pt x="956" y="1911"/>
                      </a:cubicBezTo>
                      <a:cubicBezTo>
                        <a:pt x="956" y="1805"/>
                        <a:pt x="956" y="1592"/>
                        <a:pt x="1062" y="1486"/>
                      </a:cubicBezTo>
                      <a:lnTo>
                        <a:pt x="1168" y="1274"/>
                      </a:lnTo>
                      <a:lnTo>
                        <a:pt x="1380" y="1274"/>
                      </a:lnTo>
                      <a:lnTo>
                        <a:pt x="1487" y="1592"/>
                      </a:lnTo>
                      <a:cubicBezTo>
                        <a:pt x="1805" y="1698"/>
                        <a:pt x="2123" y="1911"/>
                        <a:pt x="2548" y="2123"/>
                      </a:cubicBezTo>
                      <a:lnTo>
                        <a:pt x="3609" y="2760"/>
                      </a:lnTo>
                      <a:cubicBezTo>
                        <a:pt x="5202" y="3715"/>
                        <a:pt x="6688" y="4989"/>
                        <a:pt x="8280" y="6157"/>
                      </a:cubicBezTo>
                      <a:lnTo>
                        <a:pt x="12101" y="8810"/>
                      </a:lnTo>
                      <a:lnTo>
                        <a:pt x="9448" y="4989"/>
                      </a:lnTo>
                      <a:cubicBezTo>
                        <a:pt x="9235" y="4671"/>
                        <a:pt x="9023" y="4352"/>
                        <a:pt x="8811" y="4034"/>
                      </a:cubicBezTo>
                      <a:cubicBezTo>
                        <a:pt x="8705" y="3821"/>
                        <a:pt x="8705" y="3715"/>
                        <a:pt x="8705" y="3609"/>
                      </a:cubicBezTo>
                      <a:cubicBezTo>
                        <a:pt x="8598" y="3503"/>
                        <a:pt x="8598" y="3503"/>
                        <a:pt x="8705" y="3397"/>
                      </a:cubicBezTo>
                      <a:cubicBezTo>
                        <a:pt x="8705" y="3397"/>
                        <a:pt x="9023" y="3185"/>
                        <a:pt x="9448" y="3185"/>
                      </a:cubicBezTo>
                      <a:lnTo>
                        <a:pt x="10721" y="3185"/>
                      </a:lnTo>
                      <a:cubicBezTo>
                        <a:pt x="11571" y="3397"/>
                        <a:pt x="12420" y="3503"/>
                        <a:pt x="13269" y="3821"/>
                      </a:cubicBezTo>
                      <a:cubicBezTo>
                        <a:pt x="14118" y="4034"/>
                        <a:pt x="14861" y="4352"/>
                        <a:pt x="15604" y="4777"/>
                      </a:cubicBezTo>
                      <a:cubicBezTo>
                        <a:pt x="15392" y="4564"/>
                        <a:pt x="15286" y="4352"/>
                        <a:pt x="15073" y="4140"/>
                      </a:cubicBezTo>
                      <a:cubicBezTo>
                        <a:pt x="14437" y="3715"/>
                        <a:pt x="13800" y="3291"/>
                        <a:pt x="13163" y="3078"/>
                      </a:cubicBezTo>
                      <a:cubicBezTo>
                        <a:pt x="12101" y="2441"/>
                        <a:pt x="10934" y="2123"/>
                        <a:pt x="9766" y="1911"/>
                      </a:cubicBezTo>
                      <a:lnTo>
                        <a:pt x="8492" y="1911"/>
                      </a:lnTo>
                      <a:cubicBezTo>
                        <a:pt x="8174" y="2017"/>
                        <a:pt x="7962" y="2123"/>
                        <a:pt x="7749" y="2335"/>
                      </a:cubicBezTo>
                      <a:cubicBezTo>
                        <a:pt x="7431" y="2548"/>
                        <a:pt x="7218" y="2866"/>
                        <a:pt x="7218" y="3185"/>
                      </a:cubicBezTo>
                      <a:cubicBezTo>
                        <a:pt x="7217" y="3191"/>
                        <a:pt x="7216" y="3198"/>
                        <a:pt x="7215" y="3205"/>
                      </a:cubicBezTo>
                      <a:lnTo>
                        <a:pt x="7215" y="3205"/>
                      </a:lnTo>
                      <a:cubicBezTo>
                        <a:pt x="5919" y="2312"/>
                        <a:pt x="4521" y="1536"/>
                        <a:pt x="3079" y="849"/>
                      </a:cubicBezTo>
                      <a:lnTo>
                        <a:pt x="2123" y="425"/>
                      </a:lnTo>
                      <a:lnTo>
                        <a:pt x="1593" y="319"/>
                      </a:lnTo>
                      <a:lnTo>
                        <a:pt x="850" y="106"/>
                      </a:lnTo>
                      <a:lnTo>
                        <a:pt x="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8" name="Google Shape;3508;p64"/>
                <p:cNvSpPr/>
                <p:nvPr/>
              </p:nvSpPr>
              <p:spPr>
                <a:xfrm>
                  <a:off x="-4221288" y="1947858"/>
                  <a:ext cx="768716" cy="953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03" h="45050" extrusionOk="0">
                      <a:moveTo>
                        <a:pt x="36303" y="1"/>
                      </a:moveTo>
                      <a:lnTo>
                        <a:pt x="35241" y="213"/>
                      </a:lnTo>
                      <a:cubicBezTo>
                        <a:pt x="34923" y="319"/>
                        <a:pt x="34498" y="425"/>
                        <a:pt x="33968" y="532"/>
                      </a:cubicBezTo>
                      <a:lnTo>
                        <a:pt x="32269" y="1062"/>
                      </a:lnTo>
                      <a:cubicBezTo>
                        <a:pt x="28554" y="2442"/>
                        <a:pt x="25264" y="4565"/>
                        <a:pt x="22504" y="7325"/>
                      </a:cubicBezTo>
                      <a:cubicBezTo>
                        <a:pt x="18895" y="10722"/>
                        <a:pt x="15392" y="15392"/>
                        <a:pt x="11358" y="20700"/>
                      </a:cubicBezTo>
                      <a:cubicBezTo>
                        <a:pt x="9448" y="23353"/>
                        <a:pt x="7218" y="26007"/>
                        <a:pt x="5202" y="29085"/>
                      </a:cubicBezTo>
                      <a:cubicBezTo>
                        <a:pt x="4140" y="30678"/>
                        <a:pt x="3185" y="32270"/>
                        <a:pt x="2336" y="33968"/>
                      </a:cubicBezTo>
                      <a:cubicBezTo>
                        <a:pt x="1486" y="35773"/>
                        <a:pt x="850" y="37683"/>
                        <a:pt x="425" y="39594"/>
                      </a:cubicBezTo>
                      <a:cubicBezTo>
                        <a:pt x="107" y="40762"/>
                        <a:pt x="0" y="41929"/>
                        <a:pt x="107" y="43203"/>
                      </a:cubicBezTo>
                      <a:cubicBezTo>
                        <a:pt x="107" y="43521"/>
                        <a:pt x="213" y="43840"/>
                        <a:pt x="319" y="44158"/>
                      </a:cubicBezTo>
                      <a:cubicBezTo>
                        <a:pt x="531" y="44477"/>
                        <a:pt x="743" y="44689"/>
                        <a:pt x="1062" y="44901"/>
                      </a:cubicBezTo>
                      <a:cubicBezTo>
                        <a:pt x="1348" y="44997"/>
                        <a:pt x="1656" y="45049"/>
                        <a:pt x="1966" y="45049"/>
                      </a:cubicBezTo>
                      <a:cubicBezTo>
                        <a:pt x="2345" y="45049"/>
                        <a:pt x="2728" y="44970"/>
                        <a:pt x="3079" y="44795"/>
                      </a:cubicBezTo>
                      <a:cubicBezTo>
                        <a:pt x="4140" y="44264"/>
                        <a:pt x="5202" y="43628"/>
                        <a:pt x="6157" y="42778"/>
                      </a:cubicBezTo>
                      <a:cubicBezTo>
                        <a:pt x="7006" y="42035"/>
                        <a:pt x="7961" y="41186"/>
                        <a:pt x="8811" y="40337"/>
                      </a:cubicBezTo>
                      <a:lnTo>
                        <a:pt x="8811" y="40337"/>
                      </a:lnTo>
                      <a:lnTo>
                        <a:pt x="7961" y="40974"/>
                      </a:lnTo>
                      <a:cubicBezTo>
                        <a:pt x="7431" y="41398"/>
                        <a:pt x="6688" y="42035"/>
                        <a:pt x="5732" y="42778"/>
                      </a:cubicBezTo>
                      <a:cubicBezTo>
                        <a:pt x="5095" y="43097"/>
                        <a:pt x="4565" y="43415"/>
                        <a:pt x="3928" y="43734"/>
                      </a:cubicBezTo>
                      <a:cubicBezTo>
                        <a:pt x="3291" y="44158"/>
                        <a:pt x="2548" y="44371"/>
                        <a:pt x="1805" y="44371"/>
                      </a:cubicBezTo>
                      <a:cubicBezTo>
                        <a:pt x="1486" y="44371"/>
                        <a:pt x="1168" y="44264"/>
                        <a:pt x="1062" y="43946"/>
                      </a:cubicBezTo>
                      <a:cubicBezTo>
                        <a:pt x="850" y="43521"/>
                        <a:pt x="850" y="43097"/>
                        <a:pt x="850" y="42778"/>
                      </a:cubicBezTo>
                      <a:cubicBezTo>
                        <a:pt x="956" y="41717"/>
                        <a:pt x="1062" y="40762"/>
                        <a:pt x="1380" y="39806"/>
                      </a:cubicBezTo>
                      <a:cubicBezTo>
                        <a:pt x="2229" y="36410"/>
                        <a:pt x="4459" y="32800"/>
                        <a:pt x="7006" y="29191"/>
                      </a:cubicBezTo>
                      <a:cubicBezTo>
                        <a:pt x="8280" y="27387"/>
                        <a:pt x="9660" y="25582"/>
                        <a:pt x="11146" y="23778"/>
                      </a:cubicBezTo>
                      <a:lnTo>
                        <a:pt x="15498" y="18046"/>
                      </a:lnTo>
                      <a:cubicBezTo>
                        <a:pt x="18258" y="14012"/>
                        <a:pt x="21442" y="10403"/>
                        <a:pt x="24839" y="7007"/>
                      </a:cubicBezTo>
                      <a:cubicBezTo>
                        <a:pt x="26431" y="5308"/>
                        <a:pt x="28342" y="3928"/>
                        <a:pt x="30253" y="2761"/>
                      </a:cubicBezTo>
                      <a:cubicBezTo>
                        <a:pt x="32163" y="1593"/>
                        <a:pt x="34180" y="744"/>
                        <a:pt x="3630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9" name="Google Shape;3509;p64"/>
                <p:cNvSpPr/>
                <p:nvPr/>
              </p:nvSpPr>
              <p:spPr>
                <a:xfrm>
                  <a:off x="-4221288" y="2921103"/>
                  <a:ext cx="245016" cy="251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1" h="11890" extrusionOk="0">
                      <a:moveTo>
                        <a:pt x="4140" y="1"/>
                      </a:moveTo>
                      <a:lnTo>
                        <a:pt x="4140" y="1"/>
                      </a:lnTo>
                      <a:cubicBezTo>
                        <a:pt x="3716" y="425"/>
                        <a:pt x="3291" y="850"/>
                        <a:pt x="2973" y="1381"/>
                      </a:cubicBezTo>
                      <a:cubicBezTo>
                        <a:pt x="1911" y="2654"/>
                        <a:pt x="1168" y="4034"/>
                        <a:pt x="637" y="5627"/>
                      </a:cubicBezTo>
                      <a:cubicBezTo>
                        <a:pt x="425" y="6051"/>
                        <a:pt x="213" y="6688"/>
                        <a:pt x="213" y="7219"/>
                      </a:cubicBezTo>
                      <a:cubicBezTo>
                        <a:pt x="0" y="7856"/>
                        <a:pt x="0" y="8493"/>
                        <a:pt x="213" y="9236"/>
                      </a:cubicBezTo>
                      <a:cubicBezTo>
                        <a:pt x="213" y="9554"/>
                        <a:pt x="425" y="9873"/>
                        <a:pt x="637" y="10297"/>
                      </a:cubicBezTo>
                      <a:cubicBezTo>
                        <a:pt x="850" y="10509"/>
                        <a:pt x="1168" y="10828"/>
                        <a:pt x="1380" y="11040"/>
                      </a:cubicBezTo>
                      <a:cubicBezTo>
                        <a:pt x="2017" y="11571"/>
                        <a:pt x="2866" y="11889"/>
                        <a:pt x="3609" y="11889"/>
                      </a:cubicBezTo>
                      <a:cubicBezTo>
                        <a:pt x="4459" y="11889"/>
                        <a:pt x="5202" y="11677"/>
                        <a:pt x="5839" y="11359"/>
                      </a:cubicBezTo>
                      <a:cubicBezTo>
                        <a:pt x="6582" y="11040"/>
                        <a:pt x="7218" y="10722"/>
                        <a:pt x="7749" y="10297"/>
                      </a:cubicBezTo>
                      <a:cubicBezTo>
                        <a:pt x="9023" y="9554"/>
                        <a:pt x="10191" y="8599"/>
                        <a:pt x="11571" y="7856"/>
                      </a:cubicBezTo>
                      <a:lnTo>
                        <a:pt x="11571" y="7856"/>
                      </a:lnTo>
                      <a:lnTo>
                        <a:pt x="10934" y="7962"/>
                      </a:lnTo>
                      <a:cubicBezTo>
                        <a:pt x="10403" y="8174"/>
                        <a:pt x="9872" y="8280"/>
                        <a:pt x="9341" y="8599"/>
                      </a:cubicBezTo>
                      <a:lnTo>
                        <a:pt x="7218" y="9554"/>
                      </a:lnTo>
                      <a:cubicBezTo>
                        <a:pt x="6369" y="9979"/>
                        <a:pt x="5414" y="10297"/>
                        <a:pt x="4459" y="10403"/>
                      </a:cubicBezTo>
                      <a:cubicBezTo>
                        <a:pt x="4334" y="10434"/>
                        <a:pt x="4210" y="10447"/>
                        <a:pt x="4086" y="10447"/>
                      </a:cubicBezTo>
                      <a:cubicBezTo>
                        <a:pt x="3785" y="10447"/>
                        <a:pt x="3485" y="10372"/>
                        <a:pt x="3185" y="10297"/>
                      </a:cubicBezTo>
                      <a:cubicBezTo>
                        <a:pt x="2973" y="10191"/>
                        <a:pt x="2760" y="10085"/>
                        <a:pt x="2654" y="9979"/>
                      </a:cubicBezTo>
                      <a:lnTo>
                        <a:pt x="2336" y="9766"/>
                      </a:lnTo>
                      <a:lnTo>
                        <a:pt x="2123" y="9448"/>
                      </a:lnTo>
                      <a:cubicBezTo>
                        <a:pt x="1593" y="8599"/>
                        <a:pt x="1486" y="7537"/>
                        <a:pt x="1805" y="6582"/>
                      </a:cubicBezTo>
                      <a:cubicBezTo>
                        <a:pt x="2123" y="5414"/>
                        <a:pt x="2442" y="4353"/>
                        <a:pt x="2866" y="3185"/>
                      </a:cubicBezTo>
                      <a:cubicBezTo>
                        <a:pt x="3185" y="2124"/>
                        <a:pt x="3609" y="1062"/>
                        <a:pt x="4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0" name="Google Shape;3510;p64"/>
                <p:cNvSpPr/>
                <p:nvPr/>
              </p:nvSpPr>
              <p:spPr>
                <a:xfrm>
                  <a:off x="-2814252" y="3439446"/>
                  <a:ext cx="4531" cy="256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1210" extrusionOk="0">
                      <a:moveTo>
                        <a:pt x="166" y="0"/>
                      </a:moveTo>
                      <a:cubicBezTo>
                        <a:pt x="152" y="0"/>
                        <a:pt x="132" y="47"/>
                        <a:pt x="107" y="148"/>
                      </a:cubicBezTo>
                      <a:cubicBezTo>
                        <a:pt x="1" y="467"/>
                        <a:pt x="1" y="891"/>
                        <a:pt x="213" y="1210"/>
                      </a:cubicBezTo>
                      <a:cubicBezTo>
                        <a:pt x="213" y="482"/>
                        <a:pt x="213" y="0"/>
                        <a:pt x="1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1" name="Google Shape;3511;p64"/>
                <p:cNvSpPr/>
                <p:nvPr/>
              </p:nvSpPr>
              <p:spPr>
                <a:xfrm>
                  <a:off x="-2818741" y="3282984"/>
                  <a:ext cx="1539677" cy="490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712" h="23169" extrusionOk="0">
                      <a:moveTo>
                        <a:pt x="2336" y="1"/>
                      </a:moveTo>
                      <a:lnTo>
                        <a:pt x="2336" y="1"/>
                      </a:lnTo>
                      <a:cubicBezTo>
                        <a:pt x="2336" y="1"/>
                        <a:pt x="4459" y="6263"/>
                        <a:pt x="3185" y="7962"/>
                      </a:cubicBezTo>
                      <a:cubicBezTo>
                        <a:pt x="2650" y="8735"/>
                        <a:pt x="1981" y="9075"/>
                        <a:pt x="1422" y="9075"/>
                      </a:cubicBezTo>
                      <a:cubicBezTo>
                        <a:pt x="983" y="9075"/>
                        <a:pt x="612" y="8866"/>
                        <a:pt x="425" y="8492"/>
                      </a:cubicBezTo>
                      <a:cubicBezTo>
                        <a:pt x="425" y="9872"/>
                        <a:pt x="213" y="12101"/>
                        <a:pt x="1" y="14224"/>
                      </a:cubicBezTo>
                      <a:cubicBezTo>
                        <a:pt x="9436" y="21006"/>
                        <a:pt x="19068" y="23168"/>
                        <a:pt x="29042" y="23168"/>
                      </a:cubicBezTo>
                      <a:cubicBezTo>
                        <a:pt x="37021" y="23168"/>
                        <a:pt x="45220" y="21784"/>
                        <a:pt x="53711" y="20275"/>
                      </a:cubicBezTo>
                      <a:cubicBezTo>
                        <a:pt x="59703" y="19208"/>
                        <a:pt x="63854" y="16491"/>
                        <a:pt x="68470" y="16491"/>
                      </a:cubicBezTo>
                      <a:cubicBezTo>
                        <a:pt x="69825" y="16491"/>
                        <a:pt x="71219" y="16725"/>
                        <a:pt x="72712" y="17303"/>
                      </a:cubicBezTo>
                      <a:cubicBezTo>
                        <a:pt x="69846" y="13269"/>
                        <a:pt x="64751" y="6582"/>
                        <a:pt x="64751" y="6582"/>
                      </a:cubicBezTo>
                      <a:cubicBezTo>
                        <a:pt x="64751" y="6582"/>
                        <a:pt x="62097" y="9448"/>
                        <a:pt x="55091" y="10721"/>
                      </a:cubicBezTo>
                      <a:cubicBezTo>
                        <a:pt x="54651" y="10795"/>
                        <a:pt x="54193" y="10829"/>
                        <a:pt x="53720" y="10829"/>
                      </a:cubicBezTo>
                      <a:cubicBezTo>
                        <a:pt x="46677" y="10829"/>
                        <a:pt x="36516" y="3185"/>
                        <a:pt x="36516" y="3185"/>
                      </a:cubicBezTo>
                      <a:cubicBezTo>
                        <a:pt x="36516" y="3185"/>
                        <a:pt x="36303" y="5414"/>
                        <a:pt x="36091" y="7962"/>
                      </a:cubicBezTo>
                      <a:cubicBezTo>
                        <a:pt x="36037" y="8372"/>
                        <a:pt x="35864" y="8542"/>
                        <a:pt x="35613" y="8542"/>
                      </a:cubicBezTo>
                      <a:cubicBezTo>
                        <a:pt x="34369" y="8542"/>
                        <a:pt x="31208" y="4353"/>
                        <a:pt x="31208" y="4353"/>
                      </a:cubicBezTo>
                      <a:lnTo>
                        <a:pt x="31208" y="4353"/>
                      </a:lnTo>
                      <a:cubicBezTo>
                        <a:pt x="31208" y="4353"/>
                        <a:pt x="31951" y="6794"/>
                        <a:pt x="27918" y="9766"/>
                      </a:cubicBezTo>
                      <a:cubicBezTo>
                        <a:pt x="27488" y="10091"/>
                        <a:pt x="26957" y="10236"/>
                        <a:pt x="26351" y="10236"/>
                      </a:cubicBezTo>
                      <a:cubicBezTo>
                        <a:pt x="21422" y="10236"/>
                        <a:pt x="11571" y="638"/>
                        <a:pt x="11571" y="637"/>
                      </a:cubicBezTo>
                      <a:lnTo>
                        <a:pt x="11571" y="637"/>
                      </a:lnTo>
                      <a:cubicBezTo>
                        <a:pt x="11571" y="638"/>
                        <a:pt x="13906" y="5626"/>
                        <a:pt x="12420" y="7856"/>
                      </a:cubicBezTo>
                      <a:cubicBezTo>
                        <a:pt x="12259" y="8097"/>
                        <a:pt x="12024" y="8205"/>
                        <a:pt x="11731" y="8205"/>
                      </a:cubicBezTo>
                      <a:cubicBezTo>
                        <a:pt x="9317" y="8205"/>
                        <a:pt x="2999" y="853"/>
                        <a:pt x="233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2" name="Google Shape;3512;p64"/>
                <p:cNvSpPr/>
                <p:nvPr/>
              </p:nvSpPr>
              <p:spPr>
                <a:xfrm>
                  <a:off x="-1869000" y="31669"/>
                  <a:ext cx="2199278" cy="8193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862" h="38694" extrusionOk="0">
                      <a:moveTo>
                        <a:pt x="31338" y="0"/>
                      </a:moveTo>
                      <a:cubicBezTo>
                        <a:pt x="1" y="0"/>
                        <a:pt x="39642" y="27336"/>
                        <a:pt x="39642" y="27336"/>
                      </a:cubicBezTo>
                      <a:lnTo>
                        <a:pt x="103862" y="38694"/>
                      </a:lnTo>
                      <a:lnTo>
                        <a:pt x="103862" y="38694"/>
                      </a:lnTo>
                      <a:cubicBezTo>
                        <a:pt x="103862" y="38694"/>
                        <a:pt x="67984" y="1542"/>
                        <a:pt x="33910" y="56"/>
                      </a:cubicBezTo>
                      <a:cubicBezTo>
                        <a:pt x="33004" y="19"/>
                        <a:pt x="32147" y="0"/>
                        <a:pt x="3133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3" name="Google Shape;3513;p64"/>
                <p:cNvSpPr/>
                <p:nvPr/>
              </p:nvSpPr>
              <p:spPr>
                <a:xfrm>
                  <a:off x="-1470127" y="35099"/>
                  <a:ext cx="1800404" cy="8159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25" h="38532" extrusionOk="0">
                      <a:moveTo>
                        <a:pt x="9448" y="0"/>
                      </a:moveTo>
                      <a:cubicBezTo>
                        <a:pt x="9129" y="0"/>
                        <a:pt x="8704" y="0"/>
                        <a:pt x="8386" y="106"/>
                      </a:cubicBezTo>
                      <a:lnTo>
                        <a:pt x="8280" y="106"/>
                      </a:lnTo>
                      <a:lnTo>
                        <a:pt x="7325" y="212"/>
                      </a:lnTo>
                      <a:lnTo>
                        <a:pt x="7112" y="212"/>
                      </a:lnTo>
                      <a:lnTo>
                        <a:pt x="6369" y="319"/>
                      </a:lnTo>
                      <a:lnTo>
                        <a:pt x="6157" y="319"/>
                      </a:lnTo>
                      <a:cubicBezTo>
                        <a:pt x="5945" y="425"/>
                        <a:pt x="5626" y="425"/>
                        <a:pt x="5414" y="531"/>
                      </a:cubicBezTo>
                      <a:lnTo>
                        <a:pt x="5308" y="531"/>
                      </a:lnTo>
                      <a:lnTo>
                        <a:pt x="4671" y="849"/>
                      </a:lnTo>
                      <a:lnTo>
                        <a:pt x="4565" y="849"/>
                      </a:lnTo>
                      <a:lnTo>
                        <a:pt x="3928" y="1062"/>
                      </a:lnTo>
                      <a:lnTo>
                        <a:pt x="3822" y="1062"/>
                      </a:lnTo>
                      <a:lnTo>
                        <a:pt x="3291" y="1274"/>
                      </a:lnTo>
                      <a:lnTo>
                        <a:pt x="3185" y="1274"/>
                      </a:lnTo>
                      <a:lnTo>
                        <a:pt x="2654" y="1486"/>
                      </a:lnTo>
                      <a:lnTo>
                        <a:pt x="2548" y="1486"/>
                      </a:lnTo>
                      <a:lnTo>
                        <a:pt x="2123" y="1805"/>
                      </a:lnTo>
                      <a:cubicBezTo>
                        <a:pt x="637" y="2866"/>
                        <a:pt x="0" y="4777"/>
                        <a:pt x="743" y="6581"/>
                      </a:cubicBezTo>
                      <a:cubicBezTo>
                        <a:pt x="743" y="6687"/>
                        <a:pt x="743" y="6900"/>
                        <a:pt x="850" y="7006"/>
                      </a:cubicBezTo>
                      <a:cubicBezTo>
                        <a:pt x="850" y="7218"/>
                        <a:pt x="956" y="7430"/>
                        <a:pt x="1062" y="7537"/>
                      </a:cubicBezTo>
                      <a:cubicBezTo>
                        <a:pt x="1062" y="7749"/>
                        <a:pt x="1168" y="7961"/>
                        <a:pt x="1274" y="8067"/>
                      </a:cubicBezTo>
                      <a:lnTo>
                        <a:pt x="1486" y="8598"/>
                      </a:lnTo>
                      <a:lnTo>
                        <a:pt x="1805" y="9235"/>
                      </a:lnTo>
                      <a:lnTo>
                        <a:pt x="2123" y="9766"/>
                      </a:lnTo>
                      <a:cubicBezTo>
                        <a:pt x="3822" y="12207"/>
                        <a:pt x="5732" y="14436"/>
                        <a:pt x="7855" y="16453"/>
                      </a:cubicBezTo>
                      <a:lnTo>
                        <a:pt x="8492" y="17090"/>
                      </a:lnTo>
                      <a:lnTo>
                        <a:pt x="9129" y="17621"/>
                      </a:lnTo>
                      <a:lnTo>
                        <a:pt x="9766" y="18151"/>
                      </a:lnTo>
                      <a:cubicBezTo>
                        <a:pt x="9978" y="18258"/>
                        <a:pt x="10191" y="18470"/>
                        <a:pt x="10403" y="18576"/>
                      </a:cubicBezTo>
                      <a:lnTo>
                        <a:pt x="10403" y="18682"/>
                      </a:lnTo>
                      <a:lnTo>
                        <a:pt x="11040" y="19213"/>
                      </a:lnTo>
                      <a:lnTo>
                        <a:pt x="11677" y="19744"/>
                      </a:lnTo>
                      <a:lnTo>
                        <a:pt x="12207" y="20274"/>
                      </a:lnTo>
                      <a:cubicBezTo>
                        <a:pt x="13906" y="21548"/>
                        <a:pt x="15498" y="22928"/>
                        <a:pt x="16878" y="23990"/>
                      </a:cubicBezTo>
                      <a:lnTo>
                        <a:pt x="17302" y="24308"/>
                      </a:lnTo>
                      <a:lnTo>
                        <a:pt x="17409" y="24308"/>
                      </a:lnTo>
                      <a:lnTo>
                        <a:pt x="17939" y="25157"/>
                      </a:lnTo>
                      <a:lnTo>
                        <a:pt x="18045" y="25157"/>
                      </a:lnTo>
                      <a:lnTo>
                        <a:pt x="18364" y="25476"/>
                      </a:lnTo>
                      <a:lnTo>
                        <a:pt x="18576" y="25582"/>
                      </a:lnTo>
                      <a:lnTo>
                        <a:pt x="18789" y="25688"/>
                      </a:lnTo>
                      <a:lnTo>
                        <a:pt x="18895" y="25794"/>
                      </a:lnTo>
                      <a:lnTo>
                        <a:pt x="19213" y="26006"/>
                      </a:lnTo>
                      <a:lnTo>
                        <a:pt x="19319" y="26112"/>
                      </a:lnTo>
                      <a:lnTo>
                        <a:pt x="19532" y="26325"/>
                      </a:lnTo>
                      <a:lnTo>
                        <a:pt x="19638" y="26325"/>
                      </a:lnTo>
                      <a:cubicBezTo>
                        <a:pt x="19744" y="26431"/>
                        <a:pt x="19744" y="26431"/>
                        <a:pt x="19850" y="26537"/>
                      </a:cubicBezTo>
                      <a:lnTo>
                        <a:pt x="19956" y="26643"/>
                      </a:lnTo>
                      <a:lnTo>
                        <a:pt x="20168" y="26749"/>
                      </a:lnTo>
                      <a:lnTo>
                        <a:pt x="20275" y="26749"/>
                      </a:lnTo>
                      <a:lnTo>
                        <a:pt x="20381" y="26856"/>
                      </a:lnTo>
                      <a:lnTo>
                        <a:pt x="20487" y="26962"/>
                      </a:lnTo>
                      <a:lnTo>
                        <a:pt x="20593" y="26962"/>
                      </a:lnTo>
                      <a:lnTo>
                        <a:pt x="20699" y="27068"/>
                      </a:lnTo>
                      <a:lnTo>
                        <a:pt x="21018" y="27068"/>
                      </a:lnTo>
                      <a:lnTo>
                        <a:pt x="22398" y="27492"/>
                      </a:lnTo>
                      <a:lnTo>
                        <a:pt x="23459" y="27599"/>
                      </a:lnTo>
                      <a:lnTo>
                        <a:pt x="23671" y="27599"/>
                      </a:lnTo>
                      <a:lnTo>
                        <a:pt x="85025" y="38532"/>
                      </a:lnTo>
                      <a:cubicBezTo>
                        <a:pt x="83857" y="38319"/>
                        <a:pt x="80991" y="34817"/>
                        <a:pt x="80036" y="33755"/>
                      </a:cubicBezTo>
                      <a:cubicBezTo>
                        <a:pt x="73242" y="27492"/>
                        <a:pt x="66024" y="21867"/>
                        <a:pt x="58382" y="16665"/>
                      </a:cubicBezTo>
                      <a:lnTo>
                        <a:pt x="58382" y="16665"/>
                      </a:lnTo>
                      <a:cubicBezTo>
                        <a:pt x="59788" y="20886"/>
                        <a:pt x="54235" y="22703"/>
                        <a:pt x="49554" y="22703"/>
                      </a:cubicBezTo>
                      <a:cubicBezTo>
                        <a:pt x="48937" y="22703"/>
                        <a:pt x="48336" y="22671"/>
                        <a:pt x="47767" y="22610"/>
                      </a:cubicBezTo>
                      <a:cubicBezTo>
                        <a:pt x="44795" y="22185"/>
                        <a:pt x="41929" y="21442"/>
                        <a:pt x="39169" y="20487"/>
                      </a:cubicBezTo>
                      <a:cubicBezTo>
                        <a:pt x="30996" y="17833"/>
                        <a:pt x="20911" y="13905"/>
                        <a:pt x="14543" y="7961"/>
                      </a:cubicBezTo>
                      <a:cubicBezTo>
                        <a:pt x="13800" y="7324"/>
                        <a:pt x="8811" y="0"/>
                        <a:pt x="94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4" name="Google Shape;3514;p64"/>
                <p:cNvSpPr/>
                <p:nvPr/>
              </p:nvSpPr>
              <p:spPr>
                <a:xfrm>
                  <a:off x="-2045536" y="480452"/>
                  <a:ext cx="2879292" cy="31523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76" h="148871" extrusionOk="0">
                      <a:moveTo>
                        <a:pt x="69010" y="0"/>
                      </a:moveTo>
                      <a:cubicBezTo>
                        <a:pt x="64594" y="0"/>
                        <a:pt x="60177" y="617"/>
                        <a:pt x="55940" y="1896"/>
                      </a:cubicBezTo>
                      <a:cubicBezTo>
                        <a:pt x="46599" y="4656"/>
                        <a:pt x="37577" y="11980"/>
                        <a:pt x="30146" y="17924"/>
                      </a:cubicBezTo>
                      <a:cubicBezTo>
                        <a:pt x="22928" y="23656"/>
                        <a:pt x="15180" y="29601"/>
                        <a:pt x="10297" y="37349"/>
                      </a:cubicBezTo>
                      <a:cubicBezTo>
                        <a:pt x="8068" y="40958"/>
                        <a:pt x="1168" y="49981"/>
                        <a:pt x="2867" y="54545"/>
                      </a:cubicBezTo>
                      <a:cubicBezTo>
                        <a:pt x="3822" y="56987"/>
                        <a:pt x="5732" y="58897"/>
                        <a:pt x="8174" y="59959"/>
                      </a:cubicBezTo>
                      <a:cubicBezTo>
                        <a:pt x="8174" y="59959"/>
                        <a:pt x="1" y="65372"/>
                        <a:pt x="10615" y="75881"/>
                      </a:cubicBezTo>
                      <a:lnTo>
                        <a:pt x="17939" y="81401"/>
                      </a:lnTo>
                      <a:cubicBezTo>
                        <a:pt x="17939" y="81401"/>
                        <a:pt x="4883" y="94669"/>
                        <a:pt x="8174" y="96580"/>
                      </a:cubicBezTo>
                      <a:cubicBezTo>
                        <a:pt x="9772" y="97456"/>
                        <a:pt x="12397" y="97682"/>
                        <a:pt x="14674" y="97682"/>
                      </a:cubicBezTo>
                      <a:cubicBezTo>
                        <a:pt x="17086" y="97682"/>
                        <a:pt x="19107" y="97429"/>
                        <a:pt x="19107" y="97429"/>
                      </a:cubicBezTo>
                      <a:lnTo>
                        <a:pt x="19107" y="97429"/>
                      </a:lnTo>
                      <a:cubicBezTo>
                        <a:pt x="18258" y="100613"/>
                        <a:pt x="16878" y="104965"/>
                        <a:pt x="17515" y="108256"/>
                      </a:cubicBezTo>
                      <a:cubicBezTo>
                        <a:pt x="18175" y="111556"/>
                        <a:pt x="19539" y="112428"/>
                        <a:pt x="21351" y="112428"/>
                      </a:cubicBezTo>
                      <a:cubicBezTo>
                        <a:pt x="23329" y="112428"/>
                        <a:pt x="25840" y="111390"/>
                        <a:pt x="28554" y="111334"/>
                      </a:cubicBezTo>
                      <a:cubicBezTo>
                        <a:pt x="28987" y="111330"/>
                        <a:pt x="29418" y="111328"/>
                        <a:pt x="29846" y="111328"/>
                      </a:cubicBezTo>
                      <a:cubicBezTo>
                        <a:pt x="39812" y="111328"/>
                        <a:pt x="48498" y="112622"/>
                        <a:pt x="55622" y="120357"/>
                      </a:cubicBezTo>
                      <a:cubicBezTo>
                        <a:pt x="59762" y="124815"/>
                        <a:pt x="62203" y="130653"/>
                        <a:pt x="66024" y="135324"/>
                      </a:cubicBezTo>
                      <a:cubicBezTo>
                        <a:pt x="71129" y="141746"/>
                        <a:pt x="75787" y="148871"/>
                        <a:pt x="83218" y="148871"/>
                      </a:cubicBezTo>
                      <a:cubicBezTo>
                        <a:pt x="85367" y="148871"/>
                        <a:pt x="87748" y="148275"/>
                        <a:pt x="90438" y="146894"/>
                      </a:cubicBezTo>
                      <a:cubicBezTo>
                        <a:pt x="93835" y="144983"/>
                        <a:pt x="96807" y="142329"/>
                        <a:pt x="98930" y="138933"/>
                      </a:cubicBezTo>
                      <a:cubicBezTo>
                        <a:pt x="99779" y="137659"/>
                        <a:pt x="103495" y="128530"/>
                        <a:pt x="104344" y="128318"/>
                      </a:cubicBezTo>
                      <a:cubicBezTo>
                        <a:pt x="109227" y="127044"/>
                        <a:pt x="113048" y="123223"/>
                        <a:pt x="114322" y="118340"/>
                      </a:cubicBezTo>
                      <a:cubicBezTo>
                        <a:pt x="116551" y="109955"/>
                        <a:pt x="113579" y="97111"/>
                        <a:pt x="113579" y="97111"/>
                      </a:cubicBezTo>
                      <a:lnTo>
                        <a:pt x="113579" y="97111"/>
                      </a:lnTo>
                      <a:cubicBezTo>
                        <a:pt x="113579" y="97111"/>
                        <a:pt x="115620" y="99958"/>
                        <a:pt x="117410" y="99958"/>
                      </a:cubicBezTo>
                      <a:cubicBezTo>
                        <a:pt x="118136" y="99958"/>
                        <a:pt x="118821" y="99489"/>
                        <a:pt x="119311" y="98172"/>
                      </a:cubicBezTo>
                      <a:cubicBezTo>
                        <a:pt x="121115" y="93608"/>
                        <a:pt x="112411" y="84904"/>
                        <a:pt x="112411" y="84904"/>
                      </a:cubicBezTo>
                      <a:cubicBezTo>
                        <a:pt x="112411" y="84904"/>
                        <a:pt x="124618" y="83842"/>
                        <a:pt x="131305" y="73970"/>
                      </a:cubicBezTo>
                      <a:cubicBezTo>
                        <a:pt x="135976" y="67177"/>
                        <a:pt x="134384" y="64523"/>
                        <a:pt x="128439" y="59853"/>
                      </a:cubicBezTo>
                      <a:lnTo>
                        <a:pt x="128439" y="59853"/>
                      </a:lnTo>
                      <a:cubicBezTo>
                        <a:pt x="129359" y="60025"/>
                        <a:pt x="131494" y="60727"/>
                        <a:pt x="133139" y="60727"/>
                      </a:cubicBezTo>
                      <a:cubicBezTo>
                        <a:pt x="134531" y="60727"/>
                        <a:pt x="135573" y="60224"/>
                        <a:pt x="135233" y="58473"/>
                      </a:cubicBezTo>
                      <a:cubicBezTo>
                        <a:pt x="133747" y="50087"/>
                        <a:pt x="128970" y="41277"/>
                        <a:pt x="124724" y="34165"/>
                      </a:cubicBezTo>
                      <a:cubicBezTo>
                        <a:pt x="122601" y="30874"/>
                        <a:pt x="119948" y="28008"/>
                        <a:pt x="116869" y="25779"/>
                      </a:cubicBezTo>
                      <a:cubicBezTo>
                        <a:pt x="116020" y="25036"/>
                        <a:pt x="115065" y="24293"/>
                        <a:pt x="114109" y="23550"/>
                      </a:cubicBezTo>
                      <a:cubicBezTo>
                        <a:pt x="109333" y="19517"/>
                        <a:pt x="105193" y="14634"/>
                        <a:pt x="99886" y="11343"/>
                      </a:cubicBezTo>
                      <a:cubicBezTo>
                        <a:pt x="92031" y="6460"/>
                        <a:pt x="82796" y="1047"/>
                        <a:pt x="73349" y="198"/>
                      </a:cubicBezTo>
                      <a:cubicBezTo>
                        <a:pt x="71907" y="67"/>
                        <a:pt x="70459" y="0"/>
                        <a:pt x="690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5" name="Google Shape;3515;p64"/>
                <p:cNvSpPr/>
                <p:nvPr/>
              </p:nvSpPr>
              <p:spPr>
                <a:xfrm>
                  <a:off x="-1993848" y="1185897"/>
                  <a:ext cx="2488211" cy="24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507" h="115464" extrusionOk="0">
                      <a:moveTo>
                        <a:pt x="10828" y="1"/>
                      </a:moveTo>
                      <a:lnTo>
                        <a:pt x="10828" y="1"/>
                      </a:lnTo>
                      <a:cubicBezTo>
                        <a:pt x="9767" y="1275"/>
                        <a:pt x="8705" y="2654"/>
                        <a:pt x="7856" y="4034"/>
                      </a:cubicBezTo>
                      <a:cubicBezTo>
                        <a:pt x="7325" y="4990"/>
                        <a:pt x="6582" y="6157"/>
                        <a:pt x="5627" y="7537"/>
                      </a:cubicBezTo>
                      <a:cubicBezTo>
                        <a:pt x="3822" y="10509"/>
                        <a:pt x="2018" y="13588"/>
                        <a:pt x="850" y="16241"/>
                      </a:cubicBezTo>
                      <a:cubicBezTo>
                        <a:pt x="107" y="17834"/>
                        <a:pt x="1" y="19532"/>
                        <a:pt x="426" y="21230"/>
                      </a:cubicBezTo>
                      <a:cubicBezTo>
                        <a:pt x="1169" y="23141"/>
                        <a:pt x="2548" y="24733"/>
                        <a:pt x="4247" y="25901"/>
                      </a:cubicBezTo>
                      <a:cubicBezTo>
                        <a:pt x="4778" y="26007"/>
                        <a:pt x="5308" y="26113"/>
                        <a:pt x="5839" y="26113"/>
                      </a:cubicBezTo>
                      <a:cubicBezTo>
                        <a:pt x="5733" y="26219"/>
                        <a:pt x="5521" y="26432"/>
                        <a:pt x="5414" y="26538"/>
                      </a:cubicBezTo>
                      <a:lnTo>
                        <a:pt x="5733" y="26644"/>
                      </a:lnTo>
                      <a:cubicBezTo>
                        <a:pt x="4459" y="27599"/>
                        <a:pt x="3504" y="28873"/>
                        <a:pt x="3079" y="30359"/>
                      </a:cubicBezTo>
                      <a:cubicBezTo>
                        <a:pt x="2442" y="33013"/>
                        <a:pt x="3185" y="37046"/>
                        <a:pt x="8387" y="42141"/>
                      </a:cubicBezTo>
                      <a:lnTo>
                        <a:pt x="15605" y="47661"/>
                      </a:lnTo>
                      <a:lnTo>
                        <a:pt x="15286" y="47980"/>
                      </a:lnTo>
                      <a:lnTo>
                        <a:pt x="15498" y="48192"/>
                      </a:lnTo>
                      <a:cubicBezTo>
                        <a:pt x="15498" y="48192"/>
                        <a:pt x="6901" y="57002"/>
                        <a:pt x="5414" y="61248"/>
                      </a:cubicBezTo>
                      <a:cubicBezTo>
                        <a:pt x="5308" y="61991"/>
                        <a:pt x="5414" y="62522"/>
                        <a:pt x="5839" y="62734"/>
                      </a:cubicBezTo>
                      <a:cubicBezTo>
                        <a:pt x="7534" y="63664"/>
                        <a:pt x="10412" y="63889"/>
                        <a:pt x="12805" y="63889"/>
                      </a:cubicBezTo>
                      <a:cubicBezTo>
                        <a:pt x="15057" y="63889"/>
                        <a:pt x="16878" y="63689"/>
                        <a:pt x="16878" y="63689"/>
                      </a:cubicBezTo>
                      <a:lnTo>
                        <a:pt x="16878" y="63689"/>
                      </a:lnTo>
                      <a:cubicBezTo>
                        <a:pt x="16878" y="63689"/>
                        <a:pt x="16878" y="63796"/>
                        <a:pt x="16666" y="64114"/>
                      </a:cubicBezTo>
                      <a:cubicBezTo>
                        <a:pt x="16135" y="66131"/>
                        <a:pt x="14437" y="73137"/>
                        <a:pt x="15605" y="76746"/>
                      </a:cubicBezTo>
                      <a:cubicBezTo>
                        <a:pt x="15817" y="77276"/>
                        <a:pt x="16242" y="77913"/>
                        <a:pt x="16666" y="78338"/>
                      </a:cubicBezTo>
                      <a:cubicBezTo>
                        <a:pt x="16878" y="78550"/>
                        <a:pt x="17091" y="78656"/>
                        <a:pt x="17409" y="78656"/>
                      </a:cubicBezTo>
                      <a:cubicBezTo>
                        <a:pt x="18159" y="78848"/>
                        <a:pt x="18834" y="78928"/>
                        <a:pt x="19438" y="78928"/>
                      </a:cubicBezTo>
                      <a:cubicBezTo>
                        <a:pt x="22517" y="78928"/>
                        <a:pt x="23778" y="76852"/>
                        <a:pt x="23778" y="76852"/>
                      </a:cubicBezTo>
                      <a:cubicBezTo>
                        <a:pt x="23778" y="76852"/>
                        <a:pt x="24098" y="76779"/>
                        <a:pt x="24739" y="76779"/>
                      </a:cubicBezTo>
                      <a:cubicBezTo>
                        <a:pt x="25828" y="76779"/>
                        <a:pt x="27843" y="76989"/>
                        <a:pt x="30784" y="78125"/>
                      </a:cubicBezTo>
                      <a:cubicBezTo>
                        <a:pt x="39382" y="78338"/>
                        <a:pt x="46812" y="80142"/>
                        <a:pt x="53181" y="87042"/>
                      </a:cubicBezTo>
                      <a:cubicBezTo>
                        <a:pt x="57427" y="91500"/>
                        <a:pt x="59762" y="97338"/>
                        <a:pt x="63583" y="102009"/>
                      </a:cubicBezTo>
                      <a:cubicBezTo>
                        <a:pt x="68254" y="107847"/>
                        <a:pt x="72500" y="114216"/>
                        <a:pt x="78763" y="115383"/>
                      </a:cubicBezTo>
                      <a:cubicBezTo>
                        <a:pt x="79075" y="115418"/>
                        <a:pt x="79571" y="115464"/>
                        <a:pt x="80216" y="115464"/>
                      </a:cubicBezTo>
                      <a:cubicBezTo>
                        <a:pt x="83525" y="115464"/>
                        <a:pt x="90766" y="114257"/>
                        <a:pt x="97338" y="104132"/>
                      </a:cubicBezTo>
                      <a:cubicBezTo>
                        <a:pt x="98718" y="101266"/>
                        <a:pt x="101160" y="95640"/>
                        <a:pt x="101903" y="95109"/>
                      </a:cubicBezTo>
                      <a:cubicBezTo>
                        <a:pt x="102009" y="94897"/>
                        <a:pt x="102115" y="94791"/>
                        <a:pt x="102115" y="94578"/>
                      </a:cubicBezTo>
                      <a:cubicBezTo>
                        <a:pt x="106998" y="93305"/>
                        <a:pt x="110713" y="89483"/>
                        <a:pt x="111987" y="84707"/>
                      </a:cubicBezTo>
                      <a:cubicBezTo>
                        <a:pt x="114110" y="76321"/>
                        <a:pt x="111138" y="63903"/>
                        <a:pt x="111138" y="63902"/>
                      </a:cubicBezTo>
                      <a:lnTo>
                        <a:pt x="111138" y="63902"/>
                      </a:lnTo>
                      <a:cubicBezTo>
                        <a:pt x="111138" y="63902"/>
                        <a:pt x="111244" y="64114"/>
                        <a:pt x="111456" y="64326"/>
                      </a:cubicBezTo>
                      <a:cubicBezTo>
                        <a:pt x="111350" y="63690"/>
                        <a:pt x="111350" y="63371"/>
                        <a:pt x="111350" y="63371"/>
                      </a:cubicBezTo>
                      <a:lnTo>
                        <a:pt x="111350" y="63371"/>
                      </a:lnTo>
                      <a:cubicBezTo>
                        <a:pt x="111350" y="63371"/>
                        <a:pt x="113392" y="66218"/>
                        <a:pt x="115181" y="66218"/>
                      </a:cubicBezTo>
                      <a:cubicBezTo>
                        <a:pt x="115907" y="66218"/>
                        <a:pt x="116592" y="65750"/>
                        <a:pt x="117082" y="64432"/>
                      </a:cubicBezTo>
                      <a:cubicBezTo>
                        <a:pt x="117507" y="62203"/>
                        <a:pt x="116127" y="59443"/>
                        <a:pt x="114322" y="56896"/>
                      </a:cubicBezTo>
                      <a:lnTo>
                        <a:pt x="114322" y="56896"/>
                      </a:lnTo>
                      <a:cubicBezTo>
                        <a:pt x="114428" y="57214"/>
                        <a:pt x="114322" y="57533"/>
                        <a:pt x="114216" y="57851"/>
                      </a:cubicBezTo>
                      <a:cubicBezTo>
                        <a:pt x="113803" y="58944"/>
                        <a:pt x="113143" y="59338"/>
                        <a:pt x="112406" y="59338"/>
                      </a:cubicBezTo>
                      <a:cubicBezTo>
                        <a:pt x="110493" y="59338"/>
                        <a:pt x="108060" y="56684"/>
                        <a:pt x="108059" y="56684"/>
                      </a:cubicBezTo>
                      <a:lnTo>
                        <a:pt x="108059" y="56684"/>
                      </a:lnTo>
                      <a:cubicBezTo>
                        <a:pt x="108060" y="56685"/>
                        <a:pt x="111244" y="78232"/>
                        <a:pt x="108378" y="81841"/>
                      </a:cubicBezTo>
                      <a:cubicBezTo>
                        <a:pt x="107816" y="82544"/>
                        <a:pt x="107227" y="82828"/>
                        <a:pt x="106641" y="82828"/>
                      </a:cubicBezTo>
                      <a:cubicBezTo>
                        <a:pt x="104133" y="82828"/>
                        <a:pt x="101691" y="77595"/>
                        <a:pt x="101691" y="77595"/>
                      </a:cubicBezTo>
                      <a:cubicBezTo>
                        <a:pt x="101691" y="77595"/>
                        <a:pt x="98082" y="97338"/>
                        <a:pt x="89484" y="102115"/>
                      </a:cubicBezTo>
                      <a:cubicBezTo>
                        <a:pt x="88548" y="102640"/>
                        <a:pt x="87779" y="102874"/>
                        <a:pt x="87152" y="102874"/>
                      </a:cubicBezTo>
                      <a:cubicBezTo>
                        <a:pt x="81945" y="102874"/>
                        <a:pt x="86511" y="86724"/>
                        <a:pt x="86511" y="86723"/>
                      </a:cubicBezTo>
                      <a:lnTo>
                        <a:pt x="86511" y="86723"/>
                      </a:lnTo>
                      <a:cubicBezTo>
                        <a:pt x="86512" y="86723"/>
                        <a:pt x="87118" y="86957"/>
                        <a:pt x="87913" y="86957"/>
                      </a:cubicBezTo>
                      <a:cubicBezTo>
                        <a:pt x="89629" y="86957"/>
                        <a:pt x="92226" y="85867"/>
                        <a:pt x="91500" y="78975"/>
                      </a:cubicBezTo>
                      <a:lnTo>
                        <a:pt x="91500" y="78975"/>
                      </a:lnTo>
                      <a:cubicBezTo>
                        <a:pt x="91500" y="78975"/>
                        <a:pt x="90848" y="83005"/>
                        <a:pt x="88260" y="83005"/>
                      </a:cubicBezTo>
                      <a:cubicBezTo>
                        <a:pt x="87384" y="83005"/>
                        <a:pt x="86287" y="82544"/>
                        <a:pt x="84919" y="81310"/>
                      </a:cubicBezTo>
                      <a:lnTo>
                        <a:pt x="84919" y="81310"/>
                      </a:lnTo>
                      <a:cubicBezTo>
                        <a:pt x="84919" y="81310"/>
                        <a:pt x="86617" y="90969"/>
                        <a:pt x="79930" y="92774"/>
                      </a:cubicBezTo>
                      <a:cubicBezTo>
                        <a:pt x="79329" y="92948"/>
                        <a:pt x="78676" y="93032"/>
                        <a:pt x="77982" y="93032"/>
                      </a:cubicBezTo>
                      <a:cubicBezTo>
                        <a:pt x="71080" y="93032"/>
                        <a:pt x="60097" y="84799"/>
                        <a:pt x="54985" y="76215"/>
                      </a:cubicBezTo>
                      <a:cubicBezTo>
                        <a:pt x="49360" y="66874"/>
                        <a:pt x="48617" y="60293"/>
                        <a:pt x="48617" y="60293"/>
                      </a:cubicBezTo>
                      <a:lnTo>
                        <a:pt x="48617" y="60293"/>
                      </a:lnTo>
                      <a:cubicBezTo>
                        <a:pt x="48617" y="60293"/>
                        <a:pt x="50504" y="60721"/>
                        <a:pt x="53217" y="60721"/>
                      </a:cubicBezTo>
                      <a:cubicBezTo>
                        <a:pt x="56541" y="60721"/>
                        <a:pt x="61106" y="60078"/>
                        <a:pt x="64963" y="57214"/>
                      </a:cubicBezTo>
                      <a:lnTo>
                        <a:pt x="64645" y="55304"/>
                      </a:lnTo>
                      <a:cubicBezTo>
                        <a:pt x="61765" y="56574"/>
                        <a:pt x="58682" y="57236"/>
                        <a:pt x="55559" y="57236"/>
                      </a:cubicBezTo>
                      <a:cubicBezTo>
                        <a:pt x="54768" y="57236"/>
                        <a:pt x="53974" y="57194"/>
                        <a:pt x="53181" y="57108"/>
                      </a:cubicBezTo>
                      <a:cubicBezTo>
                        <a:pt x="46918" y="56365"/>
                        <a:pt x="37896" y="47236"/>
                        <a:pt x="37896" y="47236"/>
                      </a:cubicBezTo>
                      <a:lnTo>
                        <a:pt x="38851" y="41292"/>
                      </a:lnTo>
                      <a:lnTo>
                        <a:pt x="38851" y="41292"/>
                      </a:lnTo>
                      <a:cubicBezTo>
                        <a:pt x="38851" y="41292"/>
                        <a:pt x="35413" y="43561"/>
                        <a:pt x="32798" y="43561"/>
                      </a:cubicBezTo>
                      <a:cubicBezTo>
                        <a:pt x="32164" y="43561"/>
                        <a:pt x="31579" y="43428"/>
                        <a:pt x="31102" y="43097"/>
                      </a:cubicBezTo>
                      <a:cubicBezTo>
                        <a:pt x="28555" y="41505"/>
                        <a:pt x="30678" y="37683"/>
                        <a:pt x="30678" y="37683"/>
                      </a:cubicBezTo>
                      <a:lnTo>
                        <a:pt x="30678" y="37683"/>
                      </a:lnTo>
                      <a:cubicBezTo>
                        <a:pt x="30678" y="37683"/>
                        <a:pt x="30504" y="37690"/>
                        <a:pt x="30202" y="37690"/>
                      </a:cubicBezTo>
                      <a:cubicBezTo>
                        <a:pt x="28388" y="37690"/>
                        <a:pt x="21928" y="37456"/>
                        <a:pt x="20381" y="34180"/>
                      </a:cubicBezTo>
                      <a:cubicBezTo>
                        <a:pt x="19426" y="31951"/>
                        <a:pt x="19638" y="29298"/>
                        <a:pt x="21018" y="27175"/>
                      </a:cubicBezTo>
                      <a:lnTo>
                        <a:pt x="21018" y="27175"/>
                      </a:lnTo>
                      <a:cubicBezTo>
                        <a:pt x="21018" y="27175"/>
                        <a:pt x="18374" y="27774"/>
                        <a:pt x="15890" y="27774"/>
                      </a:cubicBezTo>
                      <a:cubicBezTo>
                        <a:pt x="14063" y="27774"/>
                        <a:pt x="12323" y="27450"/>
                        <a:pt x="11783" y="26325"/>
                      </a:cubicBezTo>
                      <a:cubicBezTo>
                        <a:pt x="10616" y="23672"/>
                        <a:pt x="17515" y="16136"/>
                        <a:pt x="17515" y="16135"/>
                      </a:cubicBezTo>
                      <a:lnTo>
                        <a:pt x="17515" y="16135"/>
                      </a:lnTo>
                      <a:cubicBezTo>
                        <a:pt x="17515" y="16135"/>
                        <a:pt x="11698" y="18403"/>
                        <a:pt x="7825" y="18403"/>
                      </a:cubicBezTo>
                      <a:cubicBezTo>
                        <a:pt x="6014" y="18403"/>
                        <a:pt x="4628" y="17907"/>
                        <a:pt x="4459" y="16454"/>
                      </a:cubicBezTo>
                      <a:cubicBezTo>
                        <a:pt x="4247" y="13269"/>
                        <a:pt x="8174" y="5096"/>
                        <a:pt x="10828" y="1"/>
                      </a:cubicBezTo>
                      <a:close/>
                    </a:path>
                  </a:pathLst>
                </a:custGeom>
                <a:solidFill>
                  <a:schemeClr val="accent3">
                    <a:alpha val="4420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          </a:t>
                  </a:r>
                  <a:endParaRPr/>
                </a:p>
              </p:txBody>
            </p:sp>
            <p:sp>
              <p:nvSpPr>
                <p:cNvPr id="3516" name="Google Shape;3516;p64"/>
                <p:cNvSpPr/>
                <p:nvPr/>
              </p:nvSpPr>
              <p:spPr>
                <a:xfrm>
                  <a:off x="-4647" y="1590488"/>
                  <a:ext cx="836158" cy="710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88" h="33577" extrusionOk="0">
                      <a:moveTo>
                        <a:pt x="36940" y="0"/>
                      </a:moveTo>
                      <a:cubicBezTo>
                        <a:pt x="36516" y="1274"/>
                        <a:pt x="35454" y="2123"/>
                        <a:pt x="34287" y="2336"/>
                      </a:cubicBezTo>
                      <a:cubicBezTo>
                        <a:pt x="32110" y="2601"/>
                        <a:pt x="29961" y="2734"/>
                        <a:pt x="27825" y="2734"/>
                      </a:cubicBezTo>
                      <a:cubicBezTo>
                        <a:pt x="25689" y="2734"/>
                        <a:pt x="23566" y="2601"/>
                        <a:pt x="21443" y="2336"/>
                      </a:cubicBezTo>
                      <a:lnTo>
                        <a:pt x="21443" y="2336"/>
                      </a:lnTo>
                      <a:cubicBezTo>
                        <a:pt x="21443" y="2336"/>
                        <a:pt x="24309" y="5945"/>
                        <a:pt x="27068" y="6794"/>
                      </a:cubicBezTo>
                      <a:cubicBezTo>
                        <a:pt x="29828" y="7643"/>
                        <a:pt x="34287" y="9872"/>
                        <a:pt x="34074" y="10721"/>
                      </a:cubicBezTo>
                      <a:cubicBezTo>
                        <a:pt x="33906" y="11227"/>
                        <a:pt x="30851" y="11346"/>
                        <a:pt x="28014" y="11346"/>
                      </a:cubicBezTo>
                      <a:cubicBezTo>
                        <a:pt x="25492" y="11346"/>
                        <a:pt x="23141" y="11252"/>
                        <a:pt x="23141" y="11252"/>
                      </a:cubicBezTo>
                      <a:lnTo>
                        <a:pt x="23141" y="11252"/>
                      </a:lnTo>
                      <a:cubicBezTo>
                        <a:pt x="23141" y="11252"/>
                        <a:pt x="33119" y="13163"/>
                        <a:pt x="26962" y="19744"/>
                      </a:cubicBezTo>
                      <a:cubicBezTo>
                        <a:pt x="19107" y="28342"/>
                        <a:pt x="1" y="30995"/>
                        <a:pt x="1" y="30995"/>
                      </a:cubicBezTo>
                      <a:cubicBezTo>
                        <a:pt x="1" y="30995"/>
                        <a:pt x="4581" y="33577"/>
                        <a:pt x="9610" y="33577"/>
                      </a:cubicBezTo>
                      <a:cubicBezTo>
                        <a:pt x="10259" y="33577"/>
                        <a:pt x="10916" y="33534"/>
                        <a:pt x="11571" y="33437"/>
                      </a:cubicBezTo>
                      <a:cubicBezTo>
                        <a:pt x="13694" y="33225"/>
                        <a:pt x="28979" y="30571"/>
                        <a:pt x="34923" y="21761"/>
                      </a:cubicBezTo>
                      <a:cubicBezTo>
                        <a:pt x="39488" y="14967"/>
                        <a:pt x="38002" y="12313"/>
                        <a:pt x="31951" y="7643"/>
                      </a:cubicBezTo>
                      <a:lnTo>
                        <a:pt x="31951" y="7643"/>
                      </a:lnTo>
                      <a:cubicBezTo>
                        <a:pt x="32917" y="7813"/>
                        <a:pt x="35038" y="8501"/>
                        <a:pt x="36688" y="8501"/>
                      </a:cubicBezTo>
                      <a:cubicBezTo>
                        <a:pt x="38120" y="8501"/>
                        <a:pt x="39196" y="7982"/>
                        <a:pt x="38851" y="6157"/>
                      </a:cubicBezTo>
                      <a:cubicBezTo>
                        <a:pt x="38320" y="4034"/>
                        <a:pt x="37683" y="2017"/>
                        <a:pt x="36940" y="0"/>
                      </a:cubicBezTo>
                      <a:close/>
                    </a:path>
                  </a:pathLst>
                </a:custGeom>
                <a:solidFill>
                  <a:srgbClr val="FFD0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7" name="Google Shape;3517;p64"/>
                <p:cNvSpPr/>
                <p:nvPr/>
              </p:nvSpPr>
              <p:spPr>
                <a:xfrm>
                  <a:off x="-1128489" y="2289114"/>
                  <a:ext cx="472033" cy="139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92" h="6565" extrusionOk="0">
                      <a:moveTo>
                        <a:pt x="259" y="0"/>
                      </a:moveTo>
                      <a:cubicBezTo>
                        <a:pt x="235" y="0"/>
                        <a:pt x="220" y="6"/>
                        <a:pt x="213" y="19"/>
                      </a:cubicBezTo>
                      <a:cubicBezTo>
                        <a:pt x="1" y="232"/>
                        <a:pt x="2336" y="2142"/>
                        <a:pt x="4990" y="3628"/>
                      </a:cubicBezTo>
                      <a:cubicBezTo>
                        <a:pt x="6157" y="4371"/>
                        <a:pt x="7431" y="4902"/>
                        <a:pt x="8705" y="5433"/>
                      </a:cubicBezTo>
                      <a:cubicBezTo>
                        <a:pt x="9236" y="5645"/>
                        <a:pt x="9766" y="5751"/>
                        <a:pt x="10085" y="5857"/>
                      </a:cubicBezTo>
                      <a:lnTo>
                        <a:pt x="10616" y="6070"/>
                      </a:lnTo>
                      <a:lnTo>
                        <a:pt x="12420" y="6388"/>
                      </a:lnTo>
                      <a:cubicBezTo>
                        <a:pt x="13291" y="6513"/>
                        <a:pt x="14125" y="6564"/>
                        <a:pt x="14944" y="6564"/>
                      </a:cubicBezTo>
                      <a:cubicBezTo>
                        <a:pt x="15523" y="6564"/>
                        <a:pt x="16094" y="6538"/>
                        <a:pt x="16666" y="6494"/>
                      </a:cubicBezTo>
                      <a:cubicBezTo>
                        <a:pt x="18046" y="6388"/>
                        <a:pt x="19426" y="5964"/>
                        <a:pt x="20700" y="5327"/>
                      </a:cubicBezTo>
                      <a:cubicBezTo>
                        <a:pt x="21761" y="4902"/>
                        <a:pt x="22292" y="4371"/>
                        <a:pt x="22292" y="4265"/>
                      </a:cubicBezTo>
                      <a:cubicBezTo>
                        <a:pt x="22273" y="4246"/>
                        <a:pt x="22238" y="4238"/>
                        <a:pt x="22186" y="4238"/>
                      </a:cubicBezTo>
                      <a:cubicBezTo>
                        <a:pt x="21947" y="4238"/>
                        <a:pt x="21361" y="4428"/>
                        <a:pt x="20487" y="4690"/>
                      </a:cubicBezTo>
                      <a:cubicBezTo>
                        <a:pt x="19214" y="5008"/>
                        <a:pt x="17940" y="5221"/>
                        <a:pt x="16560" y="5221"/>
                      </a:cubicBezTo>
                      <a:cubicBezTo>
                        <a:pt x="15286" y="5221"/>
                        <a:pt x="14012" y="5008"/>
                        <a:pt x="12739" y="4796"/>
                      </a:cubicBezTo>
                      <a:cubicBezTo>
                        <a:pt x="12208" y="4690"/>
                        <a:pt x="11783" y="4477"/>
                        <a:pt x="11465" y="4477"/>
                      </a:cubicBezTo>
                      <a:lnTo>
                        <a:pt x="11040" y="4265"/>
                      </a:lnTo>
                      <a:lnTo>
                        <a:pt x="10509" y="4159"/>
                      </a:lnTo>
                      <a:cubicBezTo>
                        <a:pt x="10297" y="4159"/>
                        <a:pt x="9766" y="4053"/>
                        <a:pt x="9342" y="3841"/>
                      </a:cubicBezTo>
                      <a:cubicBezTo>
                        <a:pt x="8068" y="3522"/>
                        <a:pt x="6794" y="3098"/>
                        <a:pt x="5521" y="2567"/>
                      </a:cubicBezTo>
                      <a:cubicBezTo>
                        <a:pt x="3029" y="1471"/>
                        <a:pt x="631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993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8" name="Google Shape;3518;p64"/>
                <p:cNvSpPr/>
                <p:nvPr/>
              </p:nvSpPr>
              <p:spPr>
                <a:xfrm>
                  <a:off x="-1953382" y="1675886"/>
                  <a:ext cx="429323" cy="5643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75" h="26654" extrusionOk="0">
                      <a:moveTo>
                        <a:pt x="7749" y="1"/>
                      </a:moveTo>
                      <a:lnTo>
                        <a:pt x="7749" y="1"/>
                      </a:lnTo>
                      <a:cubicBezTo>
                        <a:pt x="6688" y="319"/>
                        <a:pt x="5733" y="850"/>
                        <a:pt x="4990" y="1487"/>
                      </a:cubicBezTo>
                      <a:cubicBezTo>
                        <a:pt x="2973" y="2867"/>
                        <a:pt x="1487" y="4778"/>
                        <a:pt x="531" y="7007"/>
                      </a:cubicBezTo>
                      <a:cubicBezTo>
                        <a:pt x="107" y="8280"/>
                        <a:pt x="1" y="9660"/>
                        <a:pt x="213" y="10934"/>
                      </a:cubicBezTo>
                      <a:cubicBezTo>
                        <a:pt x="531" y="12102"/>
                        <a:pt x="956" y="13163"/>
                        <a:pt x="1487" y="14225"/>
                      </a:cubicBezTo>
                      <a:cubicBezTo>
                        <a:pt x="2017" y="15074"/>
                        <a:pt x="2548" y="16029"/>
                        <a:pt x="3185" y="16878"/>
                      </a:cubicBezTo>
                      <a:cubicBezTo>
                        <a:pt x="3822" y="17728"/>
                        <a:pt x="4565" y="18471"/>
                        <a:pt x="5308" y="19320"/>
                      </a:cubicBezTo>
                      <a:cubicBezTo>
                        <a:pt x="6900" y="21018"/>
                        <a:pt x="8705" y="22504"/>
                        <a:pt x="10722" y="23778"/>
                      </a:cubicBezTo>
                      <a:cubicBezTo>
                        <a:pt x="12632" y="25052"/>
                        <a:pt x="14861" y="25901"/>
                        <a:pt x="17090" y="26432"/>
                      </a:cubicBezTo>
                      <a:cubicBezTo>
                        <a:pt x="17746" y="26563"/>
                        <a:pt x="18402" y="26654"/>
                        <a:pt x="19058" y="26654"/>
                      </a:cubicBezTo>
                      <a:cubicBezTo>
                        <a:pt x="19464" y="26654"/>
                        <a:pt x="19869" y="26619"/>
                        <a:pt x="20275" y="26538"/>
                      </a:cubicBezTo>
                      <a:cubicBezTo>
                        <a:pt x="20275" y="26326"/>
                        <a:pt x="19001" y="26326"/>
                        <a:pt x="17303" y="25795"/>
                      </a:cubicBezTo>
                      <a:cubicBezTo>
                        <a:pt x="15180" y="25052"/>
                        <a:pt x="13163" y="23990"/>
                        <a:pt x="11358" y="22717"/>
                      </a:cubicBezTo>
                      <a:cubicBezTo>
                        <a:pt x="9554" y="21337"/>
                        <a:pt x="7962" y="19851"/>
                        <a:pt x="6476" y="18152"/>
                      </a:cubicBezTo>
                      <a:cubicBezTo>
                        <a:pt x="5839" y="17409"/>
                        <a:pt x="5202" y="16560"/>
                        <a:pt x="4671" y="15817"/>
                      </a:cubicBezTo>
                      <a:cubicBezTo>
                        <a:pt x="4034" y="14968"/>
                        <a:pt x="3503" y="14119"/>
                        <a:pt x="2973" y="13269"/>
                      </a:cubicBezTo>
                      <a:cubicBezTo>
                        <a:pt x="2442" y="12420"/>
                        <a:pt x="2017" y="11571"/>
                        <a:pt x="1805" y="10616"/>
                      </a:cubicBezTo>
                      <a:cubicBezTo>
                        <a:pt x="1487" y="9554"/>
                        <a:pt x="1487" y="8493"/>
                        <a:pt x="1805" y="7325"/>
                      </a:cubicBezTo>
                      <a:cubicBezTo>
                        <a:pt x="2442" y="5308"/>
                        <a:pt x="3716" y="3504"/>
                        <a:pt x="5414" y="2018"/>
                      </a:cubicBezTo>
                      <a:cubicBezTo>
                        <a:pt x="6263" y="1381"/>
                        <a:pt x="7006" y="744"/>
                        <a:pt x="774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9" name="Google Shape;3519;p64"/>
                <p:cNvSpPr/>
                <p:nvPr/>
              </p:nvSpPr>
              <p:spPr>
                <a:xfrm>
                  <a:off x="-1881451" y="2485068"/>
                  <a:ext cx="209061" cy="98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4671" extrusionOk="0">
                      <a:moveTo>
                        <a:pt x="213" y="0"/>
                      </a:moveTo>
                      <a:cubicBezTo>
                        <a:pt x="106" y="0"/>
                        <a:pt x="0" y="425"/>
                        <a:pt x="0" y="955"/>
                      </a:cubicBezTo>
                      <a:cubicBezTo>
                        <a:pt x="106" y="1699"/>
                        <a:pt x="425" y="2442"/>
                        <a:pt x="849" y="3078"/>
                      </a:cubicBezTo>
                      <a:cubicBezTo>
                        <a:pt x="1380" y="3715"/>
                        <a:pt x="2017" y="4140"/>
                        <a:pt x="2866" y="4458"/>
                      </a:cubicBezTo>
                      <a:cubicBezTo>
                        <a:pt x="3185" y="4564"/>
                        <a:pt x="3503" y="4671"/>
                        <a:pt x="3822" y="4671"/>
                      </a:cubicBezTo>
                      <a:lnTo>
                        <a:pt x="4989" y="4671"/>
                      </a:lnTo>
                      <a:cubicBezTo>
                        <a:pt x="5626" y="4564"/>
                        <a:pt x="6369" y="4458"/>
                        <a:pt x="7112" y="4246"/>
                      </a:cubicBezTo>
                      <a:cubicBezTo>
                        <a:pt x="8492" y="3715"/>
                        <a:pt x="9872" y="2972"/>
                        <a:pt x="9766" y="2760"/>
                      </a:cubicBezTo>
                      <a:cubicBezTo>
                        <a:pt x="9715" y="2709"/>
                        <a:pt x="9596" y="2689"/>
                        <a:pt x="9426" y="2689"/>
                      </a:cubicBezTo>
                      <a:cubicBezTo>
                        <a:pt x="8890" y="2689"/>
                        <a:pt x="7842" y="2892"/>
                        <a:pt x="6794" y="2972"/>
                      </a:cubicBezTo>
                      <a:cubicBezTo>
                        <a:pt x="6475" y="3025"/>
                        <a:pt x="6157" y="3052"/>
                        <a:pt x="5838" y="3052"/>
                      </a:cubicBezTo>
                      <a:cubicBezTo>
                        <a:pt x="5520" y="3052"/>
                        <a:pt x="5202" y="3025"/>
                        <a:pt x="4883" y="2972"/>
                      </a:cubicBezTo>
                      <a:lnTo>
                        <a:pt x="4034" y="2972"/>
                      </a:lnTo>
                      <a:cubicBezTo>
                        <a:pt x="4034" y="2972"/>
                        <a:pt x="3715" y="2972"/>
                        <a:pt x="3291" y="2866"/>
                      </a:cubicBezTo>
                      <a:cubicBezTo>
                        <a:pt x="2760" y="2760"/>
                        <a:pt x="2229" y="2548"/>
                        <a:pt x="1805" y="2229"/>
                      </a:cubicBezTo>
                      <a:cubicBezTo>
                        <a:pt x="1380" y="1805"/>
                        <a:pt x="956" y="1380"/>
                        <a:pt x="743" y="849"/>
                      </a:cubicBezTo>
                      <a:cubicBezTo>
                        <a:pt x="531" y="319"/>
                        <a:pt x="319" y="0"/>
                        <a:pt x="21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0" name="Google Shape;3520;p64"/>
                <p:cNvSpPr/>
                <p:nvPr/>
              </p:nvSpPr>
              <p:spPr>
                <a:xfrm>
                  <a:off x="-2798519" y="217310"/>
                  <a:ext cx="2171285" cy="15327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540" h="72386" extrusionOk="0">
                      <a:moveTo>
                        <a:pt x="28809" y="0"/>
                      </a:moveTo>
                      <a:cubicBezTo>
                        <a:pt x="22164" y="0"/>
                        <a:pt x="16482" y="1188"/>
                        <a:pt x="12845" y="4239"/>
                      </a:cubicBezTo>
                      <a:cubicBezTo>
                        <a:pt x="1" y="14960"/>
                        <a:pt x="34393" y="34703"/>
                        <a:pt x="50952" y="42028"/>
                      </a:cubicBezTo>
                      <a:cubicBezTo>
                        <a:pt x="50952" y="42028"/>
                        <a:pt x="35667" y="64425"/>
                        <a:pt x="37153" y="68140"/>
                      </a:cubicBezTo>
                      <a:cubicBezTo>
                        <a:pt x="38320" y="71218"/>
                        <a:pt x="41823" y="72174"/>
                        <a:pt x="43203" y="72386"/>
                      </a:cubicBezTo>
                      <a:cubicBezTo>
                        <a:pt x="46812" y="70475"/>
                        <a:pt x="50634" y="66335"/>
                        <a:pt x="53075" y="65062"/>
                      </a:cubicBezTo>
                      <a:cubicBezTo>
                        <a:pt x="53758" y="64682"/>
                        <a:pt x="54231" y="64516"/>
                        <a:pt x="54558" y="64516"/>
                      </a:cubicBezTo>
                      <a:cubicBezTo>
                        <a:pt x="56062" y="64516"/>
                        <a:pt x="54497" y="68015"/>
                        <a:pt x="56153" y="70369"/>
                      </a:cubicBezTo>
                      <a:cubicBezTo>
                        <a:pt x="56555" y="70928"/>
                        <a:pt x="57117" y="71165"/>
                        <a:pt x="57785" y="71165"/>
                      </a:cubicBezTo>
                      <a:cubicBezTo>
                        <a:pt x="61178" y="71165"/>
                        <a:pt x="67295" y="65047"/>
                        <a:pt x="68891" y="63894"/>
                      </a:cubicBezTo>
                      <a:cubicBezTo>
                        <a:pt x="71693" y="62026"/>
                        <a:pt x="73556" y="61173"/>
                        <a:pt x="75448" y="61173"/>
                      </a:cubicBezTo>
                      <a:cubicBezTo>
                        <a:pt x="77427" y="61173"/>
                        <a:pt x="79437" y="62106"/>
                        <a:pt x="82584" y="63788"/>
                      </a:cubicBezTo>
                      <a:cubicBezTo>
                        <a:pt x="85263" y="65241"/>
                        <a:pt x="87636" y="65878"/>
                        <a:pt x="89719" y="65878"/>
                      </a:cubicBezTo>
                      <a:cubicBezTo>
                        <a:pt x="97374" y="65878"/>
                        <a:pt x="101107" y="57272"/>
                        <a:pt x="101691" y="48927"/>
                      </a:cubicBezTo>
                      <a:cubicBezTo>
                        <a:pt x="102540" y="36826"/>
                        <a:pt x="100205" y="24726"/>
                        <a:pt x="100205" y="12625"/>
                      </a:cubicBezTo>
                      <a:cubicBezTo>
                        <a:pt x="96489" y="13049"/>
                        <a:pt x="91288" y="12837"/>
                        <a:pt x="87573" y="14748"/>
                      </a:cubicBezTo>
                      <a:cubicBezTo>
                        <a:pt x="87573" y="14748"/>
                        <a:pt x="52217" y="0"/>
                        <a:pt x="2880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1" name="Google Shape;3521;p64"/>
                <p:cNvSpPr/>
                <p:nvPr/>
              </p:nvSpPr>
              <p:spPr>
                <a:xfrm>
                  <a:off x="-492392" y="484623"/>
                  <a:ext cx="1240749" cy="1165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95" h="55052" extrusionOk="0">
                      <a:moveTo>
                        <a:pt x="1" y="1"/>
                      </a:moveTo>
                      <a:cubicBezTo>
                        <a:pt x="4034" y="6794"/>
                        <a:pt x="5945" y="28979"/>
                        <a:pt x="10403" y="37471"/>
                      </a:cubicBezTo>
                      <a:cubicBezTo>
                        <a:pt x="14785" y="45663"/>
                        <a:pt x="22500" y="55051"/>
                        <a:pt x="30021" y="55051"/>
                      </a:cubicBezTo>
                      <a:cubicBezTo>
                        <a:pt x="30881" y="55051"/>
                        <a:pt x="31738" y="54928"/>
                        <a:pt x="32588" y="54667"/>
                      </a:cubicBezTo>
                      <a:cubicBezTo>
                        <a:pt x="40868" y="52119"/>
                        <a:pt x="39806" y="41611"/>
                        <a:pt x="41292" y="39912"/>
                      </a:cubicBezTo>
                      <a:cubicBezTo>
                        <a:pt x="41521" y="39683"/>
                        <a:pt x="41820" y="39582"/>
                        <a:pt x="42175" y="39582"/>
                      </a:cubicBezTo>
                      <a:cubicBezTo>
                        <a:pt x="44290" y="39582"/>
                        <a:pt x="48392" y="43190"/>
                        <a:pt x="51482" y="45007"/>
                      </a:cubicBezTo>
                      <a:cubicBezTo>
                        <a:pt x="52332" y="45485"/>
                        <a:pt x="53287" y="45724"/>
                        <a:pt x="54242" y="45724"/>
                      </a:cubicBezTo>
                      <a:cubicBezTo>
                        <a:pt x="55198" y="45724"/>
                        <a:pt x="56153" y="45485"/>
                        <a:pt x="57002" y="45007"/>
                      </a:cubicBezTo>
                      <a:cubicBezTo>
                        <a:pt x="58594" y="44264"/>
                        <a:pt x="46281" y="25901"/>
                        <a:pt x="45326" y="24627"/>
                      </a:cubicBezTo>
                      <a:cubicBezTo>
                        <a:pt x="38638" y="16135"/>
                        <a:pt x="27811" y="9023"/>
                        <a:pt x="18046" y="4671"/>
                      </a:cubicBezTo>
                      <a:cubicBezTo>
                        <a:pt x="14968" y="3185"/>
                        <a:pt x="11783" y="2017"/>
                        <a:pt x="8492" y="1062"/>
                      </a:cubicBezTo>
                      <a:cubicBezTo>
                        <a:pt x="7006" y="638"/>
                        <a:pt x="2124" y="213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2" name="Google Shape;3522;p64"/>
                <p:cNvSpPr/>
                <p:nvPr/>
              </p:nvSpPr>
              <p:spPr>
                <a:xfrm>
                  <a:off x="-2403" y="1008344"/>
                  <a:ext cx="143884" cy="8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5" h="3928" extrusionOk="0">
                      <a:moveTo>
                        <a:pt x="3291" y="0"/>
                      </a:moveTo>
                      <a:cubicBezTo>
                        <a:pt x="2761" y="106"/>
                        <a:pt x="2230" y="319"/>
                        <a:pt x="1805" y="531"/>
                      </a:cubicBezTo>
                      <a:cubicBezTo>
                        <a:pt x="744" y="1062"/>
                        <a:pt x="1" y="1911"/>
                        <a:pt x="213" y="2229"/>
                      </a:cubicBezTo>
                      <a:cubicBezTo>
                        <a:pt x="319" y="2388"/>
                        <a:pt x="611" y="2415"/>
                        <a:pt x="983" y="2415"/>
                      </a:cubicBezTo>
                      <a:cubicBezTo>
                        <a:pt x="1169" y="2415"/>
                        <a:pt x="1374" y="2408"/>
                        <a:pt x="1586" y="2408"/>
                      </a:cubicBezTo>
                      <a:cubicBezTo>
                        <a:pt x="1799" y="2408"/>
                        <a:pt x="2018" y="2415"/>
                        <a:pt x="2230" y="2441"/>
                      </a:cubicBezTo>
                      <a:cubicBezTo>
                        <a:pt x="2548" y="2441"/>
                        <a:pt x="2973" y="2441"/>
                        <a:pt x="3291" y="2548"/>
                      </a:cubicBezTo>
                      <a:cubicBezTo>
                        <a:pt x="3517" y="2623"/>
                        <a:pt x="3636" y="2698"/>
                        <a:pt x="3686" y="2698"/>
                      </a:cubicBezTo>
                      <a:cubicBezTo>
                        <a:pt x="3707" y="2698"/>
                        <a:pt x="3716" y="2685"/>
                        <a:pt x="3716" y="2654"/>
                      </a:cubicBezTo>
                      <a:lnTo>
                        <a:pt x="4141" y="2654"/>
                      </a:lnTo>
                      <a:cubicBezTo>
                        <a:pt x="4353" y="2654"/>
                        <a:pt x="4671" y="2760"/>
                        <a:pt x="4884" y="2866"/>
                      </a:cubicBezTo>
                      <a:cubicBezTo>
                        <a:pt x="5202" y="2972"/>
                        <a:pt x="5521" y="3185"/>
                        <a:pt x="5733" y="3503"/>
                      </a:cubicBezTo>
                      <a:cubicBezTo>
                        <a:pt x="5945" y="3715"/>
                        <a:pt x="6157" y="3928"/>
                        <a:pt x="6370" y="3928"/>
                      </a:cubicBezTo>
                      <a:cubicBezTo>
                        <a:pt x="6582" y="3928"/>
                        <a:pt x="6688" y="3609"/>
                        <a:pt x="6794" y="3185"/>
                      </a:cubicBezTo>
                      <a:cubicBezTo>
                        <a:pt x="6794" y="2654"/>
                        <a:pt x="6582" y="2017"/>
                        <a:pt x="6264" y="1592"/>
                      </a:cubicBezTo>
                      <a:cubicBezTo>
                        <a:pt x="5945" y="1062"/>
                        <a:pt x="5414" y="637"/>
                        <a:pt x="4884" y="319"/>
                      </a:cubicBezTo>
                      <a:cubicBezTo>
                        <a:pt x="4671" y="212"/>
                        <a:pt x="4353" y="106"/>
                        <a:pt x="41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3" name="Google Shape;3523;p64"/>
                <p:cNvSpPr/>
                <p:nvPr/>
              </p:nvSpPr>
              <p:spPr>
                <a:xfrm>
                  <a:off x="-1061047" y="1079429"/>
                  <a:ext cx="139374" cy="88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2" h="4192" extrusionOk="0">
                      <a:moveTo>
                        <a:pt x="3767" y="0"/>
                      </a:moveTo>
                      <a:cubicBezTo>
                        <a:pt x="3609" y="0"/>
                        <a:pt x="3450" y="13"/>
                        <a:pt x="3291" y="40"/>
                      </a:cubicBezTo>
                      <a:cubicBezTo>
                        <a:pt x="2972" y="40"/>
                        <a:pt x="2760" y="146"/>
                        <a:pt x="2442" y="252"/>
                      </a:cubicBezTo>
                      <a:lnTo>
                        <a:pt x="2229" y="358"/>
                      </a:lnTo>
                      <a:cubicBezTo>
                        <a:pt x="2123" y="464"/>
                        <a:pt x="1911" y="571"/>
                        <a:pt x="1805" y="677"/>
                      </a:cubicBezTo>
                      <a:cubicBezTo>
                        <a:pt x="1380" y="995"/>
                        <a:pt x="1062" y="1420"/>
                        <a:pt x="743" y="1844"/>
                      </a:cubicBezTo>
                      <a:cubicBezTo>
                        <a:pt x="106" y="2906"/>
                        <a:pt x="0" y="4073"/>
                        <a:pt x="213" y="4180"/>
                      </a:cubicBezTo>
                      <a:cubicBezTo>
                        <a:pt x="245" y="4188"/>
                        <a:pt x="278" y="4191"/>
                        <a:pt x="312" y="4191"/>
                      </a:cubicBezTo>
                      <a:cubicBezTo>
                        <a:pt x="735" y="4191"/>
                        <a:pt x="1338" y="3625"/>
                        <a:pt x="2123" y="3330"/>
                      </a:cubicBezTo>
                      <a:cubicBezTo>
                        <a:pt x="2442" y="3118"/>
                        <a:pt x="2760" y="3012"/>
                        <a:pt x="3079" y="2906"/>
                      </a:cubicBezTo>
                      <a:cubicBezTo>
                        <a:pt x="3185" y="2800"/>
                        <a:pt x="3397" y="2800"/>
                        <a:pt x="3503" y="2800"/>
                      </a:cubicBezTo>
                      <a:lnTo>
                        <a:pt x="3822" y="2481"/>
                      </a:lnTo>
                      <a:cubicBezTo>
                        <a:pt x="4140" y="2375"/>
                        <a:pt x="4352" y="2269"/>
                        <a:pt x="4671" y="2269"/>
                      </a:cubicBezTo>
                      <a:cubicBezTo>
                        <a:pt x="4830" y="2216"/>
                        <a:pt x="4989" y="2189"/>
                        <a:pt x="5148" y="2189"/>
                      </a:cubicBezTo>
                      <a:cubicBezTo>
                        <a:pt x="5308" y="2189"/>
                        <a:pt x="5467" y="2216"/>
                        <a:pt x="5626" y="2269"/>
                      </a:cubicBezTo>
                      <a:cubicBezTo>
                        <a:pt x="5810" y="2330"/>
                        <a:pt x="5994" y="2392"/>
                        <a:pt x="6157" y="2392"/>
                      </a:cubicBezTo>
                      <a:cubicBezTo>
                        <a:pt x="6277" y="2392"/>
                        <a:pt x="6386" y="2359"/>
                        <a:pt x="6475" y="2269"/>
                      </a:cubicBezTo>
                      <a:cubicBezTo>
                        <a:pt x="6581" y="2163"/>
                        <a:pt x="6581" y="1950"/>
                        <a:pt x="6475" y="1526"/>
                      </a:cubicBezTo>
                      <a:cubicBezTo>
                        <a:pt x="6157" y="995"/>
                        <a:pt x="5626" y="571"/>
                        <a:pt x="5095" y="358"/>
                      </a:cubicBezTo>
                      <a:cubicBezTo>
                        <a:pt x="4697" y="119"/>
                        <a:pt x="4240" y="0"/>
                        <a:pt x="376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4" name="Google Shape;3524;p64"/>
                <p:cNvSpPr/>
                <p:nvPr/>
              </p:nvSpPr>
              <p:spPr>
                <a:xfrm>
                  <a:off x="-60824" y="1235298"/>
                  <a:ext cx="166330" cy="251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5" h="11892" extrusionOk="0">
                      <a:moveTo>
                        <a:pt x="3932" y="0"/>
                      </a:moveTo>
                      <a:cubicBezTo>
                        <a:pt x="3895" y="0"/>
                        <a:pt x="3858" y="1"/>
                        <a:pt x="3821" y="3"/>
                      </a:cubicBezTo>
                      <a:cubicBezTo>
                        <a:pt x="1698" y="109"/>
                        <a:pt x="0" y="3187"/>
                        <a:pt x="212" y="6903"/>
                      </a:cubicBezTo>
                      <a:cubicBezTo>
                        <a:pt x="212" y="8601"/>
                        <a:pt x="743" y="10405"/>
                        <a:pt x="1698" y="11892"/>
                      </a:cubicBezTo>
                      <a:cubicBezTo>
                        <a:pt x="3078" y="9981"/>
                        <a:pt x="5307" y="8919"/>
                        <a:pt x="7749" y="8813"/>
                      </a:cubicBezTo>
                      <a:cubicBezTo>
                        <a:pt x="7855" y="8070"/>
                        <a:pt x="7855" y="7327"/>
                        <a:pt x="7855" y="6584"/>
                      </a:cubicBezTo>
                      <a:cubicBezTo>
                        <a:pt x="7751" y="2933"/>
                        <a:pt x="6006" y="0"/>
                        <a:pt x="3932" y="0"/>
                      </a:cubicBezTo>
                      <a:close/>
                    </a:path>
                  </a:pathLst>
                </a:custGeom>
                <a:solidFill>
                  <a:srgbClr val="8A2C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5" name="Google Shape;3525;p64"/>
                <p:cNvSpPr/>
                <p:nvPr/>
              </p:nvSpPr>
              <p:spPr>
                <a:xfrm>
                  <a:off x="-33869" y="1311782"/>
                  <a:ext cx="53975" cy="1056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4989" extrusionOk="0">
                      <a:moveTo>
                        <a:pt x="1168" y="0"/>
                      </a:moveTo>
                      <a:cubicBezTo>
                        <a:pt x="532" y="106"/>
                        <a:pt x="1" y="1168"/>
                        <a:pt x="1" y="2548"/>
                      </a:cubicBezTo>
                      <a:cubicBezTo>
                        <a:pt x="1" y="3928"/>
                        <a:pt x="638" y="4989"/>
                        <a:pt x="1275" y="4989"/>
                      </a:cubicBezTo>
                      <a:cubicBezTo>
                        <a:pt x="2018" y="4989"/>
                        <a:pt x="2548" y="3821"/>
                        <a:pt x="2548" y="2441"/>
                      </a:cubicBezTo>
                      <a:cubicBezTo>
                        <a:pt x="2442" y="1062"/>
                        <a:pt x="1805" y="0"/>
                        <a:pt x="1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6" name="Google Shape;3526;p64"/>
                <p:cNvSpPr/>
                <p:nvPr/>
              </p:nvSpPr>
              <p:spPr>
                <a:xfrm>
                  <a:off x="-1013848" y="1269009"/>
                  <a:ext cx="168595" cy="24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2" h="11468" extrusionOk="0">
                      <a:moveTo>
                        <a:pt x="3826" y="0"/>
                      </a:moveTo>
                      <a:cubicBezTo>
                        <a:pt x="3789" y="0"/>
                        <a:pt x="3752" y="1"/>
                        <a:pt x="3716" y="3"/>
                      </a:cubicBezTo>
                      <a:cubicBezTo>
                        <a:pt x="1593" y="109"/>
                        <a:pt x="0" y="3188"/>
                        <a:pt x="107" y="6903"/>
                      </a:cubicBezTo>
                      <a:cubicBezTo>
                        <a:pt x="107" y="7540"/>
                        <a:pt x="213" y="8177"/>
                        <a:pt x="319" y="8813"/>
                      </a:cubicBezTo>
                      <a:cubicBezTo>
                        <a:pt x="450" y="8808"/>
                        <a:pt x="580" y="8805"/>
                        <a:pt x="711" y="8805"/>
                      </a:cubicBezTo>
                      <a:cubicBezTo>
                        <a:pt x="2902" y="8805"/>
                        <a:pt x="4972" y="9640"/>
                        <a:pt x="6475" y="11043"/>
                      </a:cubicBezTo>
                      <a:lnTo>
                        <a:pt x="6900" y="11467"/>
                      </a:lnTo>
                      <a:cubicBezTo>
                        <a:pt x="7537" y="9981"/>
                        <a:pt x="7961" y="8283"/>
                        <a:pt x="7855" y="6691"/>
                      </a:cubicBezTo>
                      <a:cubicBezTo>
                        <a:pt x="7751" y="2936"/>
                        <a:pt x="5904" y="0"/>
                        <a:pt x="3826" y="0"/>
                      </a:cubicBezTo>
                      <a:close/>
                    </a:path>
                  </a:pathLst>
                </a:custGeom>
                <a:solidFill>
                  <a:srgbClr val="8A2C1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7" name="Google Shape;3527;p64"/>
                <p:cNvSpPr/>
                <p:nvPr/>
              </p:nvSpPr>
              <p:spPr>
                <a:xfrm>
                  <a:off x="-989136" y="1327515"/>
                  <a:ext cx="53975" cy="10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9" h="4990" extrusionOk="0">
                      <a:moveTo>
                        <a:pt x="1169" y="0"/>
                      </a:moveTo>
                      <a:cubicBezTo>
                        <a:pt x="532" y="0"/>
                        <a:pt x="1" y="1274"/>
                        <a:pt x="1" y="2548"/>
                      </a:cubicBezTo>
                      <a:cubicBezTo>
                        <a:pt x="1" y="3928"/>
                        <a:pt x="638" y="4989"/>
                        <a:pt x="1381" y="4989"/>
                      </a:cubicBezTo>
                      <a:cubicBezTo>
                        <a:pt x="2018" y="4989"/>
                        <a:pt x="2549" y="3821"/>
                        <a:pt x="2549" y="2441"/>
                      </a:cubicBezTo>
                      <a:cubicBezTo>
                        <a:pt x="2549" y="1062"/>
                        <a:pt x="1912" y="0"/>
                        <a:pt x="11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8" name="Google Shape;3528;p64"/>
                <p:cNvSpPr/>
                <p:nvPr/>
              </p:nvSpPr>
              <p:spPr>
                <a:xfrm>
                  <a:off x="-2650167" y="374259"/>
                  <a:ext cx="1456522" cy="67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85" h="32069" extrusionOk="0">
                      <a:moveTo>
                        <a:pt x="63412" y="18805"/>
                      </a:moveTo>
                      <a:cubicBezTo>
                        <a:pt x="63649" y="18874"/>
                        <a:pt x="63796" y="18906"/>
                        <a:pt x="63796" y="18906"/>
                      </a:cubicBezTo>
                      <a:cubicBezTo>
                        <a:pt x="63796" y="18906"/>
                        <a:pt x="63660" y="18869"/>
                        <a:pt x="63412" y="18805"/>
                      </a:cubicBezTo>
                      <a:close/>
                      <a:moveTo>
                        <a:pt x="19820" y="0"/>
                      </a:moveTo>
                      <a:cubicBezTo>
                        <a:pt x="15704" y="0"/>
                        <a:pt x="12367" y="737"/>
                        <a:pt x="10403" y="2559"/>
                      </a:cubicBezTo>
                      <a:cubicBezTo>
                        <a:pt x="1" y="12006"/>
                        <a:pt x="46706" y="32068"/>
                        <a:pt x="46706" y="32068"/>
                      </a:cubicBezTo>
                      <a:lnTo>
                        <a:pt x="53818" y="28353"/>
                      </a:lnTo>
                      <a:cubicBezTo>
                        <a:pt x="53818" y="28353"/>
                        <a:pt x="45857" y="27079"/>
                        <a:pt x="48298" y="24425"/>
                      </a:cubicBezTo>
                      <a:cubicBezTo>
                        <a:pt x="49630" y="23036"/>
                        <a:pt x="52572" y="22720"/>
                        <a:pt x="54972" y="22720"/>
                      </a:cubicBezTo>
                      <a:cubicBezTo>
                        <a:pt x="56971" y="22720"/>
                        <a:pt x="58594" y="22939"/>
                        <a:pt x="58594" y="22939"/>
                      </a:cubicBezTo>
                      <a:cubicBezTo>
                        <a:pt x="58594" y="22939"/>
                        <a:pt x="44901" y="20816"/>
                        <a:pt x="47767" y="18481"/>
                      </a:cubicBezTo>
                      <a:cubicBezTo>
                        <a:pt x="48866" y="17577"/>
                        <a:pt x="50780" y="17262"/>
                        <a:pt x="52912" y="17262"/>
                      </a:cubicBezTo>
                      <a:cubicBezTo>
                        <a:pt x="57053" y="17262"/>
                        <a:pt x="62013" y="18448"/>
                        <a:pt x="63412" y="18805"/>
                      </a:cubicBezTo>
                      <a:lnTo>
                        <a:pt x="63412" y="18805"/>
                      </a:lnTo>
                      <a:cubicBezTo>
                        <a:pt x="62286" y="18480"/>
                        <a:pt x="59134" y="17328"/>
                        <a:pt x="60187" y="14872"/>
                      </a:cubicBezTo>
                      <a:cubicBezTo>
                        <a:pt x="60823" y="13598"/>
                        <a:pt x="68785" y="13280"/>
                        <a:pt x="68785" y="13280"/>
                      </a:cubicBezTo>
                      <a:cubicBezTo>
                        <a:pt x="68785" y="13280"/>
                        <a:pt x="37289" y="0"/>
                        <a:pt x="19820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9" name="Google Shape;3529;p64"/>
                <p:cNvSpPr/>
                <p:nvPr/>
              </p:nvSpPr>
              <p:spPr>
                <a:xfrm>
                  <a:off x="-2650167" y="374259"/>
                  <a:ext cx="1456522" cy="679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785" h="32069" extrusionOk="0">
                      <a:moveTo>
                        <a:pt x="63412" y="18805"/>
                      </a:moveTo>
                      <a:cubicBezTo>
                        <a:pt x="63649" y="18874"/>
                        <a:pt x="63796" y="18906"/>
                        <a:pt x="63796" y="18906"/>
                      </a:cubicBezTo>
                      <a:cubicBezTo>
                        <a:pt x="63796" y="18906"/>
                        <a:pt x="63660" y="18869"/>
                        <a:pt x="63412" y="18805"/>
                      </a:cubicBezTo>
                      <a:close/>
                      <a:moveTo>
                        <a:pt x="19820" y="0"/>
                      </a:moveTo>
                      <a:cubicBezTo>
                        <a:pt x="15704" y="0"/>
                        <a:pt x="12367" y="737"/>
                        <a:pt x="10403" y="2559"/>
                      </a:cubicBezTo>
                      <a:cubicBezTo>
                        <a:pt x="1" y="12006"/>
                        <a:pt x="46706" y="32068"/>
                        <a:pt x="46706" y="32068"/>
                      </a:cubicBezTo>
                      <a:lnTo>
                        <a:pt x="53818" y="28353"/>
                      </a:lnTo>
                      <a:cubicBezTo>
                        <a:pt x="53818" y="28353"/>
                        <a:pt x="45857" y="27079"/>
                        <a:pt x="48298" y="24425"/>
                      </a:cubicBezTo>
                      <a:cubicBezTo>
                        <a:pt x="49630" y="23036"/>
                        <a:pt x="52572" y="22720"/>
                        <a:pt x="54972" y="22720"/>
                      </a:cubicBezTo>
                      <a:cubicBezTo>
                        <a:pt x="56971" y="22720"/>
                        <a:pt x="58594" y="22939"/>
                        <a:pt x="58594" y="22939"/>
                      </a:cubicBezTo>
                      <a:cubicBezTo>
                        <a:pt x="58594" y="22939"/>
                        <a:pt x="44901" y="20816"/>
                        <a:pt x="47767" y="18481"/>
                      </a:cubicBezTo>
                      <a:cubicBezTo>
                        <a:pt x="48866" y="17577"/>
                        <a:pt x="50780" y="17262"/>
                        <a:pt x="52912" y="17262"/>
                      </a:cubicBezTo>
                      <a:cubicBezTo>
                        <a:pt x="57053" y="17262"/>
                        <a:pt x="62013" y="18448"/>
                        <a:pt x="63412" y="18805"/>
                      </a:cubicBezTo>
                      <a:lnTo>
                        <a:pt x="63412" y="18805"/>
                      </a:lnTo>
                      <a:cubicBezTo>
                        <a:pt x="62286" y="18480"/>
                        <a:pt x="59134" y="17328"/>
                        <a:pt x="60187" y="14872"/>
                      </a:cubicBezTo>
                      <a:cubicBezTo>
                        <a:pt x="60823" y="13598"/>
                        <a:pt x="68785" y="13280"/>
                        <a:pt x="68785" y="13280"/>
                      </a:cubicBezTo>
                      <a:cubicBezTo>
                        <a:pt x="68785" y="13280"/>
                        <a:pt x="37289" y="0"/>
                        <a:pt x="1982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0" name="Google Shape;3530;p64"/>
                <p:cNvSpPr/>
                <p:nvPr/>
              </p:nvSpPr>
              <p:spPr>
                <a:xfrm>
                  <a:off x="-2281553" y="376758"/>
                  <a:ext cx="1087908" cy="4989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77" h="23565" extrusionOk="0">
                      <a:moveTo>
                        <a:pt x="2540" y="1"/>
                      </a:moveTo>
                      <a:cubicBezTo>
                        <a:pt x="1655" y="1"/>
                        <a:pt x="807" y="34"/>
                        <a:pt x="1" y="106"/>
                      </a:cubicBezTo>
                      <a:cubicBezTo>
                        <a:pt x="532" y="7748"/>
                        <a:pt x="21761" y="18682"/>
                        <a:pt x="32164" y="23564"/>
                      </a:cubicBezTo>
                      <a:cubicBezTo>
                        <a:pt x="32482" y="23352"/>
                        <a:pt x="32907" y="23246"/>
                        <a:pt x="33225" y="23140"/>
                      </a:cubicBezTo>
                      <a:lnTo>
                        <a:pt x="33438" y="23140"/>
                      </a:lnTo>
                      <a:cubicBezTo>
                        <a:pt x="33650" y="23140"/>
                        <a:pt x="33756" y="23034"/>
                        <a:pt x="33968" y="23034"/>
                      </a:cubicBezTo>
                      <a:lnTo>
                        <a:pt x="34181" y="23034"/>
                      </a:lnTo>
                      <a:lnTo>
                        <a:pt x="34711" y="22928"/>
                      </a:lnTo>
                      <a:lnTo>
                        <a:pt x="41292" y="22928"/>
                      </a:lnTo>
                      <a:cubicBezTo>
                        <a:pt x="41292" y="22928"/>
                        <a:pt x="30678" y="21229"/>
                        <a:pt x="30041" y="19212"/>
                      </a:cubicBezTo>
                      <a:cubicBezTo>
                        <a:pt x="29722" y="18894"/>
                        <a:pt x="29829" y="18575"/>
                        <a:pt x="30359" y="18363"/>
                      </a:cubicBezTo>
                      <a:cubicBezTo>
                        <a:pt x="31477" y="17461"/>
                        <a:pt x="33404" y="17148"/>
                        <a:pt x="35545" y="17148"/>
                      </a:cubicBezTo>
                      <a:cubicBezTo>
                        <a:pt x="39703" y="17148"/>
                        <a:pt x="44668" y="18331"/>
                        <a:pt x="46069" y="18682"/>
                      </a:cubicBezTo>
                      <a:cubicBezTo>
                        <a:pt x="44902" y="18363"/>
                        <a:pt x="41717" y="17196"/>
                        <a:pt x="42885" y="14754"/>
                      </a:cubicBezTo>
                      <a:cubicBezTo>
                        <a:pt x="43415" y="13480"/>
                        <a:pt x="51377" y="13162"/>
                        <a:pt x="51377" y="13162"/>
                      </a:cubicBezTo>
                      <a:lnTo>
                        <a:pt x="51270" y="13162"/>
                      </a:lnTo>
                      <a:lnTo>
                        <a:pt x="50952" y="13056"/>
                      </a:lnTo>
                      <a:lnTo>
                        <a:pt x="49890" y="12631"/>
                      </a:lnTo>
                      <a:cubicBezTo>
                        <a:pt x="49678" y="12525"/>
                        <a:pt x="49360" y="12419"/>
                        <a:pt x="49147" y="12313"/>
                      </a:cubicBezTo>
                      <a:lnTo>
                        <a:pt x="45751" y="11039"/>
                      </a:lnTo>
                      <a:lnTo>
                        <a:pt x="44477" y="10508"/>
                      </a:lnTo>
                      <a:cubicBezTo>
                        <a:pt x="34179" y="6548"/>
                        <a:pt x="14829" y="1"/>
                        <a:pt x="254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1" name="Google Shape;3531;p64"/>
                <p:cNvSpPr/>
                <p:nvPr/>
              </p:nvSpPr>
              <p:spPr>
                <a:xfrm>
                  <a:off x="-1377973" y="648624"/>
                  <a:ext cx="177595" cy="125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7" h="5949" extrusionOk="0">
                      <a:moveTo>
                        <a:pt x="5741" y="0"/>
                      </a:moveTo>
                      <a:cubicBezTo>
                        <a:pt x="5268" y="0"/>
                        <a:pt x="4804" y="35"/>
                        <a:pt x="4352" y="111"/>
                      </a:cubicBezTo>
                      <a:cubicBezTo>
                        <a:pt x="3291" y="217"/>
                        <a:pt x="2230" y="535"/>
                        <a:pt x="1380" y="1066"/>
                      </a:cubicBezTo>
                      <a:cubicBezTo>
                        <a:pt x="1168" y="1172"/>
                        <a:pt x="1062" y="1384"/>
                        <a:pt x="956" y="1491"/>
                      </a:cubicBezTo>
                      <a:cubicBezTo>
                        <a:pt x="850" y="1597"/>
                        <a:pt x="743" y="1703"/>
                        <a:pt x="637" y="1915"/>
                      </a:cubicBezTo>
                      <a:cubicBezTo>
                        <a:pt x="425" y="2021"/>
                        <a:pt x="425" y="2234"/>
                        <a:pt x="425" y="2234"/>
                      </a:cubicBezTo>
                      <a:cubicBezTo>
                        <a:pt x="425" y="2234"/>
                        <a:pt x="319" y="2340"/>
                        <a:pt x="213" y="2552"/>
                      </a:cubicBezTo>
                      <a:cubicBezTo>
                        <a:pt x="107" y="2764"/>
                        <a:pt x="107" y="2870"/>
                        <a:pt x="107" y="3083"/>
                      </a:cubicBezTo>
                      <a:cubicBezTo>
                        <a:pt x="0" y="3295"/>
                        <a:pt x="0" y="3507"/>
                        <a:pt x="107" y="3720"/>
                      </a:cubicBezTo>
                      <a:cubicBezTo>
                        <a:pt x="107" y="4038"/>
                        <a:pt x="213" y="4357"/>
                        <a:pt x="319" y="4569"/>
                      </a:cubicBezTo>
                      <a:cubicBezTo>
                        <a:pt x="531" y="4781"/>
                        <a:pt x="743" y="4993"/>
                        <a:pt x="956" y="5206"/>
                      </a:cubicBezTo>
                      <a:cubicBezTo>
                        <a:pt x="1486" y="5524"/>
                        <a:pt x="2017" y="5736"/>
                        <a:pt x="2548" y="5843"/>
                      </a:cubicBezTo>
                      <a:cubicBezTo>
                        <a:pt x="3008" y="5913"/>
                        <a:pt x="3468" y="5949"/>
                        <a:pt x="3924" y="5949"/>
                      </a:cubicBezTo>
                      <a:cubicBezTo>
                        <a:pt x="4836" y="5949"/>
                        <a:pt x="5732" y="5807"/>
                        <a:pt x="6582" y="5524"/>
                      </a:cubicBezTo>
                      <a:cubicBezTo>
                        <a:pt x="6582" y="5312"/>
                        <a:pt x="4565" y="5418"/>
                        <a:pt x="2760" y="4887"/>
                      </a:cubicBezTo>
                      <a:cubicBezTo>
                        <a:pt x="1911" y="4569"/>
                        <a:pt x="1168" y="4038"/>
                        <a:pt x="1274" y="3613"/>
                      </a:cubicBezTo>
                      <a:cubicBezTo>
                        <a:pt x="1380" y="3295"/>
                        <a:pt x="1486" y="3083"/>
                        <a:pt x="1593" y="2870"/>
                      </a:cubicBezTo>
                      <a:cubicBezTo>
                        <a:pt x="1593" y="2870"/>
                        <a:pt x="1699" y="2764"/>
                        <a:pt x="1805" y="2552"/>
                      </a:cubicBezTo>
                      <a:lnTo>
                        <a:pt x="1911" y="2340"/>
                      </a:lnTo>
                      <a:cubicBezTo>
                        <a:pt x="2017" y="2234"/>
                        <a:pt x="2123" y="2127"/>
                        <a:pt x="2230" y="2021"/>
                      </a:cubicBezTo>
                      <a:cubicBezTo>
                        <a:pt x="2866" y="1491"/>
                        <a:pt x="3609" y="1172"/>
                        <a:pt x="4459" y="1066"/>
                      </a:cubicBezTo>
                      <a:cubicBezTo>
                        <a:pt x="5732" y="854"/>
                        <a:pt x="7112" y="641"/>
                        <a:pt x="8386" y="323"/>
                      </a:cubicBezTo>
                      <a:cubicBezTo>
                        <a:pt x="7495" y="117"/>
                        <a:pt x="6604" y="0"/>
                        <a:pt x="574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2" name="Google Shape;3532;p64"/>
                <p:cNvSpPr/>
                <p:nvPr/>
              </p:nvSpPr>
              <p:spPr>
                <a:xfrm>
                  <a:off x="-1638701" y="726675"/>
                  <a:ext cx="292215" cy="1558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0" h="7358" extrusionOk="0">
                      <a:moveTo>
                        <a:pt x="3756" y="0"/>
                      </a:moveTo>
                      <a:cubicBezTo>
                        <a:pt x="3054" y="0"/>
                        <a:pt x="2358" y="52"/>
                        <a:pt x="1699" y="140"/>
                      </a:cubicBezTo>
                      <a:cubicBezTo>
                        <a:pt x="1274" y="246"/>
                        <a:pt x="956" y="458"/>
                        <a:pt x="637" y="777"/>
                      </a:cubicBezTo>
                      <a:cubicBezTo>
                        <a:pt x="319" y="989"/>
                        <a:pt x="213" y="1307"/>
                        <a:pt x="106" y="1626"/>
                      </a:cubicBezTo>
                      <a:cubicBezTo>
                        <a:pt x="0" y="1838"/>
                        <a:pt x="0" y="2157"/>
                        <a:pt x="106" y="2369"/>
                      </a:cubicBezTo>
                      <a:cubicBezTo>
                        <a:pt x="106" y="2475"/>
                        <a:pt x="106" y="2581"/>
                        <a:pt x="106" y="2581"/>
                      </a:cubicBezTo>
                      <a:lnTo>
                        <a:pt x="319" y="2793"/>
                      </a:lnTo>
                      <a:cubicBezTo>
                        <a:pt x="319" y="3006"/>
                        <a:pt x="531" y="3218"/>
                        <a:pt x="637" y="3324"/>
                      </a:cubicBezTo>
                      <a:cubicBezTo>
                        <a:pt x="1062" y="3749"/>
                        <a:pt x="1592" y="4067"/>
                        <a:pt x="2123" y="4280"/>
                      </a:cubicBezTo>
                      <a:cubicBezTo>
                        <a:pt x="3715" y="4916"/>
                        <a:pt x="5202" y="5447"/>
                        <a:pt x="6900" y="5872"/>
                      </a:cubicBezTo>
                      <a:cubicBezTo>
                        <a:pt x="8598" y="6296"/>
                        <a:pt x="10297" y="6615"/>
                        <a:pt x="11570" y="6933"/>
                      </a:cubicBezTo>
                      <a:cubicBezTo>
                        <a:pt x="12313" y="7146"/>
                        <a:pt x="13056" y="7252"/>
                        <a:pt x="13799" y="7358"/>
                      </a:cubicBezTo>
                      <a:cubicBezTo>
                        <a:pt x="13163" y="6933"/>
                        <a:pt x="12420" y="6615"/>
                        <a:pt x="11783" y="6403"/>
                      </a:cubicBezTo>
                      <a:cubicBezTo>
                        <a:pt x="10509" y="5978"/>
                        <a:pt x="8811" y="5447"/>
                        <a:pt x="7112" y="4916"/>
                      </a:cubicBezTo>
                      <a:cubicBezTo>
                        <a:pt x="5520" y="4492"/>
                        <a:pt x="4140" y="3961"/>
                        <a:pt x="2654" y="3218"/>
                      </a:cubicBezTo>
                      <a:cubicBezTo>
                        <a:pt x="2229" y="3006"/>
                        <a:pt x="1911" y="2687"/>
                        <a:pt x="1592" y="2369"/>
                      </a:cubicBezTo>
                      <a:cubicBezTo>
                        <a:pt x="1486" y="2263"/>
                        <a:pt x="1380" y="2263"/>
                        <a:pt x="1380" y="2157"/>
                      </a:cubicBezTo>
                      <a:cubicBezTo>
                        <a:pt x="1380" y="2050"/>
                        <a:pt x="1380" y="2050"/>
                        <a:pt x="1380" y="2050"/>
                      </a:cubicBezTo>
                      <a:cubicBezTo>
                        <a:pt x="1380" y="2050"/>
                        <a:pt x="1274" y="2050"/>
                        <a:pt x="1380" y="1944"/>
                      </a:cubicBezTo>
                      <a:cubicBezTo>
                        <a:pt x="1380" y="1732"/>
                        <a:pt x="1486" y="1520"/>
                        <a:pt x="2017" y="1307"/>
                      </a:cubicBezTo>
                      <a:cubicBezTo>
                        <a:pt x="2760" y="1148"/>
                        <a:pt x="3530" y="1069"/>
                        <a:pt x="4299" y="1069"/>
                      </a:cubicBezTo>
                      <a:cubicBezTo>
                        <a:pt x="5069" y="1069"/>
                        <a:pt x="5838" y="1148"/>
                        <a:pt x="6581" y="1307"/>
                      </a:cubicBezTo>
                      <a:cubicBezTo>
                        <a:pt x="8280" y="1414"/>
                        <a:pt x="10084" y="1732"/>
                        <a:pt x="11358" y="1944"/>
                      </a:cubicBezTo>
                      <a:cubicBezTo>
                        <a:pt x="11883" y="2019"/>
                        <a:pt x="12409" y="2094"/>
                        <a:pt x="12934" y="2094"/>
                      </a:cubicBezTo>
                      <a:cubicBezTo>
                        <a:pt x="13152" y="2094"/>
                        <a:pt x="13370" y="2082"/>
                        <a:pt x="13587" y="2050"/>
                      </a:cubicBezTo>
                      <a:cubicBezTo>
                        <a:pt x="12950" y="1732"/>
                        <a:pt x="12207" y="1520"/>
                        <a:pt x="11464" y="1414"/>
                      </a:cubicBezTo>
                      <a:cubicBezTo>
                        <a:pt x="10190" y="1095"/>
                        <a:pt x="8492" y="671"/>
                        <a:pt x="6688" y="352"/>
                      </a:cubicBezTo>
                      <a:cubicBezTo>
                        <a:pt x="5755" y="103"/>
                        <a:pt x="4749" y="0"/>
                        <a:pt x="37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3" name="Google Shape;3533;p64"/>
                <p:cNvSpPr/>
                <p:nvPr/>
              </p:nvSpPr>
              <p:spPr>
                <a:xfrm>
                  <a:off x="-1681411" y="847817"/>
                  <a:ext cx="249505" cy="252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83" h="11934" extrusionOk="0">
                      <a:moveTo>
                        <a:pt x="7346" y="1"/>
                      </a:moveTo>
                      <a:cubicBezTo>
                        <a:pt x="6783" y="1"/>
                        <a:pt x="6258" y="76"/>
                        <a:pt x="5732" y="151"/>
                      </a:cubicBezTo>
                      <a:cubicBezTo>
                        <a:pt x="5308" y="257"/>
                        <a:pt x="4883" y="469"/>
                        <a:pt x="4459" y="575"/>
                      </a:cubicBezTo>
                      <a:cubicBezTo>
                        <a:pt x="4034" y="894"/>
                        <a:pt x="3716" y="1106"/>
                        <a:pt x="3397" y="1425"/>
                      </a:cubicBezTo>
                      <a:cubicBezTo>
                        <a:pt x="2973" y="1743"/>
                        <a:pt x="2654" y="2061"/>
                        <a:pt x="2442" y="2486"/>
                      </a:cubicBezTo>
                      <a:cubicBezTo>
                        <a:pt x="2336" y="2804"/>
                        <a:pt x="2230" y="3123"/>
                        <a:pt x="2336" y="3335"/>
                      </a:cubicBezTo>
                      <a:cubicBezTo>
                        <a:pt x="2336" y="3654"/>
                        <a:pt x="2442" y="3972"/>
                        <a:pt x="2548" y="4184"/>
                      </a:cubicBezTo>
                      <a:cubicBezTo>
                        <a:pt x="2866" y="4609"/>
                        <a:pt x="3185" y="4927"/>
                        <a:pt x="3609" y="5140"/>
                      </a:cubicBezTo>
                      <a:cubicBezTo>
                        <a:pt x="3928" y="5246"/>
                        <a:pt x="4246" y="5458"/>
                        <a:pt x="4565" y="5564"/>
                      </a:cubicBezTo>
                      <a:cubicBezTo>
                        <a:pt x="5202" y="5883"/>
                        <a:pt x="5626" y="6095"/>
                        <a:pt x="6051" y="6201"/>
                      </a:cubicBezTo>
                      <a:lnTo>
                        <a:pt x="6582" y="6413"/>
                      </a:lnTo>
                      <a:lnTo>
                        <a:pt x="6763" y="6474"/>
                      </a:lnTo>
                      <a:lnTo>
                        <a:pt x="6762" y="6474"/>
                      </a:lnTo>
                      <a:cubicBezTo>
                        <a:pt x="5154" y="6775"/>
                        <a:pt x="3624" y="7463"/>
                        <a:pt x="2336" y="8536"/>
                      </a:cubicBezTo>
                      <a:cubicBezTo>
                        <a:pt x="1487" y="9067"/>
                        <a:pt x="850" y="9916"/>
                        <a:pt x="319" y="10766"/>
                      </a:cubicBezTo>
                      <a:cubicBezTo>
                        <a:pt x="107" y="11084"/>
                        <a:pt x="0" y="11509"/>
                        <a:pt x="107" y="11933"/>
                      </a:cubicBezTo>
                      <a:cubicBezTo>
                        <a:pt x="213" y="11933"/>
                        <a:pt x="319" y="11509"/>
                        <a:pt x="637" y="10978"/>
                      </a:cubicBezTo>
                      <a:cubicBezTo>
                        <a:pt x="1274" y="10235"/>
                        <a:pt x="1911" y="9598"/>
                        <a:pt x="2760" y="9173"/>
                      </a:cubicBezTo>
                      <a:cubicBezTo>
                        <a:pt x="3716" y="8430"/>
                        <a:pt x="4777" y="8006"/>
                        <a:pt x="5945" y="7687"/>
                      </a:cubicBezTo>
                      <a:cubicBezTo>
                        <a:pt x="6562" y="7482"/>
                        <a:pt x="7223" y="7365"/>
                        <a:pt x="7871" y="7365"/>
                      </a:cubicBezTo>
                      <a:cubicBezTo>
                        <a:pt x="8227" y="7365"/>
                        <a:pt x="8578" y="7400"/>
                        <a:pt x="8917" y="7475"/>
                      </a:cubicBezTo>
                      <a:lnTo>
                        <a:pt x="11783" y="8006"/>
                      </a:lnTo>
                      <a:lnTo>
                        <a:pt x="11783" y="8006"/>
                      </a:lnTo>
                      <a:lnTo>
                        <a:pt x="9448" y="6413"/>
                      </a:lnTo>
                      <a:cubicBezTo>
                        <a:pt x="8917" y="5989"/>
                        <a:pt x="8280" y="5670"/>
                        <a:pt x="7749" y="5458"/>
                      </a:cubicBezTo>
                      <a:lnTo>
                        <a:pt x="7112" y="5140"/>
                      </a:lnTo>
                      <a:lnTo>
                        <a:pt x="6475" y="4927"/>
                      </a:lnTo>
                      <a:cubicBezTo>
                        <a:pt x="6157" y="4821"/>
                        <a:pt x="5732" y="4715"/>
                        <a:pt x="5096" y="4503"/>
                      </a:cubicBezTo>
                      <a:cubicBezTo>
                        <a:pt x="4565" y="4291"/>
                        <a:pt x="4034" y="3972"/>
                        <a:pt x="3503" y="3547"/>
                      </a:cubicBezTo>
                      <a:cubicBezTo>
                        <a:pt x="3397" y="3335"/>
                        <a:pt x="3291" y="3123"/>
                        <a:pt x="3503" y="2911"/>
                      </a:cubicBezTo>
                      <a:cubicBezTo>
                        <a:pt x="3609" y="2592"/>
                        <a:pt x="3822" y="2274"/>
                        <a:pt x="4034" y="2061"/>
                      </a:cubicBezTo>
                      <a:cubicBezTo>
                        <a:pt x="5096" y="1000"/>
                        <a:pt x="6582" y="469"/>
                        <a:pt x="8068" y="469"/>
                      </a:cubicBezTo>
                      <a:cubicBezTo>
                        <a:pt x="8705" y="469"/>
                        <a:pt x="9448" y="363"/>
                        <a:pt x="10085" y="257"/>
                      </a:cubicBezTo>
                      <a:cubicBezTo>
                        <a:pt x="9618" y="102"/>
                        <a:pt x="9095" y="3"/>
                        <a:pt x="8598" y="3"/>
                      </a:cubicBezTo>
                      <a:cubicBezTo>
                        <a:pt x="8417" y="3"/>
                        <a:pt x="8238" y="16"/>
                        <a:pt x="8068" y="45"/>
                      </a:cubicBezTo>
                      <a:cubicBezTo>
                        <a:pt x="7819" y="14"/>
                        <a:pt x="7579" y="1"/>
                        <a:pt x="73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4" name="Google Shape;3534;p64"/>
                <p:cNvSpPr/>
                <p:nvPr/>
              </p:nvSpPr>
              <p:spPr>
                <a:xfrm>
                  <a:off x="-1883695" y="956635"/>
                  <a:ext cx="366391" cy="179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03" h="8493" extrusionOk="0">
                      <a:moveTo>
                        <a:pt x="13269" y="1"/>
                      </a:moveTo>
                      <a:cubicBezTo>
                        <a:pt x="9765" y="2178"/>
                        <a:pt x="5671" y="3343"/>
                        <a:pt x="1512" y="3343"/>
                      </a:cubicBezTo>
                      <a:cubicBezTo>
                        <a:pt x="1009" y="3343"/>
                        <a:pt x="504" y="3326"/>
                        <a:pt x="0" y="3291"/>
                      </a:cubicBezTo>
                      <a:lnTo>
                        <a:pt x="0" y="3291"/>
                      </a:lnTo>
                      <a:cubicBezTo>
                        <a:pt x="2866" y="4777"/>
                        <a:pt x="5520" y="6051"/>
                        <a:pt x="7855" y="7006"/>
                      </a:cubicBezTo>
                      <a:lnTo>
                        <a:pt x="6900" y="8493"/>
                      </a:lnTo>
                      <a:cubicBezTo>
                        <a:pt x="10190" y="5627"/>
                        <a:pt x="13587" y="2867"/>
                        <a:pt x="17302" y="319"/>
                      </a:cubicBezTo>
                      <a:lnTo>
                        <a:pt x="1326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5" name="Google Shape;3535;p64"/>
                <p:cNvSpPr/>
                <p:nvPr/>
              </p:nvSpPr>
              <p:spPr>
                <a:xfrm>
                  <a:off x="-1553302" y="385736"/>
                  <a:ext cx="609141" cy="269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67" h="12738" extrusionOk="0">
                      <a:moveTo>
                        <a:pt x="9979" y="0"/>
                      </a:moveTo>
                      <a:cubicBezTo>
                        <a:pt x="10297" y="531"/>
                        <a:pt x="10616" y="1062"/>
                        <a:pt x="10828" y="1699"/>
                      </a:cubicBezTo>
                      <a:cubicBezTo>
                        <a:pt x="12680" y="5749"/>
                        <a:pt x="9579" y="6614"/>
                        <a:pt x="6220" y="6614"/>
                      </a:cubicBezTo>
                      <a:cubicBezTo>
                        <a:pt x="3718" y="6614"/>
                        <a:pt x="1074" y="6134"/>
                        <a:pt x="226" y="6134"/>
                      </a:cubicBezTo>
                      <a:cubicBezTo>
                        <a:pt x="124" y="6134"/>
                        <a:pt x="48" y="6141"/>
                        <a:pt x="1" y="6157"/>
                      </a:cubicBezTo>
                      <a:lnTo>
                        <a:pt x="16666" y="12738"/>
                      </a:lnTo>
                      <a:lnTo>
                        <a:pt x="28767" y="6794"/>
                      </a:lnTo>
                      <a:cubicBezTo>
                        <a:pt x="28767" y="6794"/>
                        <a:pt x="20806" y="3503"/>
                        <a:pt x="997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6" name="Google Shape;3536;p64"/>
                <p:cNvSpPr/>
                <p:nvPr/>
              </p:nvSpPr>
              <p:spPr>
                <a:xfrm>
                  <a:off x="-1357751" y="376737"/>
                  <a:ext cx="1045198" cy="150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360" h="7113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19" y="213"/>
                        <a:pt x="638" y="425"/>
                        <a:pt x="956" y="637"/>
                      </a:cubicBezTo>
                      <a:cubicBezTo>
                        <a:pt x="1275" y="850"/>
                        <a:pt x="1593" y="1062"/>
                        <a:pt x="2018" y="1274"/>
                      </a:cubicBezTo>
                      <a:cubicBezTo>
                        <a:pt x="2442" y="1487"/>
                        <a:pt x="2973" y="1699"/>
                        <a:pt x="3397" y="1911"/>
                      </a:cubicBezTo>
                      <a:cubicBezTo>
                        <a:pt x="5733" y="2760"/>
                        <a:pt x="8811" y="3397"/>
                        <a:pt x="11889" y="4247"/>
                      </a:cubicBezTo>
                      <a:lnTo>
                        <a:pt x="20275" y="6688"/>
                      </a:lnTo>
                      <a:lnTo>
                        <a:pt x="21867" y="7112"/>
                      </a:lnTo>
                      <a:lnTo>
                        <a:pt x="22504" y="7112"/>
                      </a:lnTo>
                      <a:lnTo>
                        <a:pt x="22823" y="7006"/>
                      </a:lnTo>
                      <a:lnTo>
                        <a:pt x="23353" y="6794"/>
                      </a:lnTo>
                      <a:lnTo>
                        <a:pt x="24415" y="6476"/>
                      </a:lnTo>
                      <a:cubicBezTo>
                        <a:pt x="24415" y="6476"/>
                        <a:pt x="25901" y="5945"/>
                        <a:pt x="28236" y="5414"/>
                      </a:cubicBezTo>
                      <a:cubicBezTo>
                        <a:pt x="29510" y="4990"/>
                        <a:pt x="30784" y="4777"/>
                        <a:pt x="32164" y="4565"/>
                      </a:cubicBezTo>
                      <a:cubicBezTo>
                        <a:pt x="32659" y="4565"/>
                        <a:pt x="33154" y="4518"/>
                        <a:pt x="33681" y="4518"/>
                      </a:cubicBezTo>
                      <a:cubicBezTo>
                        <a:pt x="33944" y="4518"/>
                        <a:pt x="34216" y="4530"/>
                        <a:pt x="34499" y="4565"/>
                      </a:cubicBezTo>
                      <a:lnTo>
                        <a:pt x="36834" y="4565"/>
                      </a:lnTo>
                      <a:cubicBezTo>
                        <a:pt x="39700" y="4777"/>
                        <a:pt x="42672" y="5308"/>
                        <a:pt x="45432" y="5945"/>
                      </a:cubicBezTo>
                      <a:lnTo>
                        <a:pt x="48298" y="6582"/>
                      </a:lnTo>
                      <a:cubicBezTo>
                        <a:pt x="48616" y="6688"/>
                        <a:pt x="49041" y="6688"/>
                        <a:pt x="49359" y="6794"/>
                      </a:cubicBezTo>
                      <a:cubicBezTo>
                        <a:pt x="49041" y="6582"/>
                        <a:pt x="48723" y="6476"/>
                        <a:pt x="48298" y="6369"/>
                      </a:cubicBezTo>
                      <a:cubicBezTo>
                        <a:pt x="47661" y="6157"/>
                        <a:pt x="46706" y="5945"/>
                        <a:pt x="45538" y="5626"/>
                      </a:cubicBezTo>
                      <a:cubicBezTo>
                        <a:pt x="42672" y="4883"/>
                        <a:pt x="39806" y="4353"/>
                        <a:pt x="36834" y="4034"/>
                      </a:cubicBezTo>
                      <a:cubicBezTo>
                        <a:pt x="36091" y="3928"/>
                        <a:pt x="35242" y="3928"/>
                        <a:pt x="34499" y="3928"/>
                      </a:cubicBezTo>
                      <a:lnTo>
                        <a:pt x="32164" y="3928"/>
                      </a:lnTo>
                      <a:cubicBezTo>
                        <a:pt x="30784" y="4034"/>
                        <a:pt x="29404" y="4247"/>
                        <a:pt x="28024" y="4671"/>
                      </a:cubicBezTo>
                      <a:cubicBezTo>
                        <a:pt x="25689" y="5202"/>
                        <a:pt x="24202" y="5733"/>
                        <a:pt x="24202" y="5733"/>
                      </a:cubicBezTo>
                      <a:lnTo>
                        <a:pt x="23141" y="6051"/>
                      </a:lnTo>
                      <a:lnTo>
                        <a:pt x="22186" y="6369"/>
                      </a:lnTo>
                      <a:lnTo>
                        <a:pt x="20593" y="5945"/>
                      </a:lnTo>
                      <a:lnTo>
                        <a:pt x="12102" y="3610"/>
                      </a:lnTo>
                      <a:cubicBezTo>
                        <a:pt x="9023" y="2973"/>
                        <a:pt x="5839" y="2336"/>
                        <a:pt x="3610" y="1593"/>
                      </a:cubicBezTo>
                      <a:cubicBezTo>
                        <a:pt x="2442" y="1168"/>
                        <a:pt x="1168" y="63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7" name="Google Shape;3537;p64"/>
                <p:cNvSpPr/>
                <p:nvPr/>
              </p:nvSpPr>
              <p:spPr>
                <a:xfrm>
                  <a:off x="-800319" y="1705108"/>
                  <a:ext cx="764227" cy="50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91" h="23755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223" y="15837"/>
                        <a:pt x="12202" y="23755"/>
                        <a:pt x="21620" y="23755"/>
                      </a:cubicBezTo>
                      <a:cubicBezTo>
                        <a:pt x="22997" y="23755"/>
                        <a:pt x="24361" y="23586"/>
                        <a:pt x="25688" y="23247"/>
                      </a:cubicBezTo>
                      <a:cubicBezTo>
                        <a:pt x="36091" y="20594"/>
                        <a:pt x="32588" y="14225"/>
                        <a:pt x="32588" y="14225"/>
                      </a:cubicBezTo>
                      <a:cubicBezTo>
                        <a:pt x="31877" y="13483"/>
                        <a:pt x="30771" y="13209"/>
                        <a:pt x="29439" y="13209"/>
                      </a:cubicBezTo>
                      <a:cubicBezTo>
                        <a:pt x="26196" y="13209"/>
                        <a:pt x="21613" y="14835"/>
                        <a:pt x="18152" y="15286"/>
                      </a:cubicBezTo>
                      <a:cubicBezTo>
                        <a:pt x="17595" y="15369"/>
                        <a:pt x="17043" y="15408"/>
                        <a:pt x="16499" y="15408"/>
                      </a:cubicBezTo>
                      <a:cubicBezTo>
                        <a:pt x="12162" y="15408"/>
                        <a:pt x="8338" y="12914"/>
                        <a:pt x="7112" y="10085"/>
                      </a:cubicBezTo>
                      <a:cubicBezTo>
                        <a:pt x="5839" y="700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691A1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8" name="Google Shape;3538;p64"/>
                <p:cNvSpPr/>
                <p:nvPr/>
              </p:nvSpPr>
              <p:spPr>
                <a:xfrm>
                  <a:off x="89751" y="1606771"/>
                  <a:ext cx="80952" cy="3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3" h="1886" extrusionOk="0">
                      <a:moveTo>
                        <a:pt x="2230" y="1"/>
                      </a:moveTo>
                      <a:cubicBezTo>
                        <a:pt x="2150" y="1"/>
                        <a:pt x="2071" y="27"/>
                        <a:pt x="2018" y="81"/>
                      </a:cubicBezTo>
                      <a:cubicBezTo>
                        <a:pt x="1805" y="81"/>
                        <a:pt x="1699" y="81"/>
                        <a:pt x="1593" y="187"/>
                      </a:cubicBezTo>
                      <a:cubicBezTo>
                        <a:pt x="1275" y="293"/>
                        <a:pt x="1062" y="399"/>
                        <a:pt x="850" y="611"/>
                      </a:cubicBezTo>
                      <a:cubicBezTo>
                        <a:pt x="319" y="1036"/>
                        <a:pt x="1" y="1460"/>
                        <a:pt x="213" y="1673"/>
                      </a:cubicBezTo>
                      <a:cubicBezTo>
                        <a:pt x="266" y="1779"/>
                        <a:pt x="426" y="1805"/>
                        <a:pt x="638" y="1805"/>
                      </a:cubicBezTo>
                      <a:cubicBezTo>
                        <a:pt x="850" y="1805"/>
                        <a:pt x="1116" y="1779"/>
                        <a:pt x="1381" y="1779"/>
                      </a:cubicBezTo>
                      <a:lnTo>
                        <a:pt x="2124" y="1779"/>
                      </a:lnTo>
                      <a:cubicBezTo>
                        <a:pt x="2124" y="1673"/>
                        <a:pt x="2230" y="1673"/>
                        <a:pt x="2230" y="1673"/>
                      </a:cubicBezTo>
                      <a:cubicBezTo>
                        <a:pt x="2336" y="1673"/>
                        <a:pt x="2549" y="1567"/>
                        <a:pt x="2655" y="1567"/>
                      </a:cubicBezTo>
                      <a:cubicBezTo>
                        <a:pt x="2973" y="1673"/>
                        <a:pt x="3292" y="1779"/>
                        <a:pt x="3610" y="1885"/>
                      </a:cubicBezTo>
                      <a:cubicBezTo>
                        <a:pt x="3716" y="1885"/>
                        <a:pt x="3822" y="1673"/>
                        <a:pt x="3822" y="1354"/>
                      </a:cubicBezTo>
                      <a:cubicBezTo>
                        <a:pt x="3716" y="1036"/>
                        <a:pt x="3610" y="717"/>
                        <a:pt x="3292" y="505"/>
                      </a:cubicBezTo>
                      <a:cubicBezTo>
                        <a:pt x="3079" y="293"/>
                        <a:pt x="2761" y="81"/>
                        <a:pt x="2442" y="81"/>
                      </a:cubicBezTo>
                      <a:cubicBezTo>
                        <a:pt x="2389" y="27"/>
                        <a:pt x="2310" y="1"/>
                        <a:pt x="223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9" name="Google Shape;3539;p64"/>
                <p:cNvSpPr/>
                <p:nvPr/>
              </p:nvSpPr>
              <p:spPr>
                <a:xfrm>
                  <a:off x="-885739" y="1642176"/>
                  <a:ext cx="1022731" cy="404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299" h="19124" extrusionOk="0">
                      <a:moveTo>
                        <a:pt x="1805" y="1"/>
                      </a:moveTo>
                      <a:cubicBezTo>
                        <a:pt x="1381" y="1"/>
                        <a:pt x="956" y="107"/>
                        <a:pt x="638" y="319"/>
                      </a:cubicBezTo>
                      <a:cubicBezTo>
                        <a:pt x="532" y="425"/>
                        <a:pt x="319" y="531"/>
                        <a:pt x="213" y="744"/>
                      </a:cubicBezTo>
                      <a:lnTo>
                        <a:pt x="213" y="850"/>
                      </a:lnTo>
                      <a:cubicBezTo>
                        <a:pt x="213" y="956"/>
                        <a:pt x="107" y="1062"/>
                        <a:pt x="107" y="1168"/>
                      </a:cubicBezTo>
                      <a:cubicBezTo>
                        <a:pt x="1" y="1487"/>
                        <a:pt x="1" y="1911"/>
                        <a:pt x="1" y="2230"/>
                      </a:cubicBezTo>
                      <a:cubicBezTo>
                        <a:pt x="99" y="2819"/>
                        <a:pt x="379" y="3409"/>
                        <a:pt x="589" y="3409"/>
                      </a:cubicBezTo>
                      <a:cubicBezTo>
                        <a:pt x="606" y="3409"/>
                        <a:pt x="622" y="3405"/>
                        <a:pt x="638" y="3397"/>
                      </a:cubicBezTo>
                      <a:cubicBezTo>
                        <a:pt x="850" y="3397"/>
                        <a:pt x="1062" y="2867"/>
                        <a:pt x="1275" y="2442"/>
                      </a:cubicBezTo>
                      <a:cubicBezTo>
                        <a:pt x="1381" y="2230"/>
                        <a:pt x="1487" y="2018"/>
                        <a:pt x="1593" y="1911"/>
                      </a:cubicBezTo>
                      <a:lnTo>
                        <a:pt x="1699" y="1805"/>
                      </a:lnTo>
                      <a:cubicBezTo>
                        <a:pt x="2973" y="2548"/>
                        <a:pt x="4034" y="3504"/>
                        <a:pt x="4884" y="4671"/>
                      </a:cubicBezTo>
                      <a:cubicBezTo>
                        <a:pt x="5945" y="6051"/>
                        <a:pt x="6900" y="7537"/>
                        <a:pt x="7643" y="9023"/>
                      </a:cubicBezTo>
                      <a:cubicBezTo>
                        <a:pt x="8599" y="10828"/>
                        <a:pt x="9660" y="12632"/>
                        <a:pt x="10934" y="14225"/>
                      </a:cubicBezTo>
                      <a:cubicBezTo>
                        <a:pt x="12314" y="15817"/>
                        <a:pt x="14012" y="17091"/>
                        <a:pt x="16029" y="18046"/>
                      </a:cubicBezTo>
                      <a:cubicBezTo>
                        <a:pt x="17554" y="18713"/>
                        <a:pt x="19165" y="19123"/>
                        <a:pt x="20861" y="19123"/>
                      </a:cubicBezTo>
                      <a:cubicBezTo>
                        <a:pt x="21054" y="19123"/>
                        <a:pt x="21248" y="19118"/>
                        <a:pt x="21443" y="19107"/>
                      </a:cubicBezTo>
                      <a:cubicBezTo>
                        <a:pt x="22716" y="19001"/>
                        <a:pt x="24096" y="18789"/>
                        <a:pt x="25264" y="18364"/>
                      </a:cubicBezTo>
                      <a:lnTo>
                        <a:pt x="26644" y="17940"/>
                      </a:lnTo>
                      <a:lnTo>
                        <a:pt x="27918" y="17621"/>
                      </a:lnTo>
                      <a:cubicBezTo>
                        <a:pt x="29085" y="17303"/>
                        <a:pt x="30253" y="17091"/>
                        <a:pt x="31421" y="16984"/>
                      </a:cubicBezTo>
                      <a:lnTo>
                        <a:pt x="33756" y="16984"/>
                      </a:lnTo>
                      <a:cubicBezTo>
                        <a:pt x="34605" y="17091"/>
                        <a:pt x="35560" y="17197"/>
                        <a:pt x="36622" y="17197"/>
                      </a:cubicBezTo>
                      <a:cubicBezTo>
                        <a:pt x="36896" y="17224"/>
                        <a:pt x="37170" y="17237"/>
                        <a:pt x="37444" y="17237"/>
                      </a:cubicBezTo>
                      <a:cubicBezTo>
                        <a:pt x="39290" y="17237"/>
                        <a:pt x="41115" y="16635"/>
                        <a:pt x="42778" y="15711"/>
                      </a:cubicBezTo>
                      <a:cubicBezTo>
                        <a:pt x="44477" y="14437"/>
                        <a:pt x="45751" y="12632"/>
                        <a:pt x="46387" y="10616"/>
                      </a:cubicBezTo>
                      <a:cubicBezTo>
                        <a:pt x="47024" y="8917"/>
                        <a:pt x="47343" y="7219"/>
                        <a:pt x="47661" y="5414"/>
                      </a:cubicBezTo>
                      <a:cubicBezTo>
                        <a:pt x="47873" y="3928"/>
                        <a:pt x="47980" y="2654"/>
                        <a:pt x="48086" y="1805"/>
                      </a:cubicBezTo>
                      <a:cubicBezTo>
                        <a:pt x="48192" y="1275"/>
                        <a:pt x="48298" y="850"/>
                        <a:pt x="48192" y="319"/>
                      </a:cubicBezTo>
                      <a:lnTo>
                        <a:pt x="48192" y="319"/>
                      </a:lnTo>
                      <a:cubicBezTo>
                        <a:pt x="47980" y="744"/>
                        <a:pt x="47873" y="1168"/>
                        <a:pt x="47767" y="1699"/>
                      </a:cubicBezTo>
                      <a:cubicBezTo>
                        <a:pt x="47555" y="2548"/>
                        <a:pt x="47237" y="3822"/>
                        <a:pt x="46918" y="5308"/>
                      </a:cubicBezTo>
                      <a:cubicBezTo>
                        <a:pt x="46600" y="7007"/>
                        <a:pt x="46069" y="8599"/>
                        <a:pt x="45432" y="10297"/>
                      </a:cubicBezTo>
                      <a:cubicBezTo>
                        <a:pt x="44795" y="11995"/>
                        <a:pt x="43521" y="13482"/>
                        <a:pt x="41929" y="14543"/>
                      </a:cubicBezTo>
                      <a:cubicBezTo>
                        <a:pt x="40522" y="15246"/>
                        <a:pt x="38970" y="15659"/>
                        <a:pt x="37452" y="15659"/>
                      </a:cubicBezTo>
                      <a:cubicBezTo>
                        <a:pt x="37138" y="15659"/>
                        <a:pt x="36825" y="15641"/>
                        <a:pt x="36516" y="15604"/>
                      </a:cubicBezTo>
                      <a:cubicBezTo>
                        <a:pt x="35666" y="15604"/>
                        <a:pt x="34817" y="15392"/>
                        <a:pt x="33862" y="15286"/>
                      </a:cubicBezTo>
                      <a:cubicBezTo>
                        <a:pt x="33437" y="15180"/>
                        <a:pt x="33013" y="15180"/>
                        <a:pt x="32482" y="15180"/>
                      </a:cubicBezTo>
                      <a:lnTo>
                        <a:pt x="31314" y="15180"/>
                      </a:lnTo>
                      <a:cubicBezTo>
                        <a:pt x="31421" y="14968"/>
                        <a:pt x="31527" y="14755"/>
                        <a:pt x="31527" y="14543"/>
                      </a:cubicBezTo>
                      <a:cubicBezTo>
                        <a:pt x="31739" y="13906"/>
                        <a:pt x="31845" y="13163"/>
                        <a:pt x="31845" y="13163"/>
                      </a:cubicBezTo>
                      <a:cubicBezTo>
                        <a:pt x="31845" y="13163"/>
                        <a:pt x="31845" y="12420"/>
                        <a:pt x="31633" y="11783"/>
                      </a:cubicBezTo>
                      <a:cubicBezTo>
                        <a:pt x="31434" y="11088"/>
                        <a:pt x="31143" y="10393"/>
                        <a:pt x="30845" y="10393"/>
                      </a:cubicBezTo>
                      <a:cubicBezTo>
                        <a:pt x="30825" y="10393"/>
                        <a:pt x="30804" y="10396"/>
                        <a:pt x="30784" y="10403"/>
                      </a:cubicBezTo>
                      <a:cubicBezTo>
                        <a:pt x="30571" y="10509"/>
                        <a:pt x="30465" y="11146"/>
                        <a:pt x="30359" y="11889"/>
                      </a:cubicBezTo>
                      <a:cubicBezTo>
                        <a:pt x="30147" y="12526"/>
                        <a:pt x="30041" y="13163"/>
                        <a:pt x="30041" y="13163"/>
                      </a:cubicBezTo>
                      <a:cubicBezTo>
                        <a:pt x="30041" y="13163"/>
                        <a:pt x="30147" y="13906"/>
                        <a:pt x="30253" y="14649"/>
                      </a:cubicBezTo>
                      <a:lnTo>
                        <a:pt x="30465" y="15286"/>
                      </a:lnTo>
                      <a:cubicBezTo>
                        <a:pt x="29404" y="15392"/>
                        <a:pt x="28448" y="15604"/>
                        <a:pt x="27387" y="15817"/>
                      </a:cubicBezTo>
                      <a:lnTo>
                        <a:pt x="26007" y="16135"/>
                      </a:lnTo>
                      <a:lnTo>
                        <a:pt x="24733" y="16666"/>
                      </a:lnTo>
                      <a:cubicBezTo>
                        <a:pt x="23566" y="16984"/>
                        <a:pt x="22504" y="17303"/>
                        <a:pt x="21337" y="17409"/>
                      </a:cubicBezTo>
                      <a:cubicBezTo>
                        <a:pt x="21121" y="17422"/>
                        <a:pt x="20907" y="17429"/>
                        <a:pt x="20694" y="17429"/>
                      </a:cubicBezTo>
                      <a:cubicBezTo>
                        <a:pt x="19235" y="17429"/>
                        <a:pt x="17857" y="17116"/>
                        <a:pt x="16560" y="16560"/>
                      </a:cubicBezTo>
                      <a:cubicBezTo>
                        <a:pt x="14755" y="15817"/>
                        <a:pt x="13163" y="14755"/>
                        <a:pt x="11889" y="13375"/>
                      </a:cubicBezTo>
                      <a:cubicBezTo>
                        <a:pt x="10509" y="11783"/>
                        <a:pt x="9448" y="10191"/>
                        <a:pt x="8493" y="8493"/>
                      </a:cubicBezTo>
                      <a:cubicBezTo>
                        <a:pt x="7537" y="7007"/>
                        <a:pt x="6476" y="5520"/>
                        <a:pt x="5308" y="4141"/>
                      </a:cubicBezTo>
                      <a:cubicBezTo>
                        <a:pt x="4459" y="3185"/>
                        <a:pt x="3504" y="2442"/>
                        <a:pt x="2336" y="1805"/>
                      </a:cubicBezTo>
                      <a:cubicBezTo>
                        <a:pt x="2230" y="1699"/>
                        <a:pt x="2018" y="1593"/>
                        <a:pt x="1805" y="1593"/>
                      </a:cubicBezTo>
                      <a:cubicBezTo>
                        <a:pt x="1805" y="1381"/>
                        <a:pt x="1911" y="1381"/>
                        <a:pt x="2018" y="1275"/>
                      </a:cubicBezTo>
                      <a:cubicBezTo>
                        <a:pt x="2230" y="956"/>
                        <a:pt x="2867" y="956"/>
                        <a:pt x="2973" y="850"/>
                      </a:cubicBezTo>
                      <a:cubicBezTo>
                        <a:pt x="3079" y="638"/>
                        <a:pt x="2654" y="1"/>
                        <a:pt x="18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0" name="Google Shape;3540;p64"/>
                <p:cNvSpPr/>
                <p:nvPr/>
              </p:nvSpPr>
              <p:spPr>
                <a:xfrm>
                  <a:off x="-504970" y="1592690"/>
                  <a:ext cx="569142" cy="2877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78" h="13590" extrusionOk="0">
                      <a:moveTo>
                        <a:pt x="14358" y="1"/>
                      </a:moveTo>
                      <a:cubicBezTo>
                        <a:pt x="7559" y="1"/>
                        <a:pt x="0" y="3062"/>
                        <a:pt x="4841" y="8494"/>
                      </a:cubicBezTo>
                      <a:cubicBezTo>
                        <a:pt x="5796" y="9344"/>
                        <a:pt x="6751" y="10193"/>
                        <a:pt x="7813" y="10936"/>
                      </a:cubicBezTo>
                      <a:cubicBezTo>
                        <a:pt x="8980" y="11785"/>
                        <a:pt x="10997" y="13589"/>
                        <a:pt x="12483" y="13589"/>
                      </a:cubicBezTo>
                      <a:cubicBezTo>
                        <a:pt x="12802" y="13589"/>
                        <a:pt x="13120" y="13483"/>
                        <a:pt x="13545" y="13377"/>
                      </a:cubicBezTo>
                      <a:cubicBezTo>
                        <a:pt x="15774" y="12422"/>
                        <a:pt x="18003" y="11042"/>
                        <a:pt x="19914" y="9344"/>
                      </a:cubicBezTo>
                      <a:cubicBezTo>
                        <a:pt x="26878" y="2903"/>
                        <a:pt x="20978" y="1"/>
                        <a:pt x="143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1" name="Google Shape;3541;p64"/>
                <p:cNvSpPr/>
                <p:nvPr/>
              </p:nvSpPr>
              <p:spPr>
                <a:xfrm>
                  <a:off x="-402483" y="1607491"/>
                  <a:ext cx="348413" cy="116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54" h="5522" extrusionOk="0">
                      <a:moveTo>
                        <a:pt x="9069" y="1"/>
                      </a:moveTo>
                      <a:cubicBezTo>
                        <a:pt x="5169" y="1"/>
                        <a:pt x="997" y="1178"/>
                        <a:pt x="1" y="3337"/>
                      </a:cubicBezTo>
                      <a:cubicBezTo>
                        <a:pt x="739" y="4630"/>
                        <a:pt x="3568" y="5521"/>
                        <a:pt x="7157" y="5521"/>
                      </a:cubicBezTo>
                      <a:cubicBezTo>
                        <a:pt x="7693" y="5521"/>
                        <a:pt x="8245" y="5501"/>
                        <a:pt x="8811" y="5460"/>
                      </a:cubicBezTo>
                      <a:cubicBezTo>
                        <a:pt x="12208" y="5248"/>
                        <a:pt x="15180" y="4292"/>
                        <a:pt x="16454" y="3125"/>
                      </a:cubicBezTo>
                      <a:cubicBezTo>
                        <a:pt x="15996" y="992"/>
                        <a:pt x="12648" y="1"/>
                        <a:pt x="90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2" name="Google Shape;3542;p64"/>
                <p:cNvSpPr/>
                <p:nvPr/>
              </p:nvSpPr>
              <p:spPr>
                <a:xfrm>
                  <a:off x="-440683" y="1678152"/>
                  <a:ext cx="422568" cy="2000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56" h="9448" extrusionOk="0">
                      <a:moveTo>
                        <a:pt x="531" y="0"/>
                      </a:moveTo>
                      <a:lnTo>
                        <a:pt x="531" y="0"/>
                      </a:lnTo>
                      <a:cubicBezTo>
                        <a:pt x="0" y="1274"/>
                        <a:pt x="319" y="2654"/>
                        <a:pt x="1805" y="4352"/>
                      </a:cubicBezTo>
                      <a:cubicBezTo>
                        <a:pt x="2760" y="5201"/>
                        <a:pt x="3715" y="6051"/>
                        <a:pt x="4777" y="6794"/>
                      </a:cubicBezTo>
                      <a:cubicBezTo>
                        <a:pt x="5944" y="7643"/>
                        <a:pt x="7961" y="9447"/>
                        <a:pt x="9447" y="9447"/>
                      </a:cubicBezTo>
                      <a:cubicBezTo>
                        <a:pt x="9766" y="9447"/>
                        <a:pt x="10084" y="9341"/>
                        <a:pt x="10403" y="9235"/>
                      </a:cubicBezTo>
                      <a:cubicBezTo>
                        <a:pt x="12738" y="8280"/>
                        <a:pt x="14967" y="6900"/>
                        <a:pt x="16878" y="5308"/>
                      </a:cubicBezTo>
                      <a:cubicBezTo>
                        <a:pt x="18258" y="4140"/>
                        <a:pt x="19319" y="2548"/>
                        <a:pt x="19956" y="849"/>
                      </a:cubicBezTo>
                      <a:lnTo>
                        <a:pt x="19956" y="849"/>
                      </a:lnTo>
                      <a:cubicBezTo>
                        <a:pt x="17186" y="3311"/>
                        <a:pt x="13722" y="4782"/>
                        <a:pt x="10043" y="4782"/>
                      </a:cubicBezTo>
                      <a:cubicBezTo>
                        <a:pt x="9915" y="4782"/>
                        <a:pt x="9788" y="4780"/>
                        <a:pt x="9660" y="4777"/>
                      </a:cubicBezTo>
                      <a:cubicBezTo>
                        <a:pt x="9554" y="4779"/>
                        <a:pt x="9450" y="4780"/>
                        <a:pt x="9347" y="4780"/>
                      </a:cubicBezTo>
                      <a:cubicBezTo>
                        <a:pt x="3943" y="4780"/>
                        <a:pt x="1572" y="2083"/>
                        <a:pt x="5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3" name="Google Shape;3543;p64"/>
                <p:cNvSpPr/>
                <p:nvPr/>
              </p:nvSpPr>
              <p:spPr>
                <a:xfrm>
                  <a:off x="-319308" y="1639656"/>
                  <a:ext cx="114641" cy="56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14" h="2681" extrusionOk="0">
                      <a:moveTo>
                        <a:pt x="3006" y="0"/>
                      </a:moveTo>
                      <a:cubicBezTo>
                        <a:pt x="2891" y="0"/>
                        <a:pt x="2773" y="4"/>
                        <a:pt x="2654" y="14"/>
                      </a:cubicBezTo>
                      <a:cubicBezTo>
                        <a:pt x="1168" y="120"/>
                        <a:pt x="0" y="757"/>
                        <a:pt x="106" y="1500"/>
                      </a:cubicBezTo>
                      <a:cubicBezTo>
                        <a:pt x="106" y="2179"/>
                        <a:pt x="1171" y="2681"/>
                        <a:pt x="2408" y="2681"/>
                      </a:cubicBezTo>
                      <a:cubicBezTo>
                        <a:pt x="2524" y="2681"/>
                        <a:pt x="2642" y="2676"/>
                        <a:pt x="2760" y="2667"/>
                      </a:cubicBezTo>
                      <a:cubicBezTo>
                        <a:pt x="4246" y="2561"/>
                        <a:pt x="5414" y="1818"/>
                        <a:pt x="5307" y="1075"/>
                      </a:cubicBezTo>
                      <a:cubicBezTo>
                        <a:pt x="5210" y="493"/>
                        <a:pt x="4228" y="0"/>
                        <a:pt x="30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4" name="Google Shape;3544;p64"/>
                <p:cNvSpPr/>
                <p:nvPr/>
              </p:nvSpPr>
              <p:spPr>
                <a:xfrm>
                  <a:off x="-371017" y="2058010"/>
                  <a:ext cx="296725" cy="32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3" h="15498" extrusionOk="0">
                      <a:moveTo>
                        <a:pt x="13800" y="0"/>
                      </a:moveTo>
                      <a:cubicBezTo>
                        <a:pt x="13694" y="0"/>
                        <a:pt x="13481" y="637"/>
                        <a:pt x="13269" y="1698"/>
                      </a:cubicBezTo>
                      <a:cubicBezTo>
                        <a:pt x="13057" y="2866"/>
                        <a:pt x="12632" y="4034"/>
                        <a:pt x="12102" y="5201"/>
                      </a:cubicBezTo>
                      <a:cubicBezTo>
                        <a:pt x="11677" y="6263"/>
                        <a:pt x="10934" y="7324"/>
                        <a:pt x="10191" y="8280"/>
                      </a:cubicBezTo>
                      <a:cubicBezTo>
                        <a:pt x="9872" y="8704"/>
                        <a:pt x="9554" y="9023"/>
                        <a:pt x="9448" y="9235"/>
                      </a:cubicBezTo>
                      <a:cubicBezTo>
                        <a:pt x="9342" y="9341"/>
                        <a:pt x="9236" y="9447"/>
                        <a:pt x="9129" y="9447"/>
                      </a:cubicBezTo>
                      <a:lnTo>
                        <a:pt x="8811" y="9872"/>
                      </a:lnTo>
                      <a:cubicBezTo>
                        <a:pt x="8492" y="10084"/>
                        <a:pt x="8280" y="10403"/>
                        <a:pt x="7962" y="10615"/>
                      </a:cubicBezTo>
                      <a:cubicBezTo>
                        <a:pt x="7006" y="11464"/>
                        <a:pt x="6051" y="12207"/>
                        <a:pt x="4990" y="12844"/>
                      </a:cubicBezTo>
                      <a:cubicBezTo>
                        <a:pt x="2654" y="14330"/>
                        <a:pt x="1" y="15285"/>
                        <a:pt x="1" y="15498"/>
                      </a:cubicBezTo>
                      <a:cubicBezTo>
                        <a:pt x="1911" y="15391"/>
                        <a:pt x="3822" y="14861"/>
                        <a:pt x="5520" y="13905"/>
                      </a:cubicBezTo>
                      <a:cubicBezTo>
                        <a:pt x="6688" y="13375"/>
                        <a:pt x="7856" y="12632"/>
                        <a:pt x="8917" y="11889"/>
                      </a:cubicBezTo>
                      <a:cubicBezTo>
                        <a:pt x="9236" y="11570"/>
                        <a:pt x="9554" y="11358"/>
                        <a:pt x="9872" y="11039"/>
                      </a:cubicBezTo>
                      <a:lnTo>
                        <a:pt x="10297" y="10721"/>
                      </a:lnTo>
                      <a:cubicBezTo>
                        <a:pt x="10403" y="10509"/>
                        <a:pt x="10509" y="10403"/>
                        <a:pt x="10615" y="10296"/>
                      </a:cubicBezTo>
                      <a:cubicBezTo>
                        <a:pt x="10828" y="10084"/>
                        <a:pt x="11146" y="9660"/>
                        <a:pt x="11465" y="9235"/>
                      </a:cubicBezTo>
                      <a:cubicBezTo>
                        <a:pt x="12208" y="8067"/>
                        <a:pt x="12845" y="6900"/>
                        <a:pt x="13269" y="5626"/>
                      </a:cubicBezTo>
                      <a:cubicBezTo>
                        <a:pt x="13588" y="4352"/>
                        <a:pt x="13906" y="3078"/>
                        <a:pt x="13906" y="1698"/>
                      </a:cubicBezTo>
                      <a:cubicBezTo>
                        <a:pt x="14012" y="637"/>
                        <a:pt x="13906" y="0"/>
                        <a:pt x="13800" y="0"/>
                      </a:cubicBezTo>
                      <a:close/>
                    </a:path>
                  </a:pathLst>
                </a:custGeom>
                <a:solidFill>
                  <a:srgbClr val="AA533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5" name="Google Shape;3545;p64"/>
                <p:cNvSpPr/>
                <p:nvPr/>
              </p:nvSpPr>
              <p:spPr>
                <a:xfrm>
                  <a:off x="-437316" y="1866948"/>
                  <a:ext cx="43853" cy="43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1" h="2071" extrusionOk="0">
                      <a:moveTo>
                        <a:pt x="1009" y="1"/>
                      </a:moveTo>
                      <a:cubicBezTo>
                        <a:pt x="478" y="1"/>
                        <a:pt x="53" y="425"/>
                        <a:pt x="53" y="956"/>
                      </a:cubicBezTo>
                      <a:cubicBezTo>
                        <a:pt x="0" y="1699"/>
                        <a:pt x="531" y="2070"/>
                        <a:pt x="1049" y="2070"/>
                      </a:cubicBezTo>
                      <a:cubicBezTo>
                        <a:pt x="1566" y="2070"/>
                        <a:pt x="2070" y="1699"/>
                        <a:pt x="1964" y="956"/>
                      </a:cubicBezTo>
                      <a:cubicBezTo>
                        <a:pt x="1964" y="425"/>
                        <a:pt x="1539" y="1"/>
                        <a:pt x="100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6" name="Google Shape;3546;p64"/>
                <p:cNvSpPr/>
                <p:nvPr/>
              </p:nvSpPr>
              <p:spPr>
                <a:xfrm>
                  <a:off x="-503636" y="1833238"/>
                  <a:ext cx="15754" cy="15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" h="744" extrusionOk="0">
                      <a:moveTo>
                        <a:pt x="372" y="0"/>
                      </a:moveTo>
                      <a:cubicBezTo>
                        <a:pt x="187" y="0"/>
                        <a:pt x="1" y="106"/>
                        <a:pt x="1" y="319"/>
                      </a:cubicBezTo>
                      <a:lnTo>
                        <a:pt x="1" y="425"/>
                      </a:lnTo>
                      <a:cubicBezTo>
                        <a:pt x="1" y="637"/>
                        <a:pt x="107" y="743"/>
                        <a:pt x="319" y="743"/>
                      </a:cubicBezTo>
                      <a:cubicBezTo>
                        <a:pt x="532" y="743"/>
                        <a:pt x="744" y="531"/>
                        <a:pt x="744" y="319"/>
                      </a:cubicBezTo>
                      <a:cubicBezTo>
                        <a:pt x="744" y="106"/>
                        <a:pt x="558" y="0"/>
                        <a:pt x="3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7" name="Google Shape;3547;p64"/>
                <p:cNvSpPr/>
                <p:nvPr/>
              </p:nvSpPr>
              <p:spPr>
                <a:xfrm>
                  <a:off x="-517103" y="1916964"/>
                  <a:ext cx="22488" cy="16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2" h="797" extrusionOk="0">
                      <a:moveTo>
                        <a:pt x="531" y="0"/>
                      </a:moveTo>
                      <a:cubicBezTo>
                        <a:pt x="292" y="0"/>
                        <a:pt x="53" y="133"/>
                        <a:pt x="0" y="398"/>
                      </a:cubicBezTo>
                      <a:cubicBezTo>
                        <a:pt x="53" y="664"/>
                        <a:pt x="292" y="796"/>
                        <a:pt x="531" y="796"/>
                      </a:cubicBezTo>
                      <a:cubicBezTo>
                        <a:pt x="770" y="796"/>
                        <a:pt x="1008" y="664"/>
                        <a:pt x="1062" y="398"/>
                      </a:cubicBezTo>
                      <a:cubicBezTo>
                        <a:pt x="1008" y="133"/>
                        <a:pt x="770" y="0"/>
                        <a:pt x="53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8" name="Google Shape;3548;p64"/>
                <p:cNvSpPr/>
                <p:nvPr/>
              </p:nvSpPr>
              <p:spPr>
                <a:xfrm>
                  <a:off x="-11381" y="1876498"/>
                  <a:ext cx="29243" cy="309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" h="1461" extrusionOk="0">
                      <a:moveTo>
                        <a:pt x="690" y="1"/>
                      </a:moveTo>
                      <a:cubicBezTo>
                        <a:pt x="345" y="1"/>
                        <a:pt x="0" y="239"/>
                        <a:pt x="0" y="717"/>
                      </a:cubicBezTo>
                      <a:cubicBezTo>
                        <a:pt x="0" y="1142"/>
                        <a:pt x="319" y="1460"/>
                        <a:pt x="743" y="1460"/>
                      </a:cubicBezTo>
                      <a:cubicBezTo>
                        <a:pt x="1062" y="1460"/>
                        <a:pt x="1380" y="1142"/>
                        <a:pt x="1380" y="717"/>
                      </a:cubicBezTo>
                      <a:cubicBezTo>
                        <a:pt x="1380" y="239"/>
                        <a:pt x="1035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9" name="Google Shape;3549;p64"/>
                <p:cNvSpPr/>
                <p:nvPr/>
              </p:nvSpPr>
              <p:spPr>
                <a:xfrm>
                  <a:off x="-65335" y="1837727"/>
                  <a:ext cx="34706" cy="23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9" h="1122" extrusionOk="0">
                      <a:moveTo>
                        <a:pt x="744" y="1"/>
                      </a:moveTo>
                      <a:cubicBezTo>
                        <a:pt x="319" y="1"/>
                        <a:pt x="1" y="319"/>
                        <a:pt x="1" y="744"/>
                      </a:cubicBezTo>
                      <a:cubicBezTo>
                        <a:pt x="1" y="1017"/>
                        <a:pt x="105" y="1122"/>
                        <a:pt x="251" y="1122"/>
                      </a:cubicBezTo>
                      <a:cubicBezTo>
                        <a:pt x="726" y="1122"/>
                        <a:pt x="1638" y="1"/>
                        <a:pt x="7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0" name="Google Shape;3550;p64"/>
                <p:cNvSpPr/>
                <p:nvPr/>
              </p:nvSpPr>
              <p:spPr>
                <a:xfrm>
                  <a:off x="-103534" y="1920902"/>
                  <a:ext cx="17321" cy="124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586" extrusionOk="0">
                      <a:moveTo>
                        <a:pt x="319" y="0"/>
                      </a:moveTo>
                      <a:cubicBezTo>
                        <a:pt x="213" y="0"/>
                        <a:pt x="0" y="212"/>
                        <a:pt x="0" y="425"/>
                      </a:cubicBezTo>
                      <a:cubicBezTo>
                        <a:pt x="0" y="540"/>
                        <a:pt x="45" y="585"/>
                        <a:pt x="110" y="585"/>
                      </a:cubicBezTo>
                      <a:cubicBezTo>
                        <a:pt x="340" y="585"/>
                        <a:pt x="817" y="0"/>
                        <a:pt x="31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1" name="Google Shape;3551;p64"/>
                <p:cNvSpPr/>
                <p:nvPr/>
              </p:nvSpPr>
              <p:spPr>
                <a:xfrm>
                  <a:off x="-1355512" y="3584054"/>
                  <a:ext cx="1956443" cy="6201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394" h="29869" extrusionOk="0">
                      <a:moveTo>
                        <a:pt x="1" y="0"/>
                      </a:moveTo>
                      <a:cubicBezTo>
                        <a:pt x="1" y="0"/>
                        <a:pt x="2" y="1"/>
                        <a:pt x="4" y="2"/>
                      </a:cubicBezTo>
                      <a:lnTo>
                        <a:pt x="4" y="2"/>
                      </a:lnTo>
                      <a:cubicBezTo>
                        <a:pt x="3" y="1"/>
                        <a:pt x="2" y="1"/>
                        <a:pt x="1" y="0"/>
                      </a:cubicBezTo>
                      <a:close/>
                      <a:moveTo>
                        <a:pt x="4" y="2"/>
                      </a:moveTo>
                      <a:cubicBezTo>
                        <a:pt x="1926" y="1190"/>
                        <a:pt x="15510" y="22824"/>
                        <a:pt x="38533" y="27492"/>
                      </a:cubicBezTo>
                      <a:cubicBezTo>
                        <a:pt x="44840" y="28796"/>
                        <a:pt x="51916" y="29868"/>
                        <a:pt x="58930" y="29868"/>
                      </a:cubicBezTo>
                      <a:cubicBezTo>
                        <a:pt x="66198" y="29868"/>
                        <a:pt x="73400" y="28717"/>
                        <a:pt x="79612" y="25476"/>
                      </a:cubicBezTo>
                      <a:cubicBezTo>
                        <a:pt x="92393" y="18829"/>
                        <a:pt x="74936" y="16123"/>
                        <a:pt x="68134" y="16123"/>
                      </a:cubicBezTo>
                      <a:cubicBezTo>
                        <a:pt x="67875" y="16123"/>
                        <a:pt x="67631" y="16127"/>
                        <a:pt x="67405" y="16135"/>
                      </a:cubicBezTo>
                      <a:cubicBezTo>
                        <a:pt x="67175" y="16143"/>
                        <a:pt x="66946" y="16147"/>
                        <a:pt x="66717" y="16147"/>
                      </a:cubicBezTo>
                      <a:cubicBezTo>
                        <a:pt x="52910" y="16147"/>
                        <a:pt x="41611" y="638"/>
                        <a:pt x="41611" y="637"/>
                      </a:cubicBezTo>
                      <a:lnTo>
                        <a:pt x="41611" y="637"/>
                      </a:lnTo>
                      <a:cubicBezTo>
                        <a:pt x="41611" y="638"/>
                        <a:pt x="42884" y="10403"/>
                        <a:pt x="33544" y="12950"/>
                      </a:cubicBezTo>
                      <a:cubicBezTo>
                        <a:pt x="32926" y="13116"/>
                        <a:pt x="32227" y="13193"/>
                        <a:pt x="31461" y="13193"/>
                      </a:cubicBezTo>
                      <a:cubicBezTo>
                        <a:pt x="21508" y="13193"/>
                        <a:pt x="293" y="180"/>
                        <a:pt x="4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2" name="Google Shape;3552;p64"/>
                <p:cNvSpPr/>
                <p:nvPr/>
              </p:nvSpPr>
              <p:spPr>
                <a:xfrm>
                  <a:off x="-1060889" y="2927433"/>
                  <a:ext cx="1391158" cy="117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83" h="52438" extrusionOk="0">
                      <a:moveTo>
                        <a:pt x="1" y="1"/>
                      </a:moveTo>
                      <a:cubicBezTo>
                        <a:pt x="1" y="1"/>
                        <a:pt x="744" y="1"/>
                        <a:pt x="2018" y="319"/>
                      </a:cubicBezTo>
                      <a:cubicBezTo>
                        <a:pt x="3716" y="744"/>
                        <a:pt x="5308" y="1487"/>
                        <a:pt x="6794" y="2548"/>
                      </a:cubicBezTo>
                      <a:cubicBezTo>
                        <a:pt x="10403" y="5096"/>
                        <a:pt x="14118" y="9766"/>
                        <a:pt x="17197" y="14861"/>
                      </a:cubicBezTo>
                      <a:cubicBezTo>
                        <a:pt x="18789" y="17303"/>
                        <a:pt x="20275" y="19956"/>
                        <a:pt x="21655" y="22292"/>
                      </a:cubicBezTo>
                      <a:cubicBezTo>
                        <a:pt x="22292" y="23565"/>
                        <a:pt x="22929" y="24733"/>
                        <a:pt x="23672" y="25795"/>
                      </a:cubicBezTo>
                      <a:cubicBezTo>
                        <a:pt x="23990" y="26325"/>
                        <a:pt x="24309" y="26856"/>
                        <a:pt x="24627" y="27387"/>
                      </a:cubicBezTo>
                      <a:lnTo>
                        <a:pt x="25795" y="28767"/>
                      </a:lnTo>
                      <a:cubicBezTo>
                        <a:pt x="26432" y="29616"/>
                        <a:pt x="27068" y="30359"/>
                        <a:pt x="27811" y="31102"/>
                      </a:cubicBezTo>
                      <a:cubicBezTo>
                        <a:pt x="28342" y="31739"/>
                        <a:pt x="28873" y="32270"/>
                        <a:pt x="29510" y="32800"/>
                      </a:cubicBezTo>
                      <a:lnTo>
                        <a:pt x="30677" y="33862"/>
                      </a:lnTo>
                      <a:cubicBezTo>
                        <a:pt x="30784" y="33968"/>
                        <a:pt x="30890" y="34074"/>
                        <a:pt x="31102" y="34180"/>
                      </a:cubicBezTo>
                      <a:lnTo>
                        <a:pt x="32694" y="35454"/>
                      </a:lnTo>
                      <a:cubicBezTo>
                        <a:pt x="33225" y="35879"/>
                        <a:pt x="33862" y="36303"/>
                        <a:pt x="34711" y="36728"/>
                      </a:cubicBezTo>
                      <a:lnTo>
                        <a:pt x="35879" y="37577"/>
                      </a:lnTo>
                      <a:lnTo>
                        <a:pt x="37259" y="38426"/>
                      </a:lnTo>
                      <a:cubicBezTo>
                        <a:pt x="39488" y="39700"/>
                        <a:pt x="41823" y="40868"/>
                        <a:pt x="44158" y="41823"/>
                      </a:cubicBezTo>
                      <a:cubicBezTo>
                        <a:pt x="45538" y="42354"/>
                        <a:pt x="47024" y="42778"/>
                        <a:pt x="48404" y="42990"/>
                      </a:cubicBezTo>
                      <a:cubicBezTo>
                        <a:pt x="49890" y="43203"/>
                        <a:pt x="51376" y="43309"/>
                        <a:pt x="52968" y="43415"/>
                      </a:cubicBezTo>
                      <a:cubicBezTo>
                        <a:pt x="53476" y="43396"/>
                        <a:pt x="53984" y="43387"/>
                        <a:pt x="54491" y="43387"/>
                      </a:cubicBezTo>
                      <a:cubicBezTo>
                        <a:pt x="56850" y="43387"/>
                        <a:pt x="59208" y="43578"/>
                        <a:pt x="61566" y="43840"/>
                      </a:cubicBezTo>
                      <a:cubicBezTo>
                        <a:pt x="62946" y="44052"/>
                        <a:pt x="64220" y="44477"/>
                        <a:pt x="65388" y="44901"/>
                      </a:cubicBezTo>
                      <a:cubicBezTo>
                        <a:pt x="66449" y="45432"/>
                        <a:pt x="67405" y="46175"/>
                        <a:pt x="68148" y="47024"/>
                      </a:cubicBezTo>
                      <a:cubicBezTo>
                        <a:pt x="68891" y="47767"/>
                        <a:pt x="69421" y="48510"/>
                        <a:pt x="69846" y="49465"/>
                      </a:cubicBezTo>
                      <a:cubicBezTo>
                        <a:pt x="70271" y="50102"/>
                        <a:pt x="70271" y="50845"/>
                        <a:pt x="69846" y="51482"/>
                      </a:cubicBezTo>
                      <a:cubicBezTo>
                        <a:pt x="69528" y="51801"/>
                        <a:pt x="69103" y="52013"/>
                        <a:pt x="68678" y="52225"/>
                      </a:cubicBezTo>
                      <a:cubicBezTo>
                        <a:pt x="68466" y="52225"/>
                        <a:pt x="68254" y="52225"/>
                        <a:pt x="68148" y="52331"/>
                      </a:cubicBezTo>
                      <a:cubicBezTo>
                        <a:pt x="68148" y="52331"/>
                        <a:pt x="68360" y="52331"/>
                        <a:pt x="68572" y="52438"/>
                      </a:cubicBezTo>
                      <a:cubicBezTo>
                        <a:pt x="69103" y="52331"/>
                        <a:pt x="69634" y="52119"/>
                        <a:pt x="69952" y="51695"/>
                      </a:cubicBezTo>
                      <a:cubicBezTo>
                        <a:pt x="70271" y="51482"/>
                        <a:pt x="70483" y="51058"/>
                        <a:pt x="70483" y="50633"/>
                      </a:cubicBezTo>
                      <a:cubicBezTo>
                        <a:pt x="70483" y="50209"/>
                        <a:pt x="70377" y="49784"/>
                        <a:pt x="70164" y="49359"/>
                      </a:cubicBezTo>
                      <a:cubicBezTo>
                        <a:pt x="69846" y="48404"/>
                        <a:pt x="69209" y="47449"/>
                        <a:pt x="68572" y="46706"/>
                      </a:cubicBezTo>
                      <a:cubicBezTo>
                        <a:pt x="68148" y="46281"/>
                        <a:pt x="67723" y="45856"/>
                        <a:pt x="67192" y="45432"/>
                      </a:cubicBezTo>
                      <a:cubicBezTo>
                        <a:pt x="66768" y="45007"/>
                        <a:pt x="66131" y="44689"/>
                        <a:pt x="65600" y="44370"/>
                      </a:cubicBezTo>
                      <a:cubicBezTo>
                        <a:pt x="64326" y="43840"/>
                        <a:pt x="63053" y="43415"/>
                        <a:pt x="61673" y="43203"/>
                      </a:cubicBezTo>
                      <a:cubicBezTo>
                        <a:pt x="58807" y="42778"/>
                        <a:pt x="55834" y="42566"/>
                        <a:pt x="52862" y="42460"/>
                      </a:cubicBezTo>
                      <a:cubicBezTo>
                        <a:pt x="51482" y="42460"/>
                        <a:pt x="49996" y="42247"/>
                        <a:pt x="48510" y="42035"/>
                      </a:cubicBezTo>
                      <a:cubicBezTo>
                        <a:pt x="47237" y="41823"/>
                        <a:pt x="45857" y="41398"/>
                        <a:pt x="44583" y="40868"/>
                      </a:cubicBezTo>
                      <a:cubicBezTo>
                        <a:pt x="42248" y="39806"/>
                        <a:pt x="40018" y="38745"/>
                        <a:pt x="37895" y="37365"/>
                      </a:cubicBezTo>
                      <a:lnTo>
                        <a:pt x="36516" y="36622"/>
                      </a:lnTo>
                      <a:lnTo>
                        <a:pt x="35348" y="35772"/>
                      </a:lnTo>
                      <a:cubicBezTo>
                        <a:pt x="34605" y="35242"/>
                        <a:pt x="33968" y="34817"/>
                        <a:pt x="33437" y="34393"/>
                      </a:cubicBezTo>
                      <a:lnTo>
                        <a:pt x="31845" y="33225"/>
                      </a:lnTo>
                      <a:cubicBezTo>
                        <a:pt x="31845" y="33225"/>
                        <a:pt x="31739" y="33119"/>
                        <a:pt x="31527" y="32906"/>
                      </a:cubicBezTo>
                      <a:cubicBezTo>
                        <a:pt x="31208" y="32588"/>
                        <a:pt x="30890" y="32270"/>
                        <a:pt x="30359" y="31845"/>
                      </a:cubicBezTo>
                      <a:cubicBezTo>
                        <a:pt x="29828" y="31420"/>
                        <a:pt x="29191" y="30890"/>
                        <a:pt x="28661" y="30253"/>
                      </a:cubicBezTo>
                      <a:cubicBezTo>
                        <a:pt x="28024" y="29616"/>
                        <a:pt x="27281" y="28873"/>
                        <a:pt x="26750" y="28024"/>
                      </a:cubicBezTo>
                      <a:lnTo>
                        <a:pt x="25582" y="26750"/>
                      </a:lnTo>
                      <a:cubicBezTo>
                        <a:pt x="25264" y="26325"/>
                        <a:pt x="24945" y="25795"/>
                        <a:pt x="24627" y="25264"/>
                      </a:cubicBezTo>
                      <a:cubicBezTo>
                        <a:pt x="23990" y="24202"/>
                        <a:pt x="23247" y="23035"/>
                        <a:pt x="22504" y="21761"/>
                      </a:cubicBezTo>
                      <a:cubicBezTo>
                        <a:pt x="21124" y="19426"/>
                        <a:pt x="19638" y="16878"/>
                        <a:pt x="17940" y="14331"/>
                      </a:cubicBezTo>
                      <a:cubicBezTo>
                        <a:pt x="14755" y="9342"/>
                        <a:pt x="10934" y="4565"/>
                        <a:pt x="7006" y="2124"/>
                      </a:cubicBezTo>
                      <a:cubicBezTo>
                        <a:pt x="5520" y="1168"/>
                        <a:pt x="3822" y="425"/>
                        <a:pt x="2018" y="107"/>
                      </a:cubicBezTo>
                      <a:cubicBezTo>
                        <a:pt x="1487" y="1"/>
                        <a:pt x="1062" y="1"/>
                        <a:pt x="5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3" name="Google Shape;3553;p64"/>
                <p:cNvSpPr/>
                <p:nvPr/>
              </p:nvSpPr>
              <p:spPr>
                <a:xfrm rot="-782811">
                  <a:off x="51547" y="3958753"/>
                  <a:ext cx="236028" cy="1005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7" h="4751" extrusionOk="0">
                      <a:moveTo>
                        <a:pt x="4300" y="1"/>
                      </a:moveTo>
                      <a:cubicBezTo>
                        <a:pt x="3902" y="1"/>
                        <a:pt x="3503" y="27"/>
                        <a:pt x="3079" y="80"/>
                      </a:cubicBezTo>
                      <a:cubicBezTo>
                        <a:pt x="2017" y="80"/>
                        <a:pt x="956" y="399"/>
                        <a:pt x="1" y="1036"/>
                      </a:cubicBezTo>
                      <a:cubicBezTo>
                        <a:pt x="17" y="1052"/>
                        <a:pt x="64" y="1058"/>
                        <a:pt x="138" y="1058"/>
                      </a:cubicBezTo>
                      <a:cubicBezTo>
                        <a:pt x="426" y="1058"/>
                        <a:pt x="1119" y="961"/>
                        <a:pt x="1937" y="961"/>
                      </a:cubicBezTo>
                      <a:cubicBezTo>
                        <a:pt x="2301" y="961"/>
                        <a:pt x="2690" y="980"/>
                        <a:pt x="3079" y="1036"/>
                      </a:cubicBezTo>
                      <a:cubicBezTo>
                        <a:pt x="3822" y="1036"/>
                        <a:pt x="4459" y="1142"/>
                        <a:pt x="5202" y="1354"/>
                      </a:cubicBezTo>
                      <a:lnTo>
                        <a:pt x="6051" y="1566"/>
                      </a:lnTo>
                      <a:lnTo>
                        <a:pt x="6369" y="1673"/>
                      </a:lnTo>
                      <a:cubicBezTo>
                        <a:pt x="6582" y="1673"/>
                        <a:pt x="6794" y="1779"/>
                        <a:pt x="7006" y="1885"/>
                      </a:cubicBezTo>
                      <a:cubicBezTo>
                        <a:pt x="7643" y="1991"/>
                        <a:pt x="8280" y="2309"/>
                        <a:pt x="8811" y="2734"/>
                      </a:cubicBezTo>
                      <a:cubicBezTo>
                        <a:pt x="9448" y="3053"/>
                        <a:pt x="9872" y="3477"/>
                        <a:pt x="10403" y="4008"/>
                      </a:cubicBezTo>
                      <a:cubicBezTo>
                        <a:pt x="10722" y="4432"/>
                        <a:pt x="10934" y="4751"/>
                        <a:pt x="11040" y="4751"/>
                      </a:cubicBezTo>
                      <a:cubicBezTo>
                        <a:pt x="11146" y="4751"/>
                        <a:pt x="11040" y="4326"/>
                        <a:pt x="10828" y="3689"/>
                      </a:cubicBezTo>
                      <a:cubicBezTo>
                        <a:pt x="10509" y="2946"/>
                        <a:pt x="10085" y="2416"/>
                        <a:pt x="9448" y="1885"/>
                      </a:cubicBezTo>
                      <a:cubicBezTo>
                        <a:pt x="8811" y="1354"/>
                        <a:pt x="8174" y="930"/>
                        <a:pt x="7537" y="611"/>
                      </a:cubicBezTo>
                      <a:cubicBezTo>
                        <a:pt x="7219" y="505"/>
                        <a:pt x="7006" y="399"/>
                        <a:pt x="6794" y="293"/>
                      </a:cubicBezTo>
                      <a:lnTo>
                        <a:pt x="6476" y="187"/>
                      </a:lnTo>
                      <a:lnTo>
                        <a:pt x="5520" y="80"/>
                      </a:lnTo>
                      <a:cubicBezTo>
                        <a:pt x="5096" y="27"/>
                        <a:pt x="4698" y="1"/>
                        <a:pt x="430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4" name="Google Shape;3554;p64"/>
                <p:cNvSpPr/>
                <p:nvPr/>
              </p:nvSpPr>
              <p:spPr>
                <a:xfrm>
                  <a:off x="76284" y="4076411"/>
                  <a:ext cx="186573" cy="9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11" h="4353" extrusionOk="0">
                      <a:moveTo>
                        <a:pt x="2654" y="1"/>
                      </a:moveTo>
                      <a:cubicBezTo>
                        <a:pt x="1274" y="1"/>
                        <a:pt x="0" y="213"/>
                        <a:pt x="0" y="425"/>
                      </a:cubicBezTo>
                      <a:cubicBezTo>
                        <a:pt x="0" y="531"/>
                        <a:pt x="1274" y="638"/>
                        <a:pt x="2548" y="956"/>
                      </a:cubicBezTo>
                      <a:cubicBezTo>
                        <a:pt x="3291" y="1062"/>
                        <a:pt x="4034" y="1381"/>
                        <a:pt x="4883" y="1699"/>
                      </a:cubicBezTo>
                      <a:cubicBezTo>
                        <a:pt x="5626" y="1805"/>
                        <a:pt x="6263" y="2124"/>
                        <a:pt x="7006" y="2654"/>
                      </a:cubicBezTo>
                      <a:cubicBezTo>
                        <a:pt x="7430" y="2867"/>
                        <a:pt x="7855" y="3291"/>
                        <a:pt x="8173" y="3716"/>
                      </a:cubicBezTo>
                      <a:cubicBezTo>
                        <a:pt x="8386" y="4034"/>
                        <a:pt x="8598" y="4353"/>
                        <a:pt x="8704" y="4353"/>
                      </a:cubicBezTo>
                      <a:cubicBezTo>
                        <a:pt x="8810" y="4353"/>
                        <a:pt x="8810" y="3928"/>
                        <a:pt x="8598" y="3397"/>
                      </a:cubicBezTo>
                      <a:cubicBezTo>
                        <a:pt x="8386" y="2867"/>
                        <a:pt x="8067" y="2336"/>
                        <a:pt x="7537" y="1805"/>
                      </a:cubicBezTo>
                      <a:cubicBezTo>
                        <a:pt x="7112" y="1381"/>
                        <a:pt x="6581" y="1062"/>
                        <a:pt x="6051" y="744"/>
                      </a:cubicBezTo>
                      <a:lnTo>
                        <a:pt x="5307" y="319"/>
                      </a:lnTo>
                      <a:lnTo>
                        <a:pt x="4989" y="319"/>
                      </a:lnTo>
                      <a:cubicBezTo>
                        <a:pt x="4883" y="319"/>
                        <a:pt x="4671" y="213"/>
                        <a:pt x="4458" y="213"/>
                      </a:cubicBezTo>
                      <a:cubicBezTo>
                        <a:pt x="3821" y="107"/>
                        <a:pt x="3185" y="1"/>
                        <a:pt x="2654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5" name="Google Shape;3555;p64"/>
                <p:cNvSpPr/>
                <p:nvPr/>
              </p:nvSpPr>
              <p:spPr>
                <a:xfrm rot="203871">
                  <a:off x="-1416190" y="3489932"/>
                  <a:ext cx="721529" cy="586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75" h="27706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425" y="1168"/>
                        <a:pt x="956" y="2230"/>
                        <a:pt x="1593" y="3185"/>
                      </a:cubicBezTo>
                      <a:cubicBezTo>
                        <a:pt x="2867" y="5520"/>
                        <a:pt x="4247" y="7643"/>
                        <a:pt x="5945" y="9660"/>
                      </a:cubicBezTo>
                      <a:cubicBezTo>
                        <a:pt x="7537" y="11677"/>
                        <a:pt x="9342" y="13588"/>
                        <a:pt x="11253" y="15392"/>
                      </a:cubicBezTo>
                      <a:cubicBezTo>
                        <a:pt x="11996" y="16135"/>
                        <a:pt x="12633" y="16666"/>
                        <a:pt x="13163" y="17090"/>
                      </a:cubicBezTo>
                      <a:lnTo>
                        <a:pt x="13906" y="17727"/>
                      </a:lnTo>
                      <a:cubicBezTo>
                        <a:pt x="13906" y="17727"/>
                        <a:pt x="14968" y="18683"/>
                        <a:pt x="16772" y="19850"/>
                      </a:cubicBezTo>
                      <a:cubicBezTo>
                        <a:pt x="18895" y="21336"/>
                        <a:pt x="21124" y="22716"/>
                        <a:pt x="23460" y="23884"/>
                      </a:cubicBezTo>
                      <a:cubicBezTo>
                        <a:pt x="25795" y="25051"/>
                        <a:pt x="28236" y="26007"/>
                        <a:pt x="30678" y="26750"/>
                      </a:cubicBezTo>
                      <a:cubicBezTo>
                        <a:pt x="31739" y="27174"/>
                        <a:pt x="32907" y="27493"/>
                        <a:pt x="34074" y="27705"/>
                      </a:cubicBezTo>
                      <a:cubicBezTo>
                        <a:pt x="33013" y="27174"/>
                        <a:pt x="31951" y="26644"/>
                        <a:pt x="30890" y="26325"/>
                      </a:cubicBezTo>
                      <a:cubicBezTo>
                        <a:pt x="28449" y="25370"/>
                        <a:pt x="26113" y="24202"/>
                        <a:pt x="23884" y="23035"/>
                      </a:cubicBezTo>
                      <a:cubicBezTo>
                        <a:pt x="21655" y="21761"/>
                        <a:pt x="19532" y="20381"/>
                        <a:pt x="17409" y="18895"/>
                      </a:cubicBezTo>
                      <a:cubicBezTo>
                        <a:pt x="15711" y="17621"/>
                        <a:pt x="14649" y="16772"/>
                        <a:pt x="14649" y="16772"/>
                      </a:cubicBezTo>
                      <a:lnTo>
                        <a:pt x="13906" y="16135"/>
                      </a:lnTo>
                      <a:cubicBezTo>
                        <a:pt x="13482" y="15710"/>
                        <a:pt x="12739" y="15180"/>
                        <a:pt x="11996" y="14543"/>
                      </a:cubicBezTo>
                      <a:cubicBezTo>
                        <a:pt x="10085" y="12844"/>
                        <a:pt x="8280" y="11040"/>
                        <a:pt x="6582" y="9023"/>
                      </a:cubicBezTo>
                      <a:cubicBezTo>
                        <a:pt x="4990" y="7113"/>
                        <a:pt x="3398" y="5096"/>
                        <a:pt x="2018" y="2973"/>
                      </a:cubicBezTo>
                      <a:cubicBezTo>
                        <a:pt x="1381" y="1911"/>
                        <a:pt x="744" y="956"/>
                        <a:pt x="1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6" name="Google Shape;3556;p64"/>
                <p:cNvSpPr/>
                <p:nvPr/>
              </p:nvSpPr>
              <p:spPr>
                <a:xfrm>
                  <a:off x="-1377977" y="3548263"/>
                  <a:ext cx="1881254" cy="6652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86" h="29830" extrusionOk="0">
                      <a:moveTo>
                        <a:pt x="1" y="0"/>
                      </a:moveTo>
                      <a:cubicBezTo>
                        <a:pt x="1" y="0"/>
                        <a:pt x="15" y="9"/>
                        <a:pt x="43" y="26"/>
                      </a:cubicBezTo>
                      <a:lnTo>
                        <a:pt x="43" y="26"/>
                      </a:lnTo>
                      <a:cubicBezTo>
                        <a:pt x="29" y="16"/>
                        <a:pt x="14" y="8"/>
                        <a:pt x="1" y="0"/>
                      </a:cubicBezTo>
                      <a:close/>
                      <a:moveTo>
                        <a:pt x="43" y="26"/>
                      </a:moveTo>
                      <a:cubicBezTo>
                        <a:pt x="2104" y="1368"/>
                        <a:pt x="15662" y="22750"/>
                        <a:pt x="38533" y="27492"/>
                      </a:cubicBezTo>
                      <a:cubicBezTo>
                        <a:pt x="44852" y="28787"/>
                        <a:pt x="51879" y="29830"/>
                        <a:pt x="58837" y="29830"/>
                      </a:cubicBezTo>
                      <a:cubicBezTo>
                        <a:pt x="66137" y="29830"/>
                        <a:pt x="73362" y="28682"/>
                        <a:pt x="79612" y="25476"/>
                      </a:cubicBezTo>
                      <a:cubicBezTo>
                        <a:pt x="87785" y="21230"/>
                        <a:pt x="83539" y="18576"/>
                        <a:pt x="77701" y="17196"/>
                      </a:cubicBezTo>
                      <a:cubicBezTo>
                        <a:pt x="76852" y="20274"/>
                        <a:pt x="71014" y="24202"/>
                        <a:pt x="56047" y="24945"/>
                      </a:cubicBezTo>
                      <a:cubicBezTo>
                        <a:pt x="55597" y="24970"/>
                        <a:pt x="55142" y="24982"/>
                        <a:pt x="54682" y="24982"/>
                      </a:cubicBezTo>
                      <a:cubicBezTo>
                        <a:pt x="41361" y="24982"/>
                        <a:pt x="24004" y="14790"/>
                        <a:pt x="12102" y="6581"/>
                      </a:cubicBezTo>
                      <a:cubicBezTo>
                        <a:pt x="5758" y="3460"/>
                        <a:pt x="561" y="338"/>
                        <a:pt x="43" y="26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7" name="Google Shape;3557;p64"/>
                <p:cNvSpPr/>
                <p:nvPr/>
              </p:nvSpPr>
              <p:spPr>
                <a:xfrm>
                  <a:off x="-4756381" y="3057301"/>
                  <a:ext cx="1960149" cy="11738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569" h="55437" extrusionOk="0">
                      <a:moveTo>
                        <a:pt x="64998" y="1"/>
                      </a:moveTo>
                      <a:cubicBezTo>
                        <a:pt x="49650" y="1"/>
                        <a:pt x="34187" y="6943"/>
                        <a:pt x="34187" y="6943"/>
                      </a:cubicBezTo>
                      <a:cubicBezTo>
                        <a:pt x="34187" y="6943"/>
                        <a:pt x="41299" y="21804"/>
                        <a:pt x="36310" y="22653"/>
                      </a:cubicBezTo>
                      <a:cubicBezTo>
                        <a:pt x="36112" y="22683"/>
                        <a:pt x="35905" y="22697"/>
                        <a:pt x="35689" y="22697"/>
                      </a:cubicBezTo>
                      <a:cubicBezTo>
                        <a:pt x="30440" y="22697"/>
                        <a:pt x="19963" y="14374"/>
                        <a:pt x="19963" y="14374"/>
                      </a:cubicBezTo>
                      <a:cubicBezTo>
                        <a:pt x="19963" y="14374"/>
                        <a:pt x="17840" y="19575"/>
                        <a:pt x="15399" y="26899"/>
                      </a:cubicBezTo>
                      <a:cubicBezTo>
                        <a:pt x="12851" y="34117"/>
                        <a:pt x="1812" y="44944"/>
                        <a:pt x="750" y="49402"/>
                      </a:cubicBezTo>
                      <a:cubicBezTo>
                        <a:pt x="0" y="52552"/>
                        <a:pt x="1740" y="55437"/>
                        <a:pt x="5446" y="55437"/>
                      </a:cubicBezTo>
                      <a:cubicBezTo>
                        <a:pt x="6986" y="55437"/>
                        <a:pt x="8865" y="54939"/>
                        <a:pt x="11047" y="53755"/>
                      </a:cubicBezTo>
                      <a:cubicBezTo>
                        <a:pt x="18371" y="49721"/>
                        <a:pt x="22935" y="36346"/>
                        <a:pt x="22935" y="36346"/>
                      </a:cubicBezTo>
                      <a:cubicBezTo>
                        <a:pt x="22935" y="36346"/>
                        <a:pt x="32846" y="50581"/>
                        <a:pt x="55737" y="50581"/>
                      </a:cubicBezTo>
                      <a:cubicBezTo>
                        <a:pt x="57693" y="50581"/>
                        <a:pt x="59744" y="50477"/>
                        <a:pt x="61891" y="50252"/>
                      </a:cubicBezTo>
                      <a:cubicBezTo>
                        <a:pt x="89171" y="47386"/>
                        <a:pt x="92568" y="17027"/>
                        <a:pt x="92568" y="17027"/>
                      </a:cubicBezTo>
                      <a:cubicBezTo>
                        <a:pt x="87648" y="3801"/>
                        <a:pt x="76355" y="1"/>
                        <a:pt x="6499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8" name="Google Shape;3558;p64"/>
                <p:cNvSpPr/>
                <p:nvPr/>
              </p:nvSpPr>
              <p:spPr>
                <a:xfrm>
                  <a:off x="-4742744" y="3132387"/>
                  <a:ext cx="1076643" cy="1095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45" h="51716" extrusionOk="0">
                      <a:moveTo>
                        <a:pt x="42672" y="1"/>
                      </a:moveTo>
                      <a:cubicBezTo>
                        <a:pt x="39593" y="956"/>
                        <a:pt x="36515" y="2017"/>
                        <a:pt x="33543" y="3291"/>
                      </a:cubicBezTo>
                      <a:cubicBezTo>
                        <a:pt x="33543" y="3291"/>
                        <a:pt x="40655" y="18152"/>
                        <a:pt x="35666" y="19001"/>
                      </a:cubicBezTo>
                      <a:cubicBezTo>
                        <a:pt x="35468" y="19031"/>
                        <a:pt x="35261" y="19045"/>
                        <a:pt x="35045" y="19045"/>
                      </a:cubicBezTo>
                      <a:cubicBezTo>
                        <a:pt x="29796" y="19045"/>
                        <a:pt x="19319" y="10722"/>
                        <a:pt x="19319" y="10722"/>
                      </a:cubicBezTo>
                      <a:lnTo>
                        <a:pt x="19319" y="10828"/>
                      </a:lnTo>
                      <a:cubicBezTo>
                        <a:pt x="18576" y="12738"/>
                        <a:pt x="17833" y="14755"/>
                        <a:pt x="17090" y="16666"/>
                      </a:cubicBezTo>
                      <a:lnTo>
                        <a:pt x="16878" y="17197"/>
                      </a:lnTo>
                      <a:cubicBezTo>
                        <a:pt x="16135" y="19213"/>
                        <a:pt x="15498" y="21230"/>
                        <a:pt x="14755" y="23141"/>
                      </a:cubicBezTo>
                      <a:cubicBezTo>
                        <a:pt x="12207" y="30571"/>
                        <a:pt x="1168" y="41292"/>
                        <a:pt x="106" y="45750"/>
                      </a:cubicBezTo>
                      <a:cubicBezTo>
                        <a:pt x="106" y="45963"/>
                        <a:pt x="0" y="46281"/>
                        <a:pt x="0" y="46493"/>
                      </a:cubicBezTo>
                      <a:cubicBezTo>
                        <a:pt x="0" y="46600"/>
                        <a:pt x="0" y="46706"/>
                        <a:pt x="0" y="46706"/>
                      </a:cubicBezTo>
                      <a:lnTo>
                        <a:pt x="0" y="47236"/>
                      </a:lnTo>
                      <a:lnTo>
                        <a:pt x="0" y="47555"/>
                      </a:lnTo>
                      <a:lnTo>
                        <a:pt x="0" y="47979"/>
                      </a:lnTo>
                      <a:lnTo>
                        <a:pt x="0" y="48192"/>
                      </a:lnTo>
                      <a:cubicBezTo>
                        <a:pt x="0" y="48404"/>
                        <a:pt x="106" y="48510"/>
                        <a:pt x="106" y="48616"/>
                      </a:cubicBezTo>
                      <a:cubicBezTo>
                        <a:pt x="106" y="48722"/>
                        <a:pt x="212" y="48829"/>
                        <a:pt x="212" y="48935"/>
                      </a:cubicBezTo>
                      <a:cubicBezTo>
                        <a:pt x="212" y="49041"/>
                        <a:pt x="319" y="49147"/>
                        <a:pt x="319" y="49253"/>
                      </a:cubicBezTo>
                      <a:cubicBezTo>
                        <a:pt x="425" y="49466"/>
                        <a:pt x="531" y="49678"/>
                        <a:pt x="743" y="49890"/>
                      </a:cubicBezTo>
                      <a:cubicBezTo>
                        <a:pt x="849" y="50102"/>
                        <a:pt x="955" y="50209"/>
                        <a:pt x="1168" y="50421"/>
                      </a:cubicBezTo>
                      <a:lnTo>
                        <a:pt x="1274" y="50527"/>
                      </a:lnTo>
                      <a:lnTo>
                        <a:pt x="1698" y="50845"/>
                      </a:lnTo>
                      <a:lnTo>
                        <a:pt x="1698" y="50952"/>
                      </a:lnTo>
                      <a:cubicBezTo>
                        <a:pt x="1911" y="51058"/>
                        <a:pt x="2123" y="51164"/>
                        <a:pt x="2229" y="51164"/>
                      </a:cubicBezTo>
                      <a:cubicBezTo>
                        <a:pt x="3073" y="51525"/>
                        <a:pt x="3985" y="51716"/>
                        <a:pt x="4907" y="51716"/>
                      </a:cubicBezTo>
                      <a:cubicBezTo>
                        <a:pt x="5610" y="51716"/>
                        <a:pt x="6318" y="51606"/>
                        <a:pt x="7006" y="51376"/>
                      </a:cubicBezTo>
                      <a:cubicBezTo>
                        <a:pt x="4458" y="49996"/>
                        <a:pt x="2548" y="47555"/>
                        <a:pt x="5095" y="43415"/>
                      </a:cubicBezTo>
                      <a:cubicBezTo>
                        <a:pt x="9331" y="36621"/>
                        <a:pt x="12539" y="32614"/>
                        <a:pt x="14782" y="32614"/>
                      </a:cubicBezTo>
                      <a:cubicBezTo>
                        <a:pt x="15237" y="32614"/>
                        <a:pt x="15652" y="32779"/>
                        <a:pt x="16028" y="33119"/>
                      </a:cubicBezTo>
                      <a:cubicBezTo>
                        <a:pt x="17514" y="34711"/>
                        <a:pt x="18788" y="36409"/>
                        <a:pt x="19956" y="38320"/>
                      </a:cubicBezTo>
                      <a:cubicBezTo>
                        <a:pt x="20487" y="37152"/>
                        <a:pt x="20911" y="36091"/>
                        <a:pt x="21336" y="35136"/>
                      </a:cubicBezTo>
                      <a:lnTo>
                        <a:pt x="21548" y="34499"/>
                      </a:lnTo>
                      <a:lnTo>
                        <a:pt x="21973" y="33543"/>
                      </a:lnTo>
                      <a:lnTo>
                        <a:pt x="21973" y="33437"/>
                      </a:lnTo>
                      <a:cubicBezTo>
                        <a:pt x="21973" y="33437"/>
                        <a:pt x="21973" y="33331"/>
                        <a:pt x="22079" y="33225"/>
                      </a:cubicBezTo>
                      <a:cubicBezTo>
                        <a:pt x="22079" y="33225"/>
                        <a:pt x="22079" y="33225"/>
                        <a:pt x="22079" y="33119"/>
                      </a:cubicBezTo>
                      <a:lnTo>
                        <a:pt x="22079" y="33013"/>
                      </a:lnTo>
                      <a:lnTo>
                        <a:pt x="22079" y="32906"/>
                      </a:lnTo>
                      <a:lnTo>
                        <a:pt x="22079" y="32800"/>
                      </a:lnTo>
                      <a:cubicBezTo>
                        <a:pt x="22716" y="33650"/>
                        <a:pt x="23459" y="34499"/>
                        <a:pt x="24202" y="35348"/>
                      </a:cubicBezTo>
                      <a:lnTo>
                        <a:pt x="24414" y="35242"/>
                      </a:lnTo>
                      <a:cubicBezTo>
                        <a:pt x="22716" y="31208"/>
                        <a:pt x="21336" y="26325"/>
                        <a:pt x="24520" y="25795"/>
                      </a:cubicBezTo>
                      <a:cubicBezTo>
                        <a:pt x="24862" y="25739"/>
                        <a:pt x="25207" y="25713"/>
                        <a:pt x="25554" y="25713"/>
                      </a:cubicBezTo>
                      <a:cubicBezTo>
                        <a:pt x="29183" y="25713"/>
                        <a:pt x="33008" y="28532"/>
                        <a:pt x="36303" y="29404"/>
                      </a:cubicBezTo>
                      <a:cubicBezTo>
                        <a:pt x="37482" y="29762"/>
                        <a:pt x="38623" y="29932"/>
                        <a:pt x="39705" y="29932"/>
                      </a:cubicBezTo>
                      <a:cubicBezTo>
                        <a:pt x="45347" y="29932"/>
                        <a:pt x="49414" y="25341"/>
                        <a:pt x="49147" y="19107"/>
                      </a:cubicBezTo>
                      <a:lnTo>
                        <a:pt x="49147" y="19107"/>
                      </a:lnTo>
                      <a:cubicBezTo>
                        <a:pt x="48404" y="19850"/>
                        <a:pt x="47554" y="20487"/>
                        <a:pt x="46705" y="21018"/>
                      </a:cubicBezTo>
                      <a:cubicBezTo>
                        <a:pt x="50420" y="16454"/>
                        <a:pt x="50845" y="5733"/>
                        <a:pt x="45962" y="1699"/>
                      </a:cubicBezTo>
                      <a:cubicBezTo>
                        <a:pt x="45007" y="956"/>
                        <a:pt x="43839" y="319"/>
                        <a:pt x="426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9" name="Google Shape;3559;p64"/>
                <p:cNvSpPr/>
                <p:nvPr/>
              </p:nvSpPr>
              <p:spPr>
                <a:xfrm>
                  <a:off x="-4756359" y="3361649"/>
                  <a:ext cx="1827508" cy="8682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305" h="41005" extrusionOk="0">
                      <a:moveTo>
                        <a:pt x="19962" y="1"/>
                      </a:moveTo>
                      <a:cubicBezTo>
                        <a:pt x="19962" y="1"/>
                        <a:pt x="17945" y="5096"/>
                        <a:pt x="15291" y="12420"/>
                      </a:cubicBezTo>
                      <a:cubicBezTo>
                        <a:pt x="12744" y="19744"/>
                        <a:pt x="1811" y="30571"/>
                        <a:pt x="749" y="34923"/>
                      </a:cubicBezTo>
                      <a:cubicBezTo>
                        <a:pt x="0" y="38069"/>
                        <a:pt x="1736" y="41004"/>
                        <a:pt x="5396" y="41004"/>
                      </a:cubicBezTo>
                      <a:cubicBezTo>
                        <a:pt x="6923" y="41004"/>
                        <a:pt x="8784" y="40494"/>
                        <a:pt x="10939" y="39275"/>
                      </a:cubicBezTo>
                      <a:cubicBezTo>
                        <a:pt x="18370" y="35242"/>
                        <a:pt x="22934" y="21867"/>
                        <a:pt x="22934" y="21867"/>
                      </a:cubicBezTo>
                      <a:cubicBezTo>
                        <a:pt x="22934" y="21867"/>
                        <a:pt x="32854" y="36206"/>
                        <a:pt x="55770" y="36206"/>
                      </a:cubicBezTo>
                      <a:cubicBezTo>
                        <a:pt x="57716" y="36206"/>
                        <a:pt x="59755" y="36103"/>
                        <a:pt x="61890" y="35879"/>
                      </a:cubicBezTo>
                      <a:cubicBezTo>
                        <a:pt x="72081" y="34923"/>
                        <a:pt x="81103" y="29085"/>
                        <a:pt x="86304" y="20275"/>
                      </a:cubicBezTo>
                      <a:lnTo>
                        <a:pt x="86304" y="20275"/>
                      </a:lnTo>
                      <a:cubicBezTo>
                        <a:pt x="80663" y="25026"/>
                        <a:pt x="70765" y="31956"/>
                        <a:pt x="61149" y="31956"/>
                      </a:cubicBezTo>
                      <a:cubicBezTo>
                        <a:pt x="57013" y="31956"/>
                        <a:pt x="52930" y="30675"/>
                        <a:pt x="49259" y="27387"/>
                      </a:cubicBezTo>
                      <a:cubicBezTo>
                        <a:pt x="36840" y="16135"/>
                        <a:pt x="43421" y="7962"/>
                        <a:pt x="40873" y="213"/>
                      </a:cubicBezTo>
                      <a:lnTo>
                        <a:pt x="40873" y="213"/>
                      </a:lnTo>
                      <a:cubicBezTo>
                        <a:pt x="40236" y="2018"/>
                        <a:pt x="39069" y="3504"/>
                        <a:pt x="37476" y="4459"/>
                      </a:cubicBezTo>
                      <a:cubicBezTo>
                        <a:pt x="37476" y="5520"/>
                        <a:pt x="36627" y="6370"/>
                        <a:pt x="35672" y="6582"/>
                      </a:cubicBezTo>
                      <a:cubicBezTo>
                        <a:pt x="35396" y="6628"/>
                        <a:pt x="35105" y="6650"/>
                        <a:pt x="34800" y="6650"/>
                      </a:cubicBezTo>
                      <a:cubicBezTo>
                        <a:pt x="29460" y="6650"/>
                        <a:pt x="19962" y="1"/>
                        <a:pt x="1996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0" name="Google Shape;3560;p64"/>
                <p:cNvSpPr/>
                <p:nvPr/>
              </p:nvSpPr>
              <p:spPr>
                <a:xfrm>
                  <a:off x="-2958094" y="3031256"/>
                  <a:ext cx="213550" cy="811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5" h="38320" extrusionOk="0">
                      <a:moveTo>
                        <a:pt x="3822" y="0"/>
                      </a:moveTo>
                      <a:lnTo>
                        <a:pt x="3822" y="0"/>
                      </a:lnTo>
                      <a:cubicBezTo>
                        <a:pt x="4246" y="1168"/>
                        <a:pt x="4671" y="2229"/>
                        <a:pt x="5308" y="3291"/>
                      </a:cubicBezTo>
                      <a:cubicBezTo>
                        <a:pt x="6369" y="5626"/>
                        <a:pt x="7219" y="8173"/>
                        <a:pt x="7749" y="10721"/>
                      </a:cubicBezTo>
                      <a:cubicBezTo>
                        <a:pt x="8068" y="11995"/>
                        <a:pt x="8174" y="13375"/>
                        <a:pt x="8280" y="14755"/>
                      </a:cubicBezTo>
                      <a:cubicBezTo>
                        <a:pt x="8280" y="15922"/>
                        <a:pt x="8280" y="17090"/>
                        <a:pt x="8174" y="18364"/>
                      </a:cubicBezTo>
                      <a:cubicBezTo>
                        <a:pt x="8068" y="18788"/>
                        <a:pt x="7962" y="19213"/>
                        <a:pt x="7855" y="19637"/>
                      </a:cubicBezTo>
                      <a:cubicBezTo>
                        <a:pt x="7749" y="20168"/>
                        <a:pt x="7749" y="20168"/>
                        <a:pt x="7749" y="20168"/>
                      </a:cubicBezTo>
                      <a:lnTo>
                        <a:pt x="7537" y="19850"/>
                      </a:lnTo>
                      <a:cubicBezTo>
                        <a:pt x="7219" y="19637"/>
                        <a:pt x="7006" y="19425"/>
                        <a:pt x="6582" y="19107"/>
                      </a:cubicBezTo>
                      <a:lnTo>
                        <a:pt x="4246" y="16984"/>
                      </a:lnTo>
                      <a:lnTo>
                        <a:pt x="5202" y="19956"/>
                      </a:lnTo>
                      <a:cubicBezTo>
                        <a:pt x="5732" y="21548"/>
                        <a:pt x="5945" y="23246"/>
                        <a:pt x="5839" y="24945"/>
                      </a:cubicBezTo>
                      <a:cubicBezTo>
                        <a:pt x="5626" y="27174"/>
                        <a:pt x="4989" y="29297"/>
                        <a:pt x="4140" y="31207"/>
                      </a:cubicBezTo>
                      <a:cubicBezTo>
                        <a:pt x="2442" y="35241"/>
                        <a:pt x="0" y="38213"/>
                        <a:pt x="107" y="38319"/>
                      </a:cubicBezTo>
                      <a:cubicBezTo>
                        <a:pt x="744" y="37895"/>
                        <a:pt x="1380" y="37364"/>
                        <a:pt x="1805" y="36727"/>
                      </a:cubicBezTo>
                      <a:cubicBezTo>
                        <a:pt x="3079" y="35135"/>
                        <a:pt x="4246" y="33543"/>
                        <a:pt x="5096" y="31738"/>
                      </a:cubicBezTo>
                      <a:cubicBezTo>
                        <a:pt x="6263" y="29721"/>
                        <a:pt x="6900" y="27492"/>
                        <a:pt x="7325" y="25157"/>
                      </a:cubicBezTo>
                      <a:cubicBezTo>
                        <a:pt x="7446" y="24070"/>
                        <a:pt x="7463" y="22982"/>
                        <a:pt x="7358" y="21914"/>
                      </a:cubicBezTo>
                      <a:lnTo>
                        <a:pt x="7358" y="21914"/>
                      </a:lnTo>
                      <a:lnTo>
                        <a:pt x="7431" y="21973"/>
                      </a:lnTo>
                      <a:cubicBezTo>
                        <a:pt x="7749" y="22079"/>
                        <a:pt x="7962" y="22291"/>
                        <a:pt x="8280" y="22397"/>
                      </a:cubicBezTo>
                      <a:lnTo>
                        <a:pt x="8492" y="22609"/>
                      </a:lnTo>
                      <a:lnTo>
                        <a:pt x="8917" y="22822"/>
                      </a:lnTo>
                      <a:lnTo>
                        <a:pt x="9023" y="22822"/>
                      </a:lnTo>
                      <a:lnTo>
                        <a:pt x="9023" y="22716"/>
                      </a:lnTo>
                      <a:lnTo>
                        <a:pt x="9129" y="22397"/>
                      </a:lnTo>
                      <a:cubicBezTo>
                        <a:pt x="9235" y="22185"/>
                        <a:pt x="9235" y="21866"/>
                        <a:pt x="9341" y="21654"/>
                      </a:cubicBezTo>
                      <a:cubicBezTo>
                        <a:pt x="9554" y="21017"/>
                        <a:pt x="9660" y="20487"/>
                        <a:pt x="9766" y="19956"/>
                      </a:cubicBezTo>
                      <a:cubicBezTo>
                        <a:pt x="9766" y="19425"/>
                        <a:pt x="9978" y="19000"/>
                        <a:pt x="9978" y="18364"/>
                      </a:cubicBezTo>
                      <a:cubicBezTo>
                        <a:pt x="10085" y="17090"/>
                        <a:pt x="10085" y="15816"/>
                        <a:pt x="9978" y="14542"/>
                      </a:cubicBezTo>
                      <a:cubicBezTo>
                        <a:pt x="9766" y="13162"/>
                        <a:pt x="9448" y="11782"/>
                        <a:pt x="9023" y="10403"/>
                      </a:cubicBezTo>
                      <a:cubicBezTo>
                        <a:pt x="8280" y="7749"/>
                        <a:pt x="7219" y="5307"/>
                        <a:pt x="5839" y="2972"/>
                      </a:cubicBezTo>
                      <a:cubicBezTo>
                        <a:pt x="5308" y="1911"/>
                        <a:pt x="4671" y="849"/>
                        <a:pt x="3822" y="0"/>
                      </a:cubicBezTo>
                      <a:close/>
                    </a:path>
                  </a:pathLst>
                </a:custGeom>
                <a:solidFill>
                  <a:srgbClr val="FF992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1" name="Google Shape;3561;p64"/>
                <p:cNvSpPr/>
                <p:nvPr/>
              </p:nvSpPr>
              <p:spPr>
                <a:xfrm>
                  <a:off x="-4419084" y="3325948"/>
                  <a:ext cx="209061" cy="27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3" h="13154" extrusionOk="0">
                      <a:moveTo>
                        <a:pt x="4065" y="0"/>
                      </a:moveTo>
                      <a:cubicBezTo>
                        <a:pt x="4034" y="0"/>
                        <a:pt x="4034" y="95"/>
                        <a:pt x="4034" y="95"/>
                      </a:cubicBezTo>
                      <a:lnTo>
                        <a:pt x="3503" y="1050"/>
                      </a:lnTo>
                      <a:lnTo>
                        <a:pt x="2973" y="2111"/>
                      </a:lnTo>
                      <a:cubicBezTo>
                        <a:pt x="2866" y="2324"/>
                        <a:pt x="2760" y="2536"/>
                        <a:pt x="2654" y="2642"/>
                      </a:cubicBezTo>
                      <a:lnTo>
                        <a:pt x="2442" y="3067"/>
                      </a:lnTo>
                      <a:cubicBezTo>
                        <a:pt x="1911" y="4447"/>
                        <a:pt x="1486" y="5720"/>
                        <a:pt x="1168" y="7100"/>
                      </a:cubicBezTo>
                      <a:cubicBezTo>
                        <a:pt x="425" y="10072"/>
                        <a:pt x="0" y="13151"/>
                        <a:pt x="319" y="13151"/>
                      </a:cubicBezTo>
                      <a:cubicBezTo>
                        <a:pt x="323" y="13153"/>
                        <a:pt x="326" y="13153"/>
                        <a:pt x="330" y="13153"/>
                      </a:cubicBezTo>
                      <a:cubicBezTo>
                        <a:pt x="561" y="13153"/>
                        <a:pt x="1397" y="10237"/>
                        <a:pt x="2336" y="7525"/>
                      </a:cubicBezTo>
                      <a:cubicBezTo>
                        <a:pt x="2866" y="6251"/>
                        <a:pt x="3397" y="4977"/>
                        <a:pt x="3928" y="3810"/>
                      </a:cubicBezTo>
                      <a:cubicBezTo>
                        <a:pt x="4034" y="3597"/>
                        <a:pt x="4140" y="3385"/>
                        <a:pt x="4140" y="3385"/>
                      </a:cubicBezTo>
                      <a:lnTo>
                        <a:pt x="4352" y="3704"/>
                      </a:lnTo>
                      <a:cubicBezTo>
                        <a:pt x="5202" y="4765"/>
                        <a:pt x="5945" y="5933"/>
                        <a:pt x="6582" y="7100"/>
                      </a:cubicBezTo>
                      <a:cubicBezTo>
                        <a:pt x="8040" y="9704"/>
                        <a:pt x="9294" y="12411"/>
                        <a:pt x="9541" y="12411"/>
                      </a:cubicBezTo>
                      <a:cubicBezTo>
                        <a:pt x="9545" y="12411"/>
                        <a:pt x="9550" y="12410"/>
                        <a:pt x="9554" y="12408"/>
                      </a:cubicBezTo>
                      <a:cubicBezTo>
                        <a:pt x="9872" y="12302"/>
                        <a:pt x="8917" y="9436"/>
                        <a:pt x="7855" y="6463"/>
                      </a:cubicBezTo>
                      <a:cubicBezTo>
                        <a:pt x="7218" y="5190"/>
                        <a:pt x="6582" y="3916"/>
                        <a:pt x="5839" y="2748"/>
                      </a:cubicBezTo>
                      <a:lnTo>
                        <a:pt x="5626" y="2324"/>
                      </a:lnTo>
                      <a:cubicBezTo>
                        <a:pt x="5520" y="2111"/>
                        <a:pt x="5308" y="1899"/>
                        <a:pt x="5202" y="1793"/>
                      </a:cubicBezTo>
                      <a:lnTo>
                        <a:pt x="4565" y="731"/>
                      </a:lnTo>
                      <a:lnTo>
                        <a:pt x="4140" y="95"/>
                      </a:lnTo>
                      <a:cubicBezTo>
                        <a:pt x="4105" y="24"/>
                        <a:pt x="4081" y="0"/>
                        <a:pt x="4065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2" name="Google Shape;3562;p64"/>
                <p:cNvSpPr/>
                <p:nvPr/>
              </p:nvSpPr>
              <p:spPr>
                <a:xfrm>
                  <a:off x="-4736010" y="3979769"/>
                  <a:ext cx="218039" cy="221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7" h="10450" extrusionOk="0">
                      <a:moveTo>
                        <a:pt x="10085" y="0"/>
                      </a:moveTo>
                      <a:cubicBezTo>
                        <a:pt x="9978" y="0"/>
                        <a:pt x="9766" y="425"/>
                        <a:pt x="9554" y="1168"/>
                      </a:cubicBezTo>
                      <a:cubicBezTo>
                        <a:pt x="9129" y="1911"/>
                        <a:pt x="8705" y="2654"/>
                        <a:pt x="8280" y="3397"/>
                      </a:cubicBezTo>
                      <a:cubicBezTo>
                        <a:pt x="7855" y="4034"/>
                        <a:pt x="7325" y="4671"/>
                        <a:pt x="6688" y="5308"/>
                      </a:cubicBezTo>
                      <a:cubicBezTo>
                        <a:pt x="6476" y="5626"/>
                        <a:pt x="6157" y="5838"/>
                        <a:pt x="5945" y="6051"/>
                      </a:cubicBezTo>
                      <a:cubicBezTo>
                        <a:pt x="5945" y="6051"/>
                        <a:pt x="5626" y="6475"/>
                        <a:pt x="5202" y="6900"/>
                      </a:cubicBezTo>
                      <a:cubicBezTo>
                        <a:pt x="4565" y="7537"/>
                        <a:pt x="3928" y="8068"/>
                        <a:pt x="3291" y="8492"/>
                      </a:cubicBezTo>
                      <a:cubicBezTo>
                        <a:pt x="2548" y="9023"/>
                        <a:pt x="1911" y="9448"/>
                        <a:pt x="1062" y="9766"/>
                      </a:cubicBezTo>
                      <a:cubicBezTo>
                        <a:pt x="531" y="10084"/>
                        <a:pt x="1" y="10297"/>
                        <a:pt x="1" y="10403"/>
                      </a:cubicBezTo>
                      <a:cubicBezTo>
                        <a:pt x="1" y="10403"/>
                        <a:pt x="236" y="10450"/>
                        <a:pt x="614" y="10450"/>
                      </a:cubicBezTo>
                      <a:cubicBezTo>
                        <a:pt x="803" y="10450"/>
                        <a:pt x="1027" y="10438"/>
                        <a:pt x="1274" y="10403"/>
                      </a:cubicBezTo>
                      <a:cubicBezTo>
                        <a:pt x="2230" y="10297"/>
                        <a:pt x="3079" y="9978"/>
                        <a:pt x="3928" y="9660"/>
                      </a:cubicBezTo>
                      <a:cubicBezTo>
                        <a:pt x="4777" y="9235"/>
                        <a:pt x="5520" y="8704"/>
                        <a:pt x="6263" y="8174"/>
                      </a:cubicBezTo>
                      <a:cubicBezTo>
                        <a:pt x="6900" y="7643"/>
                        <a:pt x="7219" y="7325"/>
                        <a:pt x="7219" y="7325"/>
                      </a:cubicBezTo>
                      <a:cubicBezTo>
                        <a:pt x="7219" y="7325"/>
                        <a:pt x="7537" y="6900"/>
                        <a:pt x="8068" y="6369"/>
                      </a:cubicBezTo>
                      <a:cubicBezTo>
                        <a:pt x="8492" y="5626"/>
                        <a:pt x="9023" y="4777"/>
                        <a:pt x="9342" y="3928"/>
                      </a:cubicBezTo>
                      <a:cubicBezTo>
                        <a:pt x="9766" y="3079"/>
                        <a:pt x="9978" y="2229"/>
                        <a:pt x="10085" y="1274"/>
                      </a:cubicBezTo>
                      <a:cubicBezTo>
                        <a:pt x="10297" y="531"/>
                        <a:pt x="10191" y="0"/>
                        <a:pt x="10085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3" name="Google Shape;3563;p64"/>
                <p:cNvSpPr/>
                <p:nvPr/>
              </p:nvSpPr>
              <p:spPr>
                <a:xfrm>
                  <a:off x="-4585414" y="4006597"/>
                  <a:ext cx="177595" cy="197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7" h="9306" extrusionOk="0">
                      <a:moveTo>
                        <a:pt x="8248" y="0"/>
                      </a:moveTo>
                      <a:cubicBezTo>
                        <a:pt x="7977" y="0"/>
                        <a:pt x="6961" y="1118"/>
                        <a:pt x="5945" y="2236"/>
                      </a:cubicBezTo>
                      <a:cubicBezTo>
                        <a:pt x="4989" y="3404"/>
                        <a:pt x="4034" y="4571"/>
                        <a:pt x="4034" y="4571"/>
                      </a:cubicBezTo>
                      <a:lnTo>
                        <a:pt x="3397" y="5421"/>
                      </a:lnTo>
                      <a:cubicBezTo>
                        <a:pt x="3291" y="5633"/>
                        <a:pt x="3079" y="5845"/>
                        <a:pt x="2866" y="6164"/>
                      </a:cubicBezTo>
                      <a:lnTo>
                        <a:pt x="2123" y="7013"/>
                      </a:lnTo>
                      <a:cubicBezTo>
                        <a:pt x="1911" y="7331"/>
                        <a:pt x="1699" y="7544"/>
                        <a:pt x="1380" y="7862"/>
                      </a:cubicBezTo>
                      <a:cubicBezTo>
                        <a:pt x="1168" y="8074"/>
                        <a:pt x="956" y="8287"/>
                        <a:pt x="743" y="8499"/>
                      </a:cubicBezTo>
                      <a:cubicBezTo>
                        <a:pt x="319" y="8817"/>
                        <a:pt x="0" y="9136"/>
                        <a:pt x="107" y="9242"/>
                      </a:cubicBezTo>
                      <a:cubicBezTo>
                        <a:pt x="107" y="9281"/>
                        <a:pt x="163" y="9305"/>
                        <a:pt x="262" y="9305"/>
                      </a:cubicBezTo>
                      <a:cubicBezTo>
                        <a:pt x="432" y="9305"/>
                        <a:pt x="725" y="9232"/>
                        <a:pt x="1062" y="9030"/>
                      </a:cubicBezTo>
                      <a:cubicBezTo>
                        <a:pt x="1380" y="8924"/>
                        <a:pt x="1699" y="8817"/>
                        <a:pt x="2017" y="8605"/>
                      </a:cubicBezTo>
                      <a:cubicBezTo>
                        <a:pt x="2336" y="8393"/>
                        <a:pt x="2654" y="8181"/>
                        <a:pt x="2973" y="7968"/>
                      </a:cubicBezTo>
                      <a:lnTo>
                        <a:pt x="3928" y="7119"/>
                      </a:lnTo>
                      <a:cubicBezTo>
                        <a:pt x="4246" y="6907"/>
                        <a:pt x="4459" y="6588"/>
                        <a:pt x="4671" y="6376"/>
                      </a:cubicBezTo>
                      <a:cubicBezTo>
                        <a:pt x="5096" y="5951"/>
                        <a:pt x="5414" y="5739"/>
                        <a:pt x="5414" y="5739"/>
                      </a:cubicBezTo>
                      <a:cubicBezTo>
                        <a:pt x="5414" y="5739"/>
                        <a:pt x="6263" y="4359"/>
                        <a:pt x="7006" y="2979"/>
                      </a:cubicBezTo>
                      <a:cubicBezTo>
                        <a:pt x="7749" y="1599"/>
                        <a:pt x="8386" y="113"/>
                        <a:pt x="8280" y="7"/>
                      </a:cubicBezTo>
                      <a:cubicBezTo>
                        <a:pt x="8271" y="3"/>
                        <a:pt x="8260" y="0"/>
                        <a:pt x="8248" y="0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4" name="Google Shape;3564;p64"/>
                <p:cNvSpPr/>
                <p:nvPr/>
              </p:nvSpPr>
              <p:spPr>
                <a:xfrm>
                  <a:off x="-4742744" y="3361649"/>
                  <a:ext cx="892336" cy="868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41" h="40996" extrusionOk="0">
                      <a:moveTo>
                        <a:pt x="19319" y="1"/>
                      </a:moveTo>
                      <a:cubicBezTo>
                        <a:pt x="19319" y="1"/>
                        <a:pt x="17302" y="5096"/>
                        <a:pt x="14648" y="12420"/>
                      </a:cubicBezTo>
                      <a:cubicBezTo>
                        <a:pt x="12101" y="19744"/>
                        <a:pt x="1168" y="30571"/>
                        <a:pt x="106" y="34923"/>
                      </a:cubicBezTo>
                      <a:cubicBezTo>
                        <a:pt x="0" y="35242"/>
                        <a:pt x="0" y="35454"/>
                        <a:pt x="0" y="35666"/>
                      </a:cubicBezTo>
                      <a:cubicBezTo>
                        <a:pt x="0" y="35773"/>
                        <a:pt x="0" y="35879"/>
                        <a:pt x="0" y="35985"/>
                      </a:cubicBezTo>
                      <a:lnTo>
                        <a:pt x="0" y="36516"/>
                      </a:lnTo>
                      <a:lnTo>
                        <a:pt x="0" y="36728"/>
                      </a:lnTo>
                      <a:lnTo>
                        <a:pt x="0" y="37152"/>
                      </a:lnTo>
                      <a:lnTo>
                        <a:pt x="0" y="37471"/>
                      </a:lnTo>
                      <a:cubicBezTo>
                        <a:pt x="0" y="37577"/>
                        <a:pt x="0" y="37683"/>
                        <a:pt x="106" y="37789"/>
                      </a:cubicBezTo>
                      <a:cubicBezTo>
                        <a:pt x="106" y="37895"/>
                        <a:pt x="106" y="38002"/>
                        <a:pt x="106" y="38108"/>
                      </a:cubicBezTo>
                      <a:cubicBezTo>
                        <a:pt x="212" y="38214"/>
                        <a:pt x="212" y="38320"/>
                        <a:pt x="319" y="38426"/>
                      </a:cubicBezTo>
                      <a:cubicBezTo>
                        <a:pt x="425" y="38639"/>
                        <a:pt x="531" y="38851"/>
                        <a:pt x="637" y="39063"/>
                      </a:cubicBezTo>
                      <a:cubicBezTo>
                        <a:pt x="743" y="39275"/>
                        <a:pt x="955" y="39488"/>
                        <a:pt x="1168" y="39594"/>
                      </a:cubicBezTo>
                      <a:lnTo>
                        <a:pt x="1168" y="39700"/>
                      </a:lnTo>
                      <a:lnTo>
                        <a:pt x="1592" y="40018"/>
                      </a:lnTo>
                      <a:lnTo>
                        <a:pt x="1698" y="40125"/>
                      </a:lnTo>
                      <a:cubicBezTo>
                        <a:pt x="1911" y="40231"/>
                        <a:pt x="2017" y="40337"/>
                        <a:pt x="2229" y="40443"/>
                      </a:cubicBezTo>
                      <a:cubicBezTo>
                        <a:pt x="3073" y="40805"/>
                        <a:pt x="3985" y="40995"/>
                        <a:pt x="4888" y="40995"/>
                      </a:cubicBezTo>
                      <a:cubicBezTo>
                        <a:pt x="5575" y="40995"/>
                        <a:pt x="6257" y="40885"/>
                        <a:pt x="6900" y="40655"/>
                      </a:cubicBezTo>
                      <a:cubicBezTo>
                        <a:pt x="4352" y="39169"/>
                        <a:pt x="2548" y="36728"/>
                        <a:pt x="4989" y="32694"/>
                      </a:cubicBezTo>
                      <a:cubicBezTo>
                        <a:pt x="9282" y="25861"/>
                        <a:pt x="12490" y="21847"/>
                        <a:pt x="14733" y="21847"/>
                      </a:cubicBezTo>
                      <a:cubicBezTo>
                        <a:pt x="15208" y="21847"/>
                        <a:pt x="15639" y="22027"/>
                        <a:pt x="16028" y="22398"/>
                      </a:cubicBezTo>
                      <a:cubicBezTo>
                        <a:pt x="17514" y="23884"/>
                        <a:pt x="18788" y="25582"/>
                        <a:pt x="19956" y="27493"/>
                      </a:cubicBezTo>
                      <a:cubicBezTo>
                        <a:pt x="20487" y="26325"/>
                        <a:pt x="20911" y="25264"/>
                        <a:pt x="21336" y="24309"/>
                      </a:cubicBezTo>
                      <a:lnTo>
                        <a:pt x="21548" y="23672"/>
                      </a:lnTo>
                      <a:lnTo>
                        <a:pt x="21973" y="22716"/>
                      </a:lnTo>
                      <a:lnTo>
                        <a:pt x="21973" y="22610"/>
                      </a:lnTo>
                      <a:cubicBezTo>
                        <a:pt x="21973" y="22610"/>
                        <a:pt x="21973" y="22504"/>
                        <a:pt x="22079" y="22398"/>
                      </a:cubicBezTo>
                      <a:cubicBezTo>
                        <a:pt x="22079" y="22398"/>
                        <a:pt x="22079" y="22398"/>
                        <a:pt x="22079" y="22292"/>
                      </a:cubicBezTo>
                      <a:lnTo>
                        <a:pt x="22079" y="22186"/>
                      </a:lnTo>
                      <a:lnTo>
                        <a:pt x="22079" y="22079"/>
                      </a:lnTo>
                      <a:lnTo>
                        <a:pt x="22079" y="21973"/>
                      </a:lnTo>
                      <a:cubicBezTo>
                        <a:pt x="22716" y="22929"/>
                        <a:pt x="23459" y="23672"/>
                        <a:pt x="24202" y="24521"/>
                      </a:cubicBezTo>
                      <a:lnTo>
                        <a:pt x="24414" y="24415"/>
                      </a:lnTo>
                      <a:cubicBezTo>
                        <a:pt x="22716" y="20381"/>
                        <a:pt x="21336" y="15498"/>
                        <a:pt x="24520" y="14968"/>
                      </a:cubicBezTo>
                      <a:cubicBezTo>
                        <a:pt x="24862" y="14912"/>
                        <a:pt x="25207" y="14886"/>
                        <a:pt x="25554" y="14886"/>
                      </a:cubicBezTo>
                      <a:cubicBezTo>
                        <a:pt x="29183" y="14886"/>
                        <a:pt x="33008" y="17705"/>
                        <a:pt x="36303" y="18577"/>
                      </a:cubicBezTo>
                      <a:cubicBezTo>
                        <a:pt x="37301" y="18910"/>
                        <a:pt x="38329" y="19068"/>
                        <a:pt x="39356" y="19068"/>
                      </a:cubicBezTo>
                      <a:cubicBezTo>
                        <a:pt x="40293" y="19068"/>
                        <a:pt x="41229" y="18936"/>
                        <a:pt x="42141" y="18683"/>
                      </a:cubicBezTo>
                      <a:cubicBezTo>
                        <a:pt x="39169" y="11677"/>
                        <a:pt x="42141" y="5839"/>
                        <a:pt x="40230" y="213"/>
                      </a:cubicBezTo>
                      <a:lnTo>
                        <a:pt x="40230" y="213"/>
                      </a:lnTo>
                      <a:cubicBezTo>
                        <a:pt x="40124" y="638"/>
                        <a:pt x="39912" y="1062"/>
                        <a:pt x="39699" y="1593"/>
                      </a:cubicBezTo>
                      <a:cubicBezTo>
                        <a:pt x="39487" y="3928"/>
                        <a:pt x="38956" y="5945"/>
                        <a:pt x="37258" y="6688"/>
                      </a:cubicBezTo>
                      <a:cubicBezTo>
                        <a:pt x="37046" y="7431"/>
                        <a:pt x="36409" y="8068"/>
                        <a:pt x="35666" y="8174"/>
                      </a:cubicBezTo>
                      <a:cubicBezTo>
                        <a:pt x="35442" y="8212"/>
                        <a:pt x="35204" y="8231"/>
                        <a:pt x="34956" y="8231"/>
                      </a:cubicBezTo>
                      <a:cubicBezTo>
                        <a:pt x="29679" y="8231"/>
                        <a:pt x="19319" y="1"/>
                        <a:pt x="1931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5" name="Google Shape;3565;p64"/>
                <p:cNvSpPr/>
                <p:nvPr/>
              </p:nvSpPr>
              <p:spPr>
                <a:xfrm>
                  <a:off x="-2818741" y="3282984"/>
                  <a:ext cx="1499232" cy="491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02" h="23231" extrusionOk="0">
                      <a:moveTo>
                        <a:pt x="2442" y="1"/>
                      </a:moveTo>
                      <a:cubicBezTo>
                        <a:pt x="2442" y="1"/>
                        <a:pt x="4565" y="6263"/>
                        <a:pt x="3185" y="7962"/>
                      </a:cubicBezTo>
                      <a:cubicBezTo>
                        <a:pt x="2634" y="8758"/>
                        <a:pt x="1942" y="9094"/>
                        <a:pt x="1373" y="9094"/>
                      </a:cubicBezTo>
                      <a:cubicBezTo>
                        <a:pt x="956" y="9094"/>
                        <a:pt x="605" y="8913"/>
                        <a:pt x="425" y="8599"/>
                      </a:cubicBezTo>
                      <a:cubicBezTo>
                        <a:pt x="425" y="9872"/>
                        <a:pt x="213" y="12101"/>
                        <a:pt x="1" y="14224"/>
                      </a:cubicBezTo>
                      <a:cubicBezTo>
                        <a:pt x="9500" y="21052"/>
                        <a:pt x="19198" y="23230"/>
                        <a:pt x="29244" y="23230"/>
                      </a:cubicBezTo>
                      <a:cubicBezTo>
                        <a:pt x="37160" y="23230"/>
                        <a:pt x="45291" y="21878"/>
                        <a:pt x="53711" y="20381"/>
                      </a:cubicBezTo>
                      <a:cubicBezTo>
                        <a:pt x="59718" y="19198"/>
                        <a:pt x="63853" y="16532"/>
                        <a:pt x="68456" y="16532"/>
                      </a:cubicBezTo>
                      <a:cubicBezTo>
                        <a:pt x="69221" y="16532"/>
                        <a:pt x="69999" y="16605"/>
                        <a:pt x="70801" y="16772"/>
                      </a:cubicBezTo>
                      <a:lnTo>
                        <a:pt x="68148" y="11146"/>
                      </a:lnTo>
                      <a:lnTo>
                        <a:pt x="67935" y="10934"/>
                      </a:lnTo>
                      <a:cubicBezTo>
                        <a:pt x="67298" y="11252"/>
                        <a:pt x="58064" y="16347"/>
                        <a:pt x="34286" y="18683"/>
                      </a:cubicBezTo>
                      <a:cubicBezTo>
                        <a:pt x="31214" y="18998"/>
                        <a:pt x="28454" y="19136"/>
                        <a:pt x="25978" y="19136"/>
                      </a:cubicBezTo>
                      <a:cubicBezTo>
                        <a:pt x="8438" y="19136"/>
                        <a:pt x="5096" y="12208"/>
                        <a:pt x="5096" y="12208"/>
                      </a:cubicBezTo>
                      <a:cubicBezTo>
                        <a:pt x="5096" y="12208"/>
                        <a:pt x="5945" y="10615"/>
                        <a:pt x="7113" y="8705"/>
                      </a:cubicBezTo>
                      <a:cubicBezTo>
                        <a:pt x="7537" y="8068"/>
                        <a:pt x="6900" y="6157"/>
                        <a:pt x="5945" y="3928"/>
                      </a:cubicBezTo>
                      <a:cubicBezTo>
                        <a:pt x="4671" y="2654"/>
                        <a:pt x="3504" y="1380"/>
                        <a:pt x="244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6" name="Google Shape;3566;p64"/>
                <p:cNvSpPr/>
                <p:nvPr/>
              </p:nvSpPr>
              <p:spPr>
                <a:xfrm>
                  <a:off x="-1236376" y="1902903"/>
                  <a:ext cx="858646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0" h="25298" extrusionOk="0">
                      <a:moveTo>
                        <a:pt x="25052" y="1"/>
                      </a:moveTo>
                      <a:cubicBezTo>
                        <a:pt x="21761" y="1"/>
                        <a:pt x="10722" y="5308"/>
                        <a:pt x="5414" y="10722"/>
                      </a:cubicBezTo>
                      <a:cubicBezTo>
                        <a:pt x="1" y="16135"/>
                        <a:pt x="744" y="20487"/>
                        <a:pt x="5733" y="24096"/>
                      </a:cubicBezTo>
                      <a:cubicBezTo>
                        <a:pt x="6935" y="24948"/>
                        <a:pt x="8357" y="25298"/>
                        <a:pt x="9901" y="25298"/>
                      </a:cubicBezTo>
                      <a:cubicBezTo>
                        <a:pt x="14898" y="25298"/>
                        <a:pt x="21178" y="21640"/>
                        <a:pt x="25476" y="19532"/>
                      </a:cubicBezTo>
                      <a:cubicBezTo>
                        <a:pt x="30359" y="17303"/>
                        <a:pt x="35348" y="15498"/>
                        <a:pt x="40549" y="13906"/>
                      </a:cubicBezTo>
                      <a:cubicBezTo>
                        <a:pt x="40549" y="13906"/>
                        <a:pt x="34923" y="6157"/>
                        <a:pt x="30147" y="6157"/>
                      </a:cubicBezTo>
                      <a:cubicBezTo>
                        <a:pt x="30147" y="6157"/>
                        <a:pt x="28342" y="107"/>
                        <a:pt x="2505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7" name="Google Shape;3567;p64"/>
                <p:cNvSpPr/>
                <p:nvPr/>
              </p:nvSpPr>
              <p:spPr>
                <a:xfrm>
                  <a:off x="-1243101" y="1905928"/>
                  <a:ext cx="858646" cy="535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50" h="25298" extrusionOk="0">
                      <a:moveTo>
                        <a:pt x="25052" y="1"/>
                      </a:moveTo>
                      <a:cubicBezTo>
                        <a:pt x="24839" y="107"/>
                        <a:pt x="24627" y="107"/>
                        <a:pt x="24309" y="107"/>
                      </a:cubicBezTo>
                      <a:cubicBezTo>
                        <a:pt x="25158" y="1169"/>
                        <a:pt x="26962" y="1912"/>
                        <a:pt x="26962" y="3398"/>
                      </a:cubicBezTo>
                      <a:cubicBezTo>
                        <a:pt x="26962" y="5839"/>
                        <a:pt x="23884" y="7113"/>
                        <a:pt x="22186" y="8387"/>
                      </a:cubicBezTo>
                      <a:cubicBezTo>
                        <a:pt x="20700" y="9554"/>
                        <a:pt x="19213" y="10616"/>
                        <a:pt x="17515" y="11465"/>
                      </a:cubicBezTo>
                      <a:cubicBezTo>
                        <a:pt x="17515" y="11465"/>
                        <a:pt x="20806" y="9873"/>
                        <a:pt x="24945" y="8068"/>
                      </a:cubicBezTo>
                      <a:cubicBezTo>
                        <a:pt x="25618" y="7799"/>
                        <a:pt x="26404" y="7679"/>
                        <a:pt x="27234" y="7679"/>
                      </a:cubicBezTo>
                      <a:cubicBezTo>
                        <a:pt x="31648" y="7679"/>
                        <a:pt x="37296" y="11069"/>
                        <a:pt x="33543" y="13482"/>
                      </a:cubicBezTo>
                      <a:cubicBezTo>
                        <a:pt x="30063" y="15719"/>
                        <a:pt x="21471" y="21839"/>
                        <a:pt x="13880" y="21839"/>
                      </a:cubicBezTo>
                      <a:cubicBezTo>
                        <a:pt x="11748" y="21839"/>
                        <a:pt x="9694" y="21356"/>
                        <a:pt x="7856" y="20169"/>
                      </a:cubicBezTo>
                      <a:cubicBezTo>
                        <a:pt x="3610" y="17409"/>
                        <a:pt x="4247" y="13482"/>
                        <a:pt x="5945" y="10191"/>
                      </a:cubicBezTo>
                      <a:lnTo>
                        <a:pt x="5945" y="10191"/>
                      </a:lnTo>
                      <a:lnTo>
                        <a:pt x="5414" y="10722"/>
                      </a:lnTo>
                      <a:cubicBezTo>
                        <a:pt x="1" y="16029"/>
                        <a:pt x="744" y="20487"/>
                        <a:pt x="5733" y="24096"/>
                      </a:cubicBezTo>
                      <a:cubicBezTo>
                        <a:pt x="6935" y="24948"/>
                        <a:pt x="8357" y="25298"/>
                        <a:pt x="9901" y="25298"/>
                      </a:cubicBezTo>
                      <a:cubicBezTo>
                        <a:pt x="14898" y="25298"/>
                        <a:pt x="21178" y="21640"/>
                        <a:pt x="25476" y="19532"/>
                      </a:cubicBezTo>
                      <a:cubicBezTo>
                        <a:pt x="30359" y="17303"/>
                        <a:pt x="35348" y="15498"/>
                        <a:pt x="40549" y="13906"/>
                      </a:cubicBezTo>
                      <a:cubicBezTo>
                        <a:pt x="40549" y="13906"/>
                        <a:pt x="34923" y="6157"/>
                        <a:pt x="30147" y="6157"/>
                      </a:cubicBezTo>
                      <a:cubicBezTo>
                        <a:pt x="30147" y="6157"/>
                        <a:pt x="28342" y="107"/>
                        <a:pt x="250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8" name="Google Shape;3568;p64"/>
                <p:cNvSpPr/>
                <p:nvPr/>
              </p:nvSpPr>
              <p:spPr>
                <a:xfrm>
                  <a:off x="-903716" y="2033828"/>
                  <a:ext cx="516988" cy="1702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5" h="8042" extrusionOk="0">
                      <a:moveTo>
                        <a:pt x="14967" y="1"/>
                      </a:moveTo>
                      <a:cubicBezTo>
                        <a:pt x="14676" y="1"/>
                        <a:pt x="14384" y="28"/>
                        <a:pt x="14118" y="81"/>
                      </a:cubicBezTo>
                      <a:lnTo>
                        <a:pt x="13481" y="81"/>
                      </a:lnTo>
                      <a:cubicBezTo>
                        <a:pt x="13163" y="81"/>
                        <a:pt x="12951" y="81"/>
                        <a:pt x="12738" y="187"/>
                      </a:cubicBezTo>
                      <a:lnTo>
                        <a:pt x="11995" y="293"/>
                      </a:lnTo>
                      <a:lnTo>
                        <a:pt x="11146" y="505"/>
                      </a:lnTo>
                      <a:cubicBezTo>
                        <a:pt x="9342" y="1036"/>
                        <a:pt x="7749" y="1673"/>
                        <a:pt x="6157" y="2522"/>
                      </a:cubicBezTo>
                      <a:cubicBezTo>
                        <a:pt x="4671" y="3371"/>
                        <a:pt x="3185" y="4327"/>
                        <a:pt x="1805" y="5282"/>
                      </a:cubicBezTo>
                      <a:cubicBezTo>
                        <a:pt x="1168" y="5706"/>
                        <a:pt x="531" y="6237"/>
                        <a:pt x="1" y="6768"/>
                      </a:cubicBezTo>
                      <a:cubicBezTo>
                        <a:pt x="3" y="6770"/>
                        <a:pt x="7" y="6772"/>
                        <a:pt x="13" y="6772"/>
                      </a:cubicBezTo>
                      <a:cubicBezTo>
                        <a:pt x="256" y="6772"/>
                        <a:pt x="3265" y="4710"/>
                        <a:pt x="6476" y="3053"/>
                      </a:cubicBezTo>
                      <a:cubicBezTo>
                        <a:pt x="7962" y="2310"/>
                        <a:pt x="9554" y="1673"/>
                        <a:pt x="11146" y="1248"/>
                      </a:cubicBezTo>
                      <a:lnTo>
                        <a:pt x="11995" y="1036"/>
                      </a:lnTo>
                      <a:lnTo>
                        <a:pt x="12738" y="930"/>
                      </a:lnTo>
                      <a:cubicBezTo>
                        <a:pt x="12951" y="930"/>
                        <a:pt x="13163" y="930"/>
                        <a:pt x="13375" y="824"/>
                      </a:cubicBezTo>
                      <a:lnTo>
                        <a:pt x="15498" y="824"/>
                      </a:lnTo>
                      <a:lnTo>
                        <a:pt x="16560" y="1036"/>
                      </a:lnTo>
                      <a:cubicBezTo>
                        <a:pt x="16984" y="1142"/>
                        <a:pt x="17303" y="1248"/>
                        <a:pt x="17727" y="1354"/>
                      </a:cubicBezTo>
                      <a:cubicBezTo>
                        <a:pt x="18470" y="1673"/>
                        <a:pt x="19213" y="2097"/>
                        <a:pt x="19956" y="2628"/>
                      </a:cubicBezTo>
                      <a:cubicBezTo>
                        <a:pt x="21230" y="3583"/>
                        <a:pt x="22398" y="4751"/>
                        <a:pt x="23353" y="6131"/>
                      </a:cubicBezTo>
                      <a:cubicBezTo>
                        <a:pt x="23778" y="6662"/>
                        <a:pt x="24096" y="7405"/>
                        <a:pt x="24308" y="8042"/>
                      </a:cubicBezTo>
                      <a:cubicBezTo>
                        <a:pt x="24415" y="7829"/>
                        <a:pt x="24415" y="7617"/>
                        <a:pt x="24308" y="7405"/>
                      </a:cubicBezTo>
                      <a:cubicBezTo>
                        <a:pt x="24202" y="6874"/>
                        <a:pt x="23990" y="6343"/>
                        <a:pt x="23672" y="5919"/>
                      </a:cubicBezTo>
                      <a:cubicBezTo>
                        <a:pt x="22822" y="4433"/>
                        <a:pt x="21655" y="3159"/>
                        <a:pt x="20381" y="2204"/>
                      </a:cubicBezTo>
                      <a:cubicBezTo>
                        <a:pt x="19744" y="1567"/>
                        <a:pt x="19001" y="1036"/>
                        <a:pt x="18152" y="611"/>
                      </a:cubicBezTo>
                      <a:cubicBezTo>
                        <a:pt x="17727" y="505"/>
                        <a:pt x="17303" y="399"/>
                        <a:pt x="16984" y="293"/>
                      </a:cubicBezTo>
                      <a:cubicBezTo>
                        <a:pt x="16560" y="187"/>
                        <a:pt x="16135" y="81"/>
                        <a:pt x="15817" y="81"/>
                      </a:cubicBezTo>
                      <a:cubicBezTo>
                        <a:pt x="15551" y="28"/>
                        <a:pt x="15259" y="1"/>
                        <a:pt x="149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9" name="Google Shape;3569;p64"/>
                <p:cNvSpPr/>
                <p:nvPr/>
              </p:nvSpPr>
              <p:spPr>
                <a:xfrm>
                  <a:off x="-1101512" y="1898414"/>
                  <a:ext cx="508009" cy="213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91" h="10095" extrusionOk="0">
                      <a:moveTo>
                        <a:pt x="18789" y="1"/>
                      </a:moveTo>
                      <a:cubicBezTo>
                        <a:pt x="18258" y="1"/>
                        <a:pt x="17833" y="1"/>
                        <a:pt x="17303" y="107"/>
                      </a:cubicBezTo>
                      <a:cubicBezTo>
                        <a:pt x="16560" y="213"/>
                        <a:pt x="15710" y="425"/>
                        <a:pt x="14967" y="744"/>
                      </a:cubicBezTo>
                      <a:cubicBezTo>
                        <a:pt x="13588" y="1168"/>
                        <a:pt x="12738" y="1593"/>
                        <a:pt x="12738" y="1593"/>
                      </a:cubicBezTo>
                      <a:lnTo>
                        <a:pt x="12101" y="1911"/>
                      </a:lnTo>
                      <a:lnTo>
                        <a:pt x="10509" y="2654"/>
                      </a:lnTo>
                      <a:cubicBezTo>
                        <a:pt x="9235" y="3291"/>
                        <a:pt x="7643" y="4247"/>
                        <a:pt x="5945" y="5308"/>
                      </a:cubicBezTo>
                      <a:cubicBezTo>
                        <a:pt x="4459" y="6263"/>
                        <a:pt x="3079" y="7219"/>
                        <a:pt x="1699" y="8386"/>
                      </a:cubicBezTo>
                      <a:cubicBezTo>
                        <a:pt x="1062" y="8811"/>
                        <a:pt x="425" y="9448"/>
                        <a:pt x="1" y="10085"/>
                      </a:cubicBezTo>
                      <a:cubicBezTo>
                        <a:pt x="1" y="10091"/>
                        <a:pt x="4" y="10095"/>
                        <a:pt x="10" y="10095"/>
                      </a:cubicBezTo>
                      <a:cubicBezTo>
                        <a:pt x="98" y="10095"/>
                        <a:pt x="812" y="9400"/>
                        <a:pt x="1805" y="8705"/>
                      </a:cubicBezTo>
                      <a:cubicBezTo>
                        <a:pt x="3291" y="7643"/>
                        <a:pt x="4671" y="6688"/>
                        <a:pt x="6263" y="5839"/>
                      </a:cubicBezTo>
                      <a:cubicBezTo>
                        <a:pt x="7856" y="4883"/>
                        <a:pt x="9554" y="4034"/>
                        <a:pt x="10828" y="3503"/>
                      </a:cubicBezTo>
                      <a:lnTo>
                        <a:pt x="12420" y="2760"/>
                      </a:lnTo>
                      <a:lnTo>
                        <a:pt x="12951" y="2442"/>
                      </a:lnTo>
                      <a:cubicBezTo>
                        <a:pt x="12951" y="2442"/>
                        <a:pt x="13800" y="2124"/>
                        <a:pt x="15180" y="1593"/>
                      </a:cubicBezTo>
                      <a:cubicBezTo>
                        <a:pt x="15923" y="1274"/>
                        <a:pt x="16666" y="1062"/>
                        <a:pt x="17409" y="850"/>
                      </a:cubicBezTo>
                      <a:cubicBezTo>
                        <a:pt x="17833" y="744"/>
                        <a:pt x="18258" y="744"/>
                        <a:pt x="18683" y="744"/>
                      </a:cubicBezTo>
                      <a:lnTo>
                        <a:pt x="19320" y="744"/>
                      </a:lnTo>
                      <a:cubicBezTo>
                        <a:pt x="19532" y="744"/>
                        <a:pt x="19744" y="744"/>
                        <a:pt x="19956" y="850"/>
                      </a:cubicBezTo>
                      <a:cubicBezTo>
                        <a:pt x="20699" y="1168"/>
                        <a:pt x="21442" y="1699"/>
                        <a:pt x="21867" y="2442"/>
                      </a:cubicBezTo>
                      <a:cubicBezTo>
                        <a:pt x="22292" y="3079"/>
                        <a:pt x="22610" y="3822"/>
                        <a:pt x="22929" y="4565"/>
                      </a:cubicBezTo>
                      <a:cubicBezTo>
                        <a:pt x="23141" y="5308"/>
                        <a:pt x="23459" y="5945"/>
                        <a:pt x="23990" y="6582"/>
                      </a:cubicBezTo>
                      <a:cubicBezTo>
                        <a:pt x="23990" y="6582"/>
                        <a:pt x="23672" y="5733"/>
                        <a:pt x="23247" y="4353"/>
                      </a:cubicBezTo>
                      <a:cubicBezTo>
                        <a:pt x="22929" y="3610"/>
                        <a:pt x="22610" y="2867"/>
                        <a:pt x="22292" y="2230"/>
                      </a:cubicBezTo>
                      <a:cubicBezTo>
                        <a:pt x="21867" y="1274"/>
                        <a:pt x="21124" y="637"/>
                        <a:pt x="20275" y="213"/>
                      </a:cubicBezTo>
                      <a:cubicBezTo>
                        <a:pt x="19956" y="213"/>
                        <a:pt x="19744" y="107"/>
                        <a:pt x="1953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0" name="Google Shape;3570;p64"/>
                <p:cNvSpPr/>
                <p:nvPr/>
              </p:nvSpPr>
              <p:spPr>
                <a:xfrm>
                  <a:off x="-1189177" y="2249051"/>
                  <a:ext cx="638363" cy="196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7" h="9264" extrusionOk="0">
                      <a:moveTo>
                        <a:pt x="30147" y="1"/>
                      </a:moveTo>
                      <a:cubicBezTo>
                        <a:pt x="29298" y="213"/>
                        <a:pt x="28448" y="425"/>
                        <a:pt x="27599" y="850"/>
                      </a:cubicBezTo>
                      <a:cubicBezTo>
                        <a:pt x="25795" y="1487"/>
                        <a:pt x="23990" y="2230"/>
                        <a:pt x="22186" y="3185"/>
                      </a:cubicBezTo>
                      <a:cubicBezTo>
                        <a:pt x="20275" y="4140"/>
                        <a:pt x="18364" y="5202"/>
                        <a:pt x="16878" y="5839"/>
                      </a:cubicBezTo>
                      <a:lnTo>
                        <a:pt x="14543" y="6900"/>
                      </a:lnTo>
                      <a:lnTo>
                        <a:pt x="14331" y="7006"/>
                      </a:lnTo>
                      <a:lnTo>
                        <a:pt x="13800" y="7219"/>
                      </a:lnTo>
                      <a:cubicBezTo>
                        <a:pt x="13057" y="7537"/>
                        <a:pt x="12420" y="7749"/>
                        <a:pt x="11783" y="7962"/>
                      </a:cubicBezTo>
                      <a:cubicBezTo>
                        <a:pt x="10828" y="8174"/>
                        <a:pt x="9873" y="8386"/>
                        <a:pt x="8917" y="8492"/>
                      </a:cubicBezTo>
                      <a:cubicBezTo>
                        <a:pt x="8568" y="8531"/>
                        <a:pt x="8204" y="8556"/>
                        <a:pt x="7831" y="8556"/>
                      </a:cubicBezTo>
                      <a:cubicBezTo>
                        <a:pt x="7185" y="8556"/>
                        <a:pt x="6512" y="8482"/>
                        <a:pt x="5839" y="8280"/>
                      </a:cubicBezTo>
                      <a:cubicBezTo>
                        <a:pt x="4990" y="7962"/>
                        <a:pt x="4141" y="7643"/>
                        <a:pt x="3398" y="7113"/>
                      </a:cubicBezTo>
                      <a:cubicBezTo>
                        <a:pt x="2655" y="6688"/>
                        <a:pt x="2018" y="6157"/>
                        <a:pt x="1381" y="5733"/>
                      </a:cubicBezTo>
                      <a:cubicBezTo>
                        <a:pt x="1062" y="5308"/>
                        <a:pt x="638" y="4883"/>
                        <a:pt x="319" y="4459"/>
                      </a:cubicBezTo>
                      <a:cubicBezTo>
                        <a:pt x="107" y="4140"/>
                        <a:pt x="1" y="3928"/>
                        <a:pt x="1" y="3928"/>
                      </a:cubicBezTo>
                      <a:cubicBezTo>
                        <a:pt x="1" y="4140"/>
                        <a:pt x="1" y="4353"/>
                        <a:pt x="1" y="4565"/>
                      </a:cubicBezTo>
                      <a:cubicBezTo>
                        <a:pt x="319" y="5096"/>
                        <a:pt x="638" y="5520"/>
                        <a:pt x="1062" y="5945"/>
                      </a:cubicBezTo>
                      <a:cubicBezTo>
                        <a:pt x="1593" y="6476"/>
                        <a:pt x="2230" y="7006"/>
                        <a:pt x="2973" y="7537"/>
                      </a:cubicBezTo>
                      <a:cubicBezTo>
                        <a:pt x="3716" y="8068"/>
                        <a:pt x="4671" y="8492"/>
                        <a:pt x="5627" y="8811"/>
                      </a:cubicBezTo>
                      <a:cubicBezTo>
                        <a:pt x="6500" y="9073"/>
                        <a:pt x="7445" y="9263"/>
                        <a:pt x="8344" y="9263"/>
                      </a:cubicBezTo>
                      <a:cubicBezTo>
                        <a:pt x="8538" y="9263"/>
                        <a:pt x="8729" y="9254"/>
                        <a:pt x="8917" y="9235"/>
                      </a:cubicBezTo>
                      <a:cubicBezTo>
                        <a:pt x="9979" y="9129"/>
                        <a:pt x="10934" y="8917"/>
                        <a:pt x="11889" y="8705"/>
                      </a:cubicBezTo>
                      <a:cubicBezTo>
                        <a:pt x="12845" y="8492"/>
                        <a:pt x="13482" y="8174"/>
                        <a:pt x="14012" y="8068"/>
                      </a:cubicBezTo>
                      <a:lnTo>
                        <a:pt x="14649" y="7856"/>
                      </a:lnTo>
                      <a:lnTo>
                        <a:pt x="14755" y="7749"/>
                      </a:lnTo>
                      <a:cubicBezTo>
                        <a:pt x="14755" y="7749"/>
                        <a:pt x="18683" y="5839"/>
                        <a:pt x="22398" y="3716"/>
                      </a:cubicBezTo>
                      <a:cubicBezTo>
                        <a:pt x="24415" y="2760"/>
                        <a:pt x="26219" y="1699"/>
                        <a:pt x="27705" y="1168"/>
                      </a:cubicBezTo>
                      <a:cubicBezTo>
                        <a:pt x="28555" y="850"/>
                        <a:pt x="29404" y="425"/>
                        <a:pt x="301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1" name="Google Shape;3571;p64"/>
                <p:cNvSpPr/>
                <p:nvPr/>
              </p:nvSpPr>
              <p:spPr>
                <a:xfrm>
                  <a:off x="-1703899" y="2467069"/>
                  <a:ext cx="271993" cy="414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5" h="19560" extrusionOk="0">
                      <a:moveTo>
                        <a:pt x="2867" y="1"/>
                      </a:moveTo>
                      <a:cubicBezTo>
                        <a:pt x="1699" y="2230"/>
                        <a:pt x="956" y="4671"/>
                        <a:pt x="532" y="7113"/>
                      </a:cubicBezTo>
                      <a:cubicBezTo>
                        <a:pt x="213" y="8811"/>
                        <a:pt x="1" y="10510"/>
                        <a:pt x="1" y="12314"/>
                      </a:cubicBezTo>
                      <a:cubicBezTo>
                        <a:pt x="1" y="12845"/>
                        <a:pt x="107" y="13482"/>
                        <a:pt x="107" y="14119"/>
                      </a:cubicBezTo>
                      <a:lnTo>
                        <a:pt x="213" y="14755"/>
                      </a:lnTo>
                      <a:lnTo>
                        <a:pt x="213" y="14968"/>
                      </a:lnTo>
                      <a:cubicBezTo>
                        <a:pt x="213" y="15074"/>
                        <a:pt x="319" y="15180"/>
                        <a:pt x="426" y="15392"/>
                      </a:cubicBezTo>
                      <a:cubicBezTo>
                        <a:pt x="532" y="16029"/>
                        <a:pt x="850" y="16560"/>
                        <a:pt x="1169" y="17091"/>
                      </a:cubicBezTo>
                      <a:cubicBezTo>
                        <a:pt x="1593" y="17940"/>
                        <a:pt x="2336" y="18577"/>
                        <a:pt x="3185" y="19001"/>
                      </a:cubicBezTo>
                      <a:cubicBezTo>
                        <a:pt x="3889" y="19353"/>
                        <a:pt x="4738" y="19559"/>
                        <a:pt x="5612" y="19559"/>
                      </a:cubicBezTo>
                      <a:cubicBezTo>
                        <a:pt x="5793" y="19559"/>
                        <a:pt x="5975" y="19550"/>
                        <a:pt x="6158" y="19532"/>
                      </a:cubicBezTo>
                      <a:cubicBezTo>
                        <a:pt x="7962" y="19320"/>
                        <a:pt x="9660" y="18683"/>
                        <a:pt x="11147" y="17728"/>
                      </a:cubicBezTo>
                      <a:cubicBezTo>
                        <a:pt x="12314" y="16985"/>
                        <a:pt x="12845" y="16135"/>
                        <a:pt x="12845" y="16135"/>
                      </a:cubicBezTo>
                      <a:cubicBezTo>
                        <a:pt x="12836" y="16126"/>
                        <a:pt x="12822" y="16122"/>
                        <a:pt x="12803" y="16122"/>
                      </a:cubicBezTo>
                      <a:cubicBezTo>
                        <a:pt x="12605" y="16122"/>
                        <a:pt x="11885" y="16606"/>
                        <a:pt x="10722" y="17091"/>
                      </a:cubicBezTo>
                      <a:cubicBezTo>
                        <a:pt x="9342" y="17834"/>
                        <a:pt x="7750" y="18152"/>
                        <a:pt x="6051" y="18258"/>
                      </a:cubicBezTo>
                      <a:cubicBezTo>
                        <a:pt x="5308" y="18258"/>
                        <a:pt x="4565" y="18046"/>
                        <a:pt x="3822" y="17728"/>
                      </a:cubicBezTo>
                      <a:cubicBezTo>
                        <a:pt x="3292" y="17409"/>
                        <a:pt x="2867" y="16878"/>
                        <a:pt x="2549" y="16348"/>
                      </a:cubicBezTo>
                      <a:cubicBezTo>
                        <a:pt x="2336" y="15923"/>
                        <a:pt x="2124" y="15392"/>
                        <a:pt x="2018" y="14968"/>
                      </a:cubicBezTo>
                      <a:cubicBezTo>
                        <a:pt x="2018" y="14862"/>
                        <a:pt x="1912" y="14755"/>
                        <a:pt x="1912" y="14543"/>
                      </a:cubicBezTo>
                      <a:cubicBezTo>
                        <a:pt x="1912" y="14543"/>
                        <a:pt x="1912" y="14437"/>
                        <a:pt x="1912" y="14437"/>
                      </a:cubicBezTo>
                      <a:cubicBezTo>
                        <a:pt x="1912" y="14437"/>
                        <a:pt x="1912" y="14225"/>
                        <a:pt x="1805" y="13800"/>
                      </a:cubicBezTo>
                      <a:cubicBezTo>
                        <a:pt x="1699" y="13376"/>
                        <a:pt x="1593" y="12845"/>
                        <a:pt x="1593" y="12314"/>
                      </a:cubicBezTo>
                      <a:cubicBezTo>
                        <a:pt x="1487" y="10616"/>
                        <a:pt x="1593" y="9024"/>
                        <a:pt x="1805" y="7325"/>
                      </a:cubicBezTo>
                      <a:cubicBezTo>
                        <a:pt x="2230" y="3610"/>
                        <a:pt x="3079" y="1"/>
                        <a:pt x="286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2" name="Google Shape;3572;p64"/>
                <p:cNvSpPr/>
                <p:nvPr/>
              </p:nvSpPr>
              <p:spPr>
                <a:xfrm rot="524831">
                  <a:off x="731398" y="3458725"/>
                  <a:ext cx="236024" cy="100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47" h="4751" extrusionOk="0">
                      <a:moveTo>
                        <a:pt x="4300" y="1"/>
                      </a:moveTo>
                      <a:cubicBezTo>
                        <a:pt x="3902" y="1"/>
                        <a:pt x="3503" y="27"/>
                        <a:pt x="3079" y="80"/>
                      </a:cubicBezTo>
                      <a:cubicBezTo>
                        <a:pt x="2017" y="80"/>
                        <a:pt x="956" y="399"/>
                        <a:pt x="1" y="1036"/>
                      </a:cubicBezTo>
                      <a:cubicBezTo>
                        <a:pt x="17" y="1052"/>
                        <a:pt x="64" y="1058"/>
                        <a:pt x="138" y="1058"/>
                      </a:cubicBezTo>
                      <a:cubicBezTo>
                        <a:pt x="426" y="1058"/>
                        <a:pt x="1119" y="961"/>
                        <a:pt x="1937" y="961"/>
                      </a:cubicBezTo>
                      <a:cubicBezTo>
                        <a:pt x="2301" y="961"/>
                        <a:pt x="2690" y="980"/>
                        <a:pt x="3079" y="1036"/>
                      </a:cubicBezTo>
                      <a:cubicBezTo>
                        <a:pt x="3822" y="1036"/>
                        <a:pt x="4459" y="1142"/>
                        <a:pt x="5202" y="1354"/>
                      </a:cubicBezTo>
                      <a:lnTo>
                        <a:pt x="6051" y="1566"/>
                      </a:lnTo>
                      <a:lnTo>
                        <a:pt x="6369" y="1673"/>
                      </a:lnTo>
                      <a:cubicBezTo>
                        <a:pt x="6582" y="1673"/>
                        <a:pt x="6794" y="1779"/>
                        <a:pt x="7006" y="1885"/>
                      </a:cubicBezTo>
                      <a:cubicBezTo>
                        <a:pt x="7643" y="1991"/>
                        <a:pt x="8280" y="2309"/>
                        <a:pt x="8811" y="2734"/>
                      </a:cubicBezTo>
                      <a:cubicBezTo>
                        <a:pt x="9448" y="3053"/>
                        <a:pt x="9872" y="3477"/>
                        <a:pt x="10403" y="4008"/>
                      </a:cubicBezTo>
                      <a:cubicBezTo>
                        <a:pt x="10722" y="4432"/>
                        <a:pt x="10934" y="4751"/>
                        <a:pt x="11040" y="4751"/>
                      </a:cubicBezTo>
                      <a:cubicBezTo>
                        <a:pt x="11146" y="4751"/>
                        <a:pt x="11040" y="4326"/>
                        <a:pt x="10828" y="3689"/>
                      </a:cubicBezTo>
                      <a:cubicBezTo>
                        <a:pt x="10509" y="2946"/>
                        <a:pt x="10085" y="2416"/>
                        <a:pt x="9448" y="1885"/>
                      </a:cubicBezTo>
                      <a:cubicBezTo>
                        <a:pt x="8811" y="1354"/>
                        <a:pt x="8174" y="930"/>
                        <a:pt x="7537" y="611"/>
                      </a:cubicBezTo>
                      <a:cubicBezTo>
                        <a:pt x="7219" y="505"/>
                        <a:pt x="7006" y="399"/>
                        <a:pt x="6794" y="293"/>
                      </a:cubicBezTo>
                      <a:lnTo>
                        <a:pt x="6476" y="187"/>
                      </a:lnTo>
                      <a:lnTo>
                        <a:pt x="5520" y="80"/>
                      </a:lnTo>
                      <a:cubicBezTo>
                        <a:pt x="5096" y="27"/>
                        <a:pt x="4698" y="1"/>
                        <a:pt x="4300" y="1"/>
                      </a:cubicBezTo>
                      <a:close/>
                    </a:path>
                  </a:pathLst>
                </a:custGeom>
                <a:solidFill>
                  <a:srgbClr val="FFD0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573" name="Google Shape;3573;p64"/>
          <p:cNvSpPr/>
          <p:nvPr/>
        </p:nvSpPr>
        <p:spPr>
          <a:xfrm>
            <a:off x="6069825" y="4501775"/>
            <a:ext cx="14700" cy="19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4" name="Google Shape;3574;p64"/>
          <p:cNvSpPr/>
          <p:nvPr/>
        </p:nvSpPr>
        <p:spPr>
          <a:xfrm rot="-2512672">
            <a:off x="6080532" y="4518096"/>
            <a:ext cx="11685" cy="19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64"/>
          <p:cNvSpPr/>
          <p:nvPr/>
        </p:nvSpPr>
        <p:spPr>
          <a:xfrm rot="-2827266">
            <a:off x="6100308" y="4520242"/>
            <a:ext cx="5731" cy="40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3455;p64">
            <a:extLst>
              <a:ext uri="{FF2B5EF4-FFF2-40B4-BE49-F238E27FC236}">
                <a16:creationId xmlns:a16="http://schemas.microsoft.com/office/drawing/2014/main" id="{93607400-5C0A-C703-0730-5E5AF4CE64E9}"/>
              </a:ext>
            </a:extLst>
          </p:cNvPr>
          <p:cNvSpPr txBox="1">
            <a:spLocks/>
          </p:cNvSpPr>
          <p:nvPr/>
        </p:nvSpPr>
        <p:spPr>
          <a:xfrm>
            <a:off x="7378051" y="1404942"/>
            <a:ext cx="18177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</a:t>
            </a:r>
            <a:r>
              <a:rPr lang="vi-VN"/>
              <a:t>5</a:t>
            </a:r>
            <a:endParaRPr lang="en"/>
          </a:p>
        </p:txBody>
      </p:sp>
      <p:sp>
        <p:nvSpPr>
          <p:cNvPr id="4" name="Google Shape;3456;p64">
            <a:extLst>
              <a:ext uri="{FF2B5EF4-FFF2-40B4-BE49-F238E27FC236}">
                <a16:creationId xmlns:a16="http://schemas.microsoft.com/office/drawing/2014/main" id="{50E5DA88-C30A-6CD7-E085-532EB2577752}"/>
              </a:ext>
            </a:extLst>
          </p:cNvPr>
          <p:cNvSpPr txBox="1">
            <a:spLocks/>
          </p:cNvSpPr>
          <p:nvPr/>
        </p:nvSpPr>
        <p:spPr>
          <a:xfrm>
            <a:off x="7384861" y="1973124"/>
            <a:ext cx="18177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uli"/>
              <a:buNone/>
              <a:defRPr sz="2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vi-VN"/>
              <a:t>Feature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3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0" name="Google Shape;3620;p67"/>
          <p:cNvSpPr txBox="1">
            <a:spLocks noGrp="1"/>
          </p:cNvSpPr>
          <p:nvPr>
            <p:ph type="title"/>
          </p:nvPr>
        </p:nvSpPr>
        <p:spPr>
          <a:xfrm>
            <a:off x="643467" y="2254489"/>
            <a:ext cx="3486103" cy="134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</a:t>
            </a:r>
            <a:endParaRPr/>
          </a:p>
        </p:txBody>
      </p:sp>
      <p:grpSp>
        <p:nvGrpSpPr>
          <p:cNvPr id="3621" name="Google Shape;3621;p67"/>
          <p:cNvGrpSpPr/>
          <p:nvPr/>
        </p:nvGrpSpPr>
        <p:grpSpPr>
          <a:xfrm>
            <a:off x="3871370" y="664990"/>
            <a:ext cx="4552642" cy="3782132"/>
            <a:chOff x="650474" y="237875"/>
            <a:chExt cx="6292525" cy="5227550"/>
          </a:xfrm>
        </p:grpSpPr>
        <p:sp>
          <p:nvSpPr>
            <p:cNvPr id="3622" name="Google Shape;3622;p67"/>
            <p:cNvSpPr/>
            <p:nvPr/>
          </p:nvSpPr>
          <p:spPr>
            <a:xfrm>
              <a:off x="1348575" y="267500"/>
              <a:ext cx="5504000" cy="2993325"/>
            </a:xfrm>
            <a:custGeom>
              <a:avLst/>
              <a:gdLst/>
              <a:ahLst/>
              <a:cxnLst/>
              <a:rect l="l" t="t" r="r" b="b"/>
              <a:pathLst>
                <a:path w="220160" h="119733" extrusionOk="0">
                  <a:moveTo>
                    <a:pt x="117296" y="0"/>
                  </a:moveTo>
                  <a:cubicBezTo>
                    <a:pt x="105497" y="0"/>
                    <a:pt x="93739" y="2477"/>
                    <a:pt x="83482" y="8615"/>
                  </a:cubicBezTo>
                  <a:cubicBezTo>
                    <a:pt x="81505" y="9773"/>
                    <a:pt x="79576" y="11075"/>
                    <a:pt x="78225" y="12956"/>
                  </a:cubicBezTo>
                  <a:cubicBezTo>
                    <a:pt x="75235" y="16959"/>
                    <a:pt x="75621" y="22408"/>
                    <a:pt x="75476" y="27424"/>
                  </a:cubicBezTo>
                  <a:cubicBezTo>
                    <a:pt x="75380" y="32392"/>
                    <a:pt x="74078" y="38131"/>
                    <a:pt x="69593" y="40301"/>
                  </a:cubicBezTo>
                  <a:cubicBezTo>
                    <a:pt x="66795" y="41651"/>
                    <a:pt x="63564" y="41217"/>
                    <a:pt x="60526" y="41555"/>
                  </a:cubicBezTo>
                  <a:cubicBezTo>
                    <a:pt x="55800" y="42085"/>
                    <a:pt x="50302" y="45461"/>
                    <a:pt x="47311" y="49223"/>
                  </a:cubicBezTo>
                  <a:cubicBezTo>
                    <a:pt x="43839" y="53467"/>
                    <a:pt x="46540" y="59833"/>
                    <a:pt x="39595" y="60074"/>
                  </a:cubicBezTo>
                  <a:cubicBezTo>
                    <a:pt x="30239" y="60364"/>
                    <a:pt x="21799" y="68514"/>
                    <a:pt x="21124" y="77822"/>
                  </a:cubicBezTo>
                  <a:cubicBezTo>
                    <a:pt x="20883" y="80861"/>
                    <a:pt x="21124" y="84574"/>
                    <a:pt x="18568" y="86262"/>
                  </a:cubicBezTo>
                  <a:cubicBezTo>
                    <a:pt x="17555" y="86889"/>
                    <a:pt x="16349" y="87082"/>
                    <a:pt x="15240" y="87420"/>
                  </a:cubicBezTo>
                  <a:cubicBezTo>
                    <a:pt x="5450" y="90361"/>
                    <a:pt x="1350" y="102852"/>
                    <a:pt x="0" y="111823"/>
                  </a:cubicBezTo>
                  <a:lnTo>
                    <a:pt x="13745" y="114234"/>
                  </a:lnTo>
                  <a:cubicBezTo>
                    <a:pt x="14565" y="110858"/>
                    <a:pt x="15626" y="107579"/>
                    <a:pt x="16976" y="104396"/>
                  </a:cubicBezTo>
                  <a:cubicBezTo>
                    <a:pt x="17410" y="107434"/>
                    <a:pt x="17893" y="110472"/>
                    <a:pt x="18375" y="113511"/>
                  </a:cubicBezTo>
                  <a:cubicBezTo>
                    <a:pt x="18423" y="113848"/>
                    <a:pt x="47697" y="114909"/>
                    <a:pt x="50446" y="115151"/>
                  </a:cubicBezTo>
                  <a:cubicBezTo>
                    <a:pt x="54316" y="115496"/>
                    <a:pt x="58172" y="115622"/>
                    <a:pt x="62032" y="115622"/>
                  </a:cubicBezTo>
                  <a:cubicBezTo>
                    <a:pt x="68419" y="115622"/>
                    <a:pt x="74819" y="115276"/>
                    <a:pt x="81312" y="115006"/>
                  </a:cubicBezTo>
                  <a:lnTo>
                    <a:pt x="95826" y="111906"/>
                  </a:lnTo>
                  <a:lnTo>
                    <a:pt x="95826" y="111906"/>
                  </a:lnTo>
                  <a:cubicBezTo>
                    <a:pt x="95827" y="111910"/>
                    <a:pt x="95828" y="111915"/>
                    <a:pt x="95829" y="111919"/>
                  </a:cubicBezTo>
                  <a:cubicBezTo>
                    <a:pt x="95925" y="112160"/>
                    <a:pt x="96263" y="112209"/>
                    <a:pt x="96504" y="112209"/>
                  </a:cubicBezTo>
                  <a:lnTo>
                    <a:pt x="111696" y="112064"/>
                  </a:lnTo>
                  <a:cubicBezTo>
                    <a:pt x="112467" y="112055"/>
                    <a:pt x="113241" y="112047"/>
                    <a:pt x="114015" y="112047"/>
                  </a:cubicBezTo>
                  <a:cubicBezTo>
                    <a:pt x="117207" y="112047"/>
                    <a:pt x="120406" y="112176"/>
                    <a:pt x="123511" y="112836"/>
                  </a:cubicBezTo>
                  <a:cubicBezTo>
                    <a:pt x="127370" y="113656"/>
                    <a:pt x="130987" y="115295"/>
                    <a:pt x="134748" y="116404"/>
                  </a:cubicBezTo>
                  <a:cubicBezTo>
                    <a:pt x="140394" y="118017"/>
                    <a:pt x="146233" y="118332"/>
                    <a:pt x="152128" y="118332"/>
                  </a:cubicBezTo>
                  <a:cubicBezTo>
                    <a:pt x="155906" y="118332"/>
                    <a:pt x="159706" y="118203"/>
                    <a:pt x="163493" y="118203"/>
                  </a:cubicBezTo>
                  <a:cubicBezTo>
                    <a:pt x="167935" y="118203"/>
                    <a:pt x="172359" y="118381"/>
                    <a:pt x="176707" y="119153"/>
                  </a:cubicBezTo>
                  <a:cubicBezTo>
                    <a:pt x="177092" y="115826"/>
                    <a:pt x="177430" y="112546"/>
                    <a:pt x="177816" y="109267"/>
                  </a:cubicBezTo>
                  <a:cubicBezTo>
                    <a:pt x="179359" y="112305"/>
                    <a:pt x="180468" y="115536"/>
                    <a:pt x="181143" y="118912"/>
                  </a:cubicBezTo>
                  <a:cubicBezTo>
                    <a:pt x="183045" y="118866"/>
                    <a:pt x="184946" y="118844"/>
                    <a:pt x="186846" y="118844"/>
                  </a:cubicBezTo>
                  <a:cubicBezTo>
                    <a:pt x="190874" y="118844"/>
                    <a:pt x="194894" y="118941"/>
                    <a:pt x="198891" y="119105"/>
                  </a:cubicBezTo>
                  <a:cubicBezTo>
                    <a:pt x="199325" y="115826"/>
                    <a:pt x="199808" y="112546"/>
                    <a:pt x="200242" y="109267"/>
                  </a:cubicBezTo>
                  <a:cubicBezTo>
                    <a:pt x="201544" y="112594"/>
                    <a:pt x="202557" y="116067"/>
                    <a:pt x="203280" y="119588"/>
                  </a:cubicBezTo>
                  <a:lnTo>
                    <a:pt x="218665" y="119732"/>
                  </a:lnTo>
                  <a:cubicBezTo>
                    <a:pt x="220160" y="112016"/>
                    <a:pt x="215578" y="103576"/>
                    <a:pt x="208296" y="100730"/>
                  </a:cubicBezTo>
                  <a:cubicBezTo>
                    <a:pt x="203955" y="98994"/>
                    <a:pt x="196480" y="98657"/>
                    <a:pt x="192959" y="95715"/>
                  </a:cubicBezTo>
                  <a:cubicBezTo>
                    <a:pt x="191512" y="94364"/>
                    <a:pt x="190548" y="92483"/>
                    <a:pt x="190355" y="90506"/>
                  </a:cubicBezTo>
                  <a:cubicBezTo>
                    <a:pt x="189680" y="85924"/>
                    <a:pt x="191946" y="82838"/>
                    <a:pt x="189246" y="78594"/>
                  </a:cubicBezTo>
                  <a:cubicBezTo>
                    <a:pt x="187172" y="75266"/>
                    <a:pt x="183651" y="72807"/>
                    <a:pt x="180034" y="71504"/>
                  </a:cubicBezTo>
                  <a:cubicBezTo>
                    <a:pt x="178057" y="70829"/>
                    <a:pt x="175838" y="70250"/>
                    <a:pt x="174729" y="68466"/>
                  </a:cubicBezTo>
                  <a:cubicBezTo>
                    <a:pt x="174247" y="67550"/>
                    <a:pt x="173958" y="66489"/>
                    <a:pt x="173909" y="65476"/>
                  </a:cubicBezTo>
                  <a:cubicBezTo>
                    <a:pt x="173427" y="61232"/>
                    <a:pt x="173716" y="56940"/>
                    <a:pt x="173282" y="52744"/>
                  </a:cubicBezTo>
                  <a:cubicBezTo>
                    <a:pt x="172897" y="48500"/>
                    <a:pt x="171594" y="44159"/>
                    <a:pt x="168556" y="41121"/>
                  </a:cubicBezTo>
                  <a:cubicBezTo>
                    <a:pt x="165566" y="38131"/>
                    <a:pt x="161467" y="36829"/>
                    <a:pt x="158091" y="34417"/>
                  </a:cubicBezTo>
                  <a:cubicBezTo>
                    <a:pt x="151773" y="29836"/>
                    <a:pt x="153702" y="20528"/>
                    <a:pt x="149940" y="14113"/>
                  </a:cubicBezTo>
                  <a:cubicBezTo>
                    <a:pt x="146810" y="8784"/>
                    <a:pt x="141306" y="3825"/>
                    <a:pt x="134956" y="3825"/>
                  </a:cubicBezTo>
                  <a:cubicBezTo>
                    <a:pt x="134066" y="3825"/>
                    <a:pt x="133160" y="3923"/>
                    <a:pt x="132241" y="4130"/>
                  </a:cubicBezTo>
                  <a:cubicBezTo>
                    <a:pt x="131662" y="1526"/>
                    <a:pt x="128431" y="658"/>
                    <a:pt x="125826" y="417"/>
                  </a:cubicBezTo>
                  <a:cubicBezTo>
                    <a:pt x="122994" y="145"/>
                    <a:pt x="120144" y="0"/>
                    <a:pt x="1172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67"/>
            <p:cNvSpPr/>
            <p:nvPr/>
          </p:nvSpPr>
          <p:spPr>
            <a:xfrm>
              <a:off x="2024950" y="859200"/>
              <a:ext cx="4111450" cy="2385950"/>
            </a:xfrm>
            <a:custGeom>
              <a:avLst/>
              <a:gdLst/>
              <a:ahLst/>
              <a:cxnLst/>
              <a:rect l="l" t="t" r="r" b="b"/>
              <a:pathLst>
                <a:path w="164458" h="95438" extrusionOk="0">
                  <a:moveTo>
                    <a:pt x="92362" y="0"/>
                  </a:moveTo>
                  <a:cubicBezTo>
                    <a:pt x="89165" y="0"/>
                    <a:pt x="86000" y="580"/>
                    <a:pt x="83097" y="1923"/>
                  </a:cubicBezTo>
                  <a:lnTo>
                    <a:pt x="56138" y="43"/>
                  </a:lnTo>
                  <a:cubicBezTo>
                    <a:pt x="53775" y="9688"/>
                    <a:pt x="50544" y="20346"/>
                    <a:pt x="41911" y="25314"/>
                  </a:cubicBezTo>
                  <a:cubicBezTo>
                    <a:pt x="36750" y="28304"/>
                    <a:pt x="29902" y="28931"/>
                    <a:pt x="26333" y="33754"/>
                  </a:cubicBezTo>
                  <a:cubicBezTo>
                    <a:pt x="23295" y="37853"/>
                    <a:pt x="23681" y="43785"/>
                    <a:pt x="20642" y="47885"/>
                  </a:cubicBezTo>
                  <a:cubicBezTo>
                    <a:pt x="16977" y="52852"/>
                    <a:pt x="9646" y="53672"/>
                    <a:pt x="5451" y="58157"/>
                  </a:cubicBezTo>
                  <a:cubicBezTo>
                    <a:pt x="1785" y="62112"/>
                    <a:pt x="1255" y="67947"/>
                    <a:pt x="965" y="73301"/>
                  </a:cubicBezTo>
                  <a:cubicBezTo>
                    <a:pt x="628" y="78992"/>
                    <a:pt x="290" y="84682"/>
                    <a:pt x="1" y="90373"/>
                  </a:cubicBezTo>
                  <a:cubicBezTo>
                    <a:pt x="8875" y="90807"/>
                    <a:pt x="21607" y="91290"/>
                    <a:pt x="23391" y="91483"/>
                  </a:cubicBezTo>
                  <a:cubicBezTo>
                    <a:pt x="27261" y="91828"/>
                    <a:pt x="31117" y="91954"/>
                    <a:pt x="34977" y="91954"/>
                  </a:cubicBezTo>
                  <a:cubicBezTo>
                    <a:pt x="41364" y="91954"/>
                    <a:pt x="47764" y="91608"/>
                    <a:pt x="54257" y="91338"/>
                  </a:cubicBezTo>
                  <a:lnTo>
                    <a:pt x="68822" y="88203"/>
                  </a:lnTo>
                  <a:cubicBezTo>
                    <a:pt x="68870" y="88444"/>
                    <a:pt x="69208" y="88492"/>
                    <a:pt x="69449" y="88492"/>
                  </a:cubicBezTo>
                  <a:lnTo>
                    <a:pt x="84689" y="88348"/>
                  </a:lnTo>
                  <a:cubicBezTo>
                    <a:pt x="85105" y="88348"/>
                    <a:pt x="85521" y="88347"/>
                    <a:pt x="85938" y="88347"/>
                  </a:cubicBezTo>
                  <a:cubicBezTo>
                    <a:pt x="89475" y="88347"/>
                    <a:pt x="93009" y="88386"/>
                    <a:pt x="96505" y="89119"/>
                  </a:cubicBezTo>
                  <a:cubicBezTo>
                    <a:pt x="100363" y="89939"/>
                    <a:pt x="103932" y="91627"/>
                    <a:pt x="107693" y="92688"/>
                  </a:cubicBezTo>
                  <a:cubicBezTo>
                    <a:pt x="113313" y="94314"/>
                    <a:pt x="119124" y="94637"/>
                    <a:pt x="124992" y="94637"/>
                  </a:cubicBezTo>
                  <a:cubicBezTo>
                    <a:pt x="128857" y="94637"/>
                    <a:pt x="132748" y="94497"/>
                    <a:pt x="136623" y="94497"/>
                  </a:cubicBezTo>
                  <a:cubicBezTo>
                    <a:pt x="141003" y="94497"/>
                    <a:pt x="145364" y="94675"/>
                    <a:pt x="149652" y="95437"/>
                  </a:cubicBezTo>
                  <a:cubicBezTo>
                    <a:pt x="150037" y="92158"/>
                    <a:pt x="150423" y="88830"/>
                    <a:pt x="150761" y="85551"/>
                  </a:cubicBezTo>
                  <a:cubicBezTo>
                    <a:pt x="152304" y="88589"/>
                    <a:pt x="153461" y="91820"/>
                    <a:pt x="154137" y="95196"/>
                  </a:cubicBezTo>
                  <a:cubicBezTo>
                    <a:pt x="155825" y="95172"/>
                    <a:pt x="157525" y="95160"/>
                    <a:pt x="159225" y="95160"/>
                  </a:cubicBezTo>
                  <a:cubicBezTo>
                    <a:pt x="160925" y="95160"/>
                    <a:pt x="162625" y="95172"/>
                    <a:pt x="164313" y="95196"/>
                  </a:cubicBezTo>
                  <a:cubicBezTo>
                    <a:pt x="164313" y="94907"/>
                    <a:pt x="164361" y="94666"/>
                    <a:pt x="164361" y="94424"/>
                  </a:cubicBezTo>
                  <a:cubicBezTo>
                    <a:pt x="164457" y="89988"/>
                    <a:pt x="163059" y="85309"/>
                    <a:pt x="159683" y="82464"/>
                  </a:cubicBezTo>
                  <a:cubicBezTo>
                    <a:pt x="157561" y="80631"/>
                    <a:pt x="154764" y="79667"/>
                    <a:pt x="152883" y="77641"/>
                  </a:cubicBezTo>
                  <a:cubicBezTo>
                    <a:pt x="148156" y="72529"/>
                    <a:pt x="151098" y="63559"/>
                    <a:pt x="146854" y="58061"/>
                  </a:cubicBezTo>
                  <a:cubicBezTo>
                    <a:pt x="143575" y="53817"/>
                    <a:pt x="137016" y="53045"/>
                    <a:pt x="134026" y="48608"/>
                  </a:cubicBezTo>
                  <a:cubicBezTo>
                    <a:pt x="130071" y="42676"/>
                    <a:pt x="134797" y="34767"/>
                    <a:pt x="133977" y="27725"/>
                  </a:cubicBezTo>
                  <a:cubicBezTo>
                    <a:pt x="133061" y="19864"/>
                    <a:pt x="125682" y="14607"/>
                    <a:pt x="118979" y="10412"/>
                  </a:cubicBezTo>
                  <a:cubicBezTo>
                    <a:pt x="113529" y="6987"/>
                    <a:pt x="108031" y="3563"/>
                    <a:pt x="101906" y="1586"/>
                  </a:cubicBezTo>
                  <a:cubicBezTo>
                    <a:pt x="98852" y="592"/>
                    <a:pt x="95591" y="0"/>
                    <a:pt x="923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67"/>
            <p:cNvSpPr/>
            <p:nvPr/>
          </p:nvSpPr>
          <p:spPr>
            <a:xfrm>
              <a:off x="1214725" y="2500600"/>
              <a:ext cx="1600000" cy="1303375"/>
            </a:xfrm>
            <a:custGeom>
              <a:avLst/>
              <a:gdLst/>
              <a:ahLst/>
              <a:cxnLst/>
              <a:rect l="l" t="t" r="r" b="b"/>
              <a:pathLst>
                <a:path w="64000" h="52135" extrusionOk="0">
                  <a:moveTo>
                    <a:pt x="16675" y="0"/>
                  </a:moveTo>
                  <a:cubicBezTo>
                    <a:pt x="14413" y="0"/>
                    <a:pt x="12151" y="255"/>
                    <a:pt x="9936" y="845"/>
                  </a:cubicBezTo>
                  <a:cubicBezTo>
                    <a:pt x="7717" y="1375"/>
                    <a:pt x="5643" y="2436"/>
                    <a:pt x="3907" y="3931"/>
                  </a:cubicBezTo>
                  <a:cubicBezTo>
                    <a:pt x="1255" y="6343"/>
                    <a:pt x="1" y="10056"/>
                    <a:pt x="1" y="13577"/>
                  </a:cubicBezTo>
                  <a:cubicBezTo>
                    <a:pt x="1" y="17049"/>
                    <a:pt x="1110" y="20425"/>
                    <a:pt x="2557" y="23512"/>
                  </a:cubicBezTo>
                  <a:cubicBezTo>
                    <a:pt x="10421" y="40804"/>
                    <a:pt x="28717" y="52135"/>
                    <a:pt x="47857" y="52135"/>
                  </a:cubicBezTo>
                  <a:cubicBezTo>
                    <a:pt x="49376" y="52135"/>
                    <a:pt x="50900" y="52063"/>
                    <a:pt x="52424" y="51918"/>
                  </a:cubicBezTo>
                  <a:lnTo>
                    <a:pt x="63999" y="38269"/>
                  </a:lnTo>
                  <a:cubicBezTo>
                    <a:pt x="57344" y="20087"/>
                    <a:pt x="42682" y="4462"/>
                    <a:pt x="23729" y="748"/>
                  </a:cubicBezTo>
                  <a:cubicBezTo>
                    <a:pt x="21411" y="280"/>
                    <a:pt x="19042" y="0"/>
                    <a:pt x="166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67"/>
            <p:cNvSpPr/>
            <p:nvPr/>
          </p:nvSpPr>
          <p:spPr>
            <a:xfrm>
              <a:off x="1249700" y="2506025"/>
              <a:ext cx="1415500" cy="1259975"/>
            </a:xfrm>
            <a:custGeom>
              <a:avLst/>
              <a:gdLst/>
              <a:ahLst/>
              <a:cxnLst/>
              <a:rect l="l" t="t" r="r" b="b"/>
              <a:pathLst>
                <a:path w="56620" h="50399" extrusionOk="0">
                  <a:moveTo>
                    <a:pt x="11623" y="1"/>
                  </a:moveTo>
                  <a:cubicBezTo>
                    <a:pt x="11189" y="49"/>
                    <a:pt x="10755" y="145"/>
                    <a:pt x="10321" y="193"/>
                  </a:cubicBezTo>
                  <a:cubicBezTo>
                    <a:pt x="10369" y="1013"/>
                    <a:pt x="10466" y="1785"/>
                    <a:pt x="10514" y="2605"/>
                  </a:cubicBezTo>
                  <a:cubicBezTo>
                    <a:pt x="10803" y="6849"/>
                    <a:pt x="11382" y="11045"/>
                    <a:pt x="12250" y="15192"/>
                  </a:cubicBezTo>
                  <a:cubicBezTo>
                    <a:pt x="10128" y="13601"/>
                    <a:pt x="8054" y="12058"/>
                    <a:pt x="6125" y="10514"/>
                  </a:cubicBezTo>
                  <a:cubicBezTo>
                    <a:pt x="4196" y="8923"/>
                    <a:pt x="2315" y="7476"/>
                    <a:pt x="579" y="6029"/>
                  </a:cubicBezTo>
                  <a:cubicBezTo>
                    <a:pt x="386" y="6367"/>
                    <a:pt x="193" y="6704"/>
                    <a:pt x="0" y="7042"/>
                  </a:cubicBezTo>
                  <a:cubicBezTo>
                    <a:pt x="1688" y="8440"/>
                    <a:pt x="3473" y="9936"/>
                    <a:pt x="5354" y="11479"/>
                  </a:cubicBezTo>
                  <a:cubicBezTo>
                    <a:pt x="7379" y="13119"/>
                    <a:pt x="9550" y="14807"/>
                    <a:pt x="11816" y="16495"/>
                  </a:cubicBezTo>
                  <a:cubicBezTo>
                    <a:pt x="9839" y="17459"/>
                    <a:pt x="5691" y="19726"/>
                    <a:pt x="772" y="22523"/>
                  </a:cubicBezTo>
                  <a:cubicBezTo>
                    <a:pt x="869" y="22764"/>
                    <a:pt x="1013" y="23053"/>
                    <a:pt x="1110" y="23295"/>
                  </a:cubicBezTo>
                  <a:cubicBezTo>
                    <a:pt x="1158" y="23439"/>
                    <a:pt x="1254" y="23584"/>
                    <a:pt x="1303" y="23680"/>
                  </a:cubicBezTo>
                  <a:cubicBezTo>
                    <a:pt x="5064" y="21607"/>
                    <a:pt x="8681" y="19292"/>
                    <a:pt x="12250" y="16832"/>
                  </a:cubicBezTo>
                  <a:cubicBezTo>
                    <a:pt x="15192" y="19002"/>
                    <a:pt x="18230" y="21269"/>
                    <a:pt x="21414" y="23536"/>
                  </a:cubicBezTo>
                  <a:cubicBezTo>
                    <a:pt x="24163" y="25465"/>
                    <a:pt x="26863" y="27298"/>
                    <a:pt x="29516" y="29082"/>
                  </a:cubicBezTo>
                  <a:cubicBezTo>
                    <a:pt x="28069" y="29757"/>
                    <a:pt x="22812" y="33133"/>
                    <a:pt x="16494" y="37088"/>
                  </a:cubicBezTo>
                  <a:cubicBezTo>
                    <a:pt x="15289" y="37811"/>
                    <a:pt x="14131" y="38535"/>
                    <a:pt x="13022" y="39210"/>
                  </a:cubicBezTo>
                  <a:cubicBezTo>
                    <a:pt x="13359" y="39499"/>
                    <a:pt x="13697" y="39789"/>
                    <a:pt x="13986" y="40078"/>
                  </a:cubicBezTo>
                  <a:cubicBezTo>
                    <a:pt x="14999" y="39499"/>
                    <a:pt x="16012" y="38872"/>
                    <a:pt x="17073" y="38245"/>
                  </a:cubicBezTo>
                  <a:cubicBezTo>
                    <a:pt x="23680" y="34146"/>
                    <a:pt x="28792" y="30288"/>
                    <a:pt x="29757" y="29275"/>
                  </a:cubicBezTo>
                  <a:cubicBezTo>
                    <a:pt x="36991" y="34098"/>
                    <a:pt x="43647" y="38245"/>
                    <a:pt x="49241" y="41621"/>
                  </a:cubicBezTo>
                  <a:cubicBezTo>
                    <a:pt x="47119" y="42441"/>
                    <a:pt x="41428" y="45287"/>
                    <a:pt x="34724" y="48807"/>
                  </a:cubicBezTo>
                  <a:lnTo>
                    <a:pt x="32651" y="49916"/>
                  </a:lnTo>
                  <a:cubicBezTo>
                    <a:pt x="33229" y="50109"/>
                    <a:pt x="33856" y="50254"/>
                    <a:pt x="34435" y="50399"/>
                  </a:cubicBezTo>
                  <a:lnTo>
                    <a:pt x="35303" y="49965"/>
                  </a:lnTo>
                  <a:cubicBezTo>
                    <a:pt x="42200" y="46299"/>
                    <a:pt x="47939" y="43068"/>
                    <a:pt x="49627" y="41862"/>
                  </a:cubicBezTo>
                  <a:lnTo>
                    <a:pt x="52038" y="43309"/>
                  </a:lnTo>
                  <a:cubicBezTo>
                    <a:pt x="53485" y="44177"/>
                    <a:pt x="54835" y="44997"/>
                    <a:pt x="56089" y="45721"/>
                  </a:cubicBezTo>
                  <a:lnTo>
                    <a:pt x="56620" y="45142"/>
                  </a:lnTo>
                  <a:lnTo>
                    <a:pt x="52569" y="42538"/>
                  </a:lnTo>
                  <a:lnTo>
                    <a:pt x="49964" y="40850"/>
                  </a:lnTo>
                  <a:cubicBezTo>
                    <a:pt x="50205" y="40030"/>
                    <a:pt x="50591" y="38486"/>
                    <a:pt x="51025" y="36413"/>
                  </a:cubicBezTo>
                  <a:cubicBezTo>
                    <a:pt x="51652" y="33278"/>
                    <a:pt x="52424" y="28889"/>
                    <a:pt x="53051" y="24018"/>
                  </a:cubicBezTo>
                  <a:cubicBezTo>
                    <a:pt x="53196" y="23005"/>
                    <a:pt x="53292" y="22041"/>
                    <a:pt x="53389" y="21076"/>
                  </a:cubicBezTo>
                  <a:cubicBezTo>
                    <a:pt x="53051" y="20594"/>
                    <a:pt x="52665" y="20112"/>
                    <a:pt x="52328" y="19629"/>
                  </a:cubicBezTo>
                  <a:cubicBezTo>
                    <a:pt x="52135" y="21028"/>
                    <a:pt x="51942" y="22427"/>
                    <a:pt x="51749" y="23922"/>
                  </a:cubicBezTo>
                  <a:cubicBezTo>
                    <a:pt x="50736" y="31735"/>
                    <a:pt x="49771" y="38342"/>
                    <a:pt x="49627" y="40608"/>
                  </a:cubicBezTo>
                  <a:cubicBezTo>
                    <a:pt x="44129" y="37136"/>
                    <a:pt x="37473" y="32844"/>
                    <a:pt x="30239" y="27973"/>
                  </a:cubicBezTo>
                  <a:cubicBezTo>
                    <a:pt x="30336" y="27105"/>
                    <a:pt x="30432" y="25272"/>
                    <a:pt x="30480" y="22716"/>
                  </a:cubicBezTo>
                  <a:cubicBezTo>
                    <a:pt x="30529" y="19147"/>
                    <a:pt x="30529" y="14180"/>
                    <a:pt x="30529" y="8730"/>
                  </a:cubicBezTo>
                  <a:cubicBezTo>
                    <a:pt x="30529" y="6704"/>
                    <a:pt x="30529" y="4775"/>
                    <a:pt x="30529" y="2942"/>
                  </a:cubicBezTo>
                  <a:lnTo>
                    <a:pt x="29275" y="2460"/>
                  </a:lnTo>
                  <a:lnTo>
                    <a:pt x="29275" y="8826"/>
                  </a:lnTo>
                  <a:cubicBezTo>
                    <a:pt x="29275" y="14276"/>
                    <a:pt x="29419" y="19195"/>
                    <a:pt x="29564" y="22764"/>
                  </a:cubicBezTo>
                  <a:cubicBezTo>
                    <a:pt x="29709" y="25079"/>
                    <a:pt x="29805" y="26815"/>
                    <a:pt x="29950" y="27732"/>
                  </a:cubicBezTo>
                  <a:cubicBezTo>
                    <a:pt x="27394" y="26044"/>
                    <a:pt x="24838" y="24259"/>
                    <a:pt x="22185" y="22427"/>
                  </a:cubicBezTo>
                  <a:cubicBezTo>
                    <a:pt x="18906" y="20112"/>
                    <a:pt x="15771" y="17797"/>
                    <a:pt x="12781" y="15578"/>
                  </a:cubicBezTo>
                  <a:cubicBezTo>
                    <a:pt x="12781" y="13697"/>
                    <a:pt x="12347" y="8537"/>
                    <a:pt x="11816" y="2412"/>
                  </a:cubicBezTo>
                  <a:cubicBezTo>
                    <a:pt x="11768" y="1592"/>
                    <a:pt x="11672" y="772"/>
                    <a:pt x="11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67"/>
            <p:cNvSpPr/>
            <p:nvPr/>
          </p:nvSpPr>
          <p:spPr>
            <a:xfrm>
              <a:off x="1322050" y="3704675"/>
              <a:ext cx="1151450" cy="736050"/>
            </a:xfrm>
            <a:custGeom>
              <a:avLst/>
              <a:gdLst/>
              <a:ahLst/>
              <a:cxnLst/>
              <a:rect l="l" t="t" r="r" b="b"/>
              <a:pathLst>
                <a:path w="46058" h="29442" extrusionOk="0">
                  <a:moveTo>
                    <a:pt x="32141" y="1"/>
                  </a:moveTo>
                  <a:cubicBezTo>
                    <a:pt x="22649" y="1"/>
                    <a:pt x="13211" y="2915"/>
                    <a:pt x="6270" y="9301"/>
                  </a:cubicBezTo>
                  <a:cubicBezTo>
                    <a:pt x="3907" y="11327"/>
                    <a:pt x="2026" y="13883"/>
                    <a:pt x="820" y="16728"/>
                  </a:cubicBezTo>
                  <a:cubicBezTo>
                    <a:pt x="241" y="18127"/>
                    <a:pt x="0" y="19622"/>
                    <a:pt x="97" y="21117"/>
                  </a:cubicBezTo>
                  <a:cubicBezTo>
                    <a:pt x="531" y="23432"/>
                    <a:pt x="1881" y="25506"/>
                    <a:pt x="3907" y="26711"/>
                  </a:cubicBezTo>
                  <a:cubicBezTo>
                    <a:pt x="5884" y="27917"/>
                    <a:pt x="8102" y="28689"/>
                    <a:pt x="10417" y="29026"/>
                  </a:cubicBezTo>
                  <a:cubicBezTo>
                    <a:pt x="12141" y="29305"/>
                    <a:pt x="13882" y="29441"/>
                    <a:pt x="15623" y="29441"/>
                  </a:cubicBezTo>
                  <a:cubicBezTo>
                    <a:pt x="27709" y="29441"/>
                    <a:pt x="39776" y="22903"/>
                    <a:pt x="46058" y="12532"/>
                  </a:cubicBezTo>
                  <a:lnTo>
                    <a:pt x="43116" y="1295"/>
                  </a:lnTo>
                  <a:cubicBezTo>
                    <a:pt x="39546" y="443"/>
                    <a:pt x="35839" y="1"/>
                    <a:pt x="321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67"/>
            <p:cNvSpPr/>
            <p:nvPr/>
          </p:nvSpPr>
          <p:spPr>
            <a:xfrm>
              <a:off x="1338925" y="3705700"/>
              <a:ext cx="1102025" cy="724650"/>
            </a:xfrm>
            <a:custGeom>
              <a:avLst/>
              <a:gdLst/>
              <a:ahLst/>
              <a:cxnLst/>
              <a:rect l="l" t="t" r="r" b="b"/>
              <a:pathLst>
                <a:path w="44081" h="28986" extrusionOk="0">
                  <a:moveTo>
                    <a:pt x="29371" y="0"/>
                  </a:moveTo>
                  <a:cubicBezTo>
                    <a:pt x="28985" y="49"/>
                    <a:pt x="28599" y="49"/>
                    <a:pt x="28165" y="97"/>
                  </a:cubicBezTo>
                  <a:lnTo>
                    <a:pt x="30336" y="1929"/>
                  </a:lnTo>
                  <a:cubicBezTo>
                    <a:pt x="34242" y="5305"/>
                    <a:pt x="37521" y="8247"/>
                    <a:pt x="38727" y="9164"/>
                  </a:cubicBezTo>
                  <a:cubicBezTo>
                    <a:pt x="34580" y="10852"/>
                    <a:pt x="29564" y="12877"/>
                    <a:pt x="23969" y="14951"/>
                  </a:cubicBezTo>
                  <a:cubicBezTo>
                    <a:pt x="23584" y="14613"/>
                    <a:pt x="22571" y="13890"/>
                    <a:pt x="21172" y="12925"/>
                  </a:cubicBezTo>
                  <a:cubicBezTo>
                    <a:pt x="19195" y="11575"/>
                    <a:pt x="16494" y="9791"/>
                    <a:pt x="13456" y="7813"/>
                  </a:cubicBezTo>
                  <a:lnTo>
                    <a:pt x="10225" y="5739"/>
                  </a:lnTo>
                  <a:lnTo>
                    <a:pt x="9453" y="6222"/>
                  </a:lnTo>
                  <a:cubicBezTo>
                    <a:pt x="10562" y="6993"/>
                    <a:pt x="11720" y="7765"/>
                    <a:pt x="12974" y="8585"/>
                  </a:cubicBezTo>
                  <a:cubicBezTo>
                    <a:pt x="16012" y="10562"/>
                    <a:pt x="18761" y="12298"/>
                    <a:pt x="20835" y="13504"/>
                  </a:cubicBezTo>
                  <a:cubicBezTo>
                    <a:pt x="22137" y="14276"/>
                    <a:pt x="23150" y="14854"/>
                    <a:pt x="23728" y="15096"/>
                  </a:cubicBezTo>
                  <a:cubicBezTo>
                    <a:pt x="21799" y="15867"/>
                    <a:pt x="19774" y="16591"/>
                    <a:pt x="17700" y="17314"/>
                  </a:cubicBezTo>
                  <a:cubicBezTo>
                    <a:pt x="15096" y="18279"/>
                    <a:pt x="12539" y="19099"/>
                    <a:pt x="10128" y="19918"/>
                  </a:cubicBezTo>
                  <a:cubicBezTo>
                    <a:pt x="9115" y="19243"/>
                    <a:pt x="6077" y="17555"/>
                    <a:pt x="2460" y="15626"/>
                  </a:cubicBezTo>
                  <a:lnTo>
                    <a:pt x="1061" y="14854"/>
                  </a:lnTo>
                  <a:cubicBezTo>
                    <a:pt x="917" y="15096"/>
                    <a:pt x="772" y="15337"/>
                    <a:pt x="675" y="15626"/>
                  </a:cubicBezTo>
                  <a:cubicBezTo>
                    <a:pt x="1110" y="15867"/>
                    <a:pt x="1592" y="16157"/>
                    <a:pt x="2074" y="16398"/>
                  </a:cubicBezTo>
                  <a:cubicBezTo>
                    <a:pt x="4534" y="17748"/>
                    <a:pt x="7090" y="19002"/>
                    <a:pt x="9694" y="20063"/>
                  </a:cubicBezTo>
                  <a:cubicBezTo>
                    <a:pt x="7958" y="20594"/>
                    <a:pt x="6318" y="21172"/>
                    <a:pt x="4678" y="21655"/>
                  </a:cubicBezTo>
                  <a:cubicBezTo>
                    <a:pt x="3039" y="22089"/>
                    <a:pt x="1495" y="22571"/>
                    <a:pt x="0" y="23005"/>
                  </a:cubicBezTo>
                  <a:cubicBezTo>
                    <a:pt x="97" y="23198"/>
                    <a:pt x="193" y="23439"/>
                    <a:pt x="338" y="23680"/>
                  </a:cubicBezTo>
                  <a:cubicBezTo>
                    <a:pt x="1785" y="23294"/>
                    <a:pt x="3328" y="22860"/>
                    <a:pt x="4919" y="22426"/>
                  </a:cubicBezTo>
                  <a:cubicBezTo>
                    <a:pt x="6656" y="21896"/>
                    <a:pt x="8440" y="21365"/>
                    <a:pt x="10273" y="20787"/>
                  </a:cubicBezTo>
                  <a:lnTo>
                    <a:pt x="10273" y="20787"/>
                  </a:lnTo>
                  <a:cubicBezTo>
                    <a:pt x="9983" y="22137"/>
                    <a:pt x="9598" y="25223"/>
                    <a:pt x="9212" y="28889"/>
                  </a:cubicBezTo>
                  <a:lnTo>
                    <a:pt x="9742" y="28937"/>
                  </a:lnTo>
                  <a:lnTo>
                    <a:pt x="10032" y="28985"/>
                  </a:lnTo>
                  <a:cubicBezTo>
                    <a:pt x="10369" y="26236"/>
                    <a:pt x="10562" y="23439"/>
                    <a:pt x="10562" y="20642"/>
                  </a:cubicBezTo>
                  <a:cubicBezTo>
                    <a:pt x="12974" y="19870"/>
                    <a:pt x="15433" y="19050"/>
                    <a:pt x="17941" y="18134"/>
                  </a:cubicBezTo>
                  <a:cubicBezTo>
                    <a:pt x="20111" y="17362"/>
                    <a:pt x="22233" y="16591"/>
                    <a:pt x="24259" y="15771"/>
                  </a:cubicBezTo>
                  <a:lnTo>
                    <a:pt x="24259" y="15771"/>
                  </a:lnTo>
                  <a:cubicBezTo>
                    <a:pt x="24066" y="16784"/>
                    <a:pt x="23873" y="20883"/>
                    <a:pt x="23535" y="25706"/>
                  </a:cubicBezTo>
                  <a:cubicBezTo>
                    <a:pt x="23439" y="26622"/>
                    <a:pt x="23391" y="27538"/>
                    <a:pt x="23342" y="28358"/>
                  </a:cubicBezTo>
                  <a:lnTo>
                    <a:pt x="24162" y="28117"/>
                  </a:lnTo>
                  <a:cubicBezTo>
                    <a:pt x="24259" y="27345"/>
                    <a:pt x="24307" y="26574"/>
                    <a:pt x="24355" y="25754"/>
                  </a:cubicBezTo>
                  <a:cubicBezTo>
                    <a:pt x="24741" y="20787"/>
                    <a:pt x="24645" y="16591"/>
                    <a:pt x="24452" y="15723"/>
                  </a:cubicBezTo>
                  <a:cubicBezTo>
                    <a:pt x="29998" y="13601"/>
                    <a:pt x="34965" y="11479"/>
                    <a:pt x="39065" y="9742"/>
                  </a:cubicBezTo>
                  <a:lnTo>
                    <a:pt x="39065" y="9742"/>
                  </a:lnTo>
                  <a:cubicBezTo>
                    <a:pt x="38679" y="11189"/>
                    <a:pt x="37955" y="15289"/>
                    <a:pt x="37232" y="20160"/>
                  </a:cubicBezTo>
                  <a:cubicBezTo>
                    <a:pt x="37184" y="20690"/>
                    <a:pt x="37087" y="21221"/>
                    <a:pt x="37039" y="21703"/>
                  </a:cubicBezTo>
                  <a:cubicBezTo>
                    <a:pt x="37377" y="21462"/>
                    <a:pt x="37714" y="21221"/>
                    <a:pt x="38052" y="20931"/>
                  </a:cubicBezTo>
                  <a:lnTo>
                    <a:pt x="38148" y="20304"/>
                  </a:lnTo>
                  <a:cubicBezTo>
                    <a:pt x="38872" y="15240"/>
                    <a:pt x="39354" y="10996"/>
                    <a:pt x="39354" y="9646"/>
                  </a:cubicBezTo>
                  <a:lnTo>
                    <a:pt x="41139" y="8874"/>
                  </a:lnTo>
                  <a:lnTo>
                    <a:pt x="44080" y="7572"/>
                  </a:lnTo>
                  <a:lnTo>
                    <a:pt x="43936" y="7090"/>
                  </a:lnTo>
                  <a:lnTo>
                    <a:pt x="40897" y="8295"/>
                  </a:lnTo>
                  <a:lnTo>
                    <a:pt x="38968" y="9067"/>
                  </a:lnTo>
                  <a:cubicBezTo>
                    <a:pt x="38631" y="8633"/>
                    <a:pt x="37907" y="7861"/>
                    <a:pt x="36943" y="6897"/>
                  </a:cubicBezTo>
                  <a:cubicBezTo>
                    <a:pt x="35448" y="5402"/>
                    <a:pt x="33277" y="3376"/>
                    <a:pt x="30866" y="1254"/>
                  </a:cubicBezTo>
                  <a:cubicBezTo>
                    <a:pt x="30384" y="820"/>
                    <a:pt x="29901" y="434"/>
                    <a:pt x="29371" y="0"/>
                  </a:cubicBezTo>
                  <a:close/>
                </a:path>
              </a:pathLst>
            </a:custGeom>
            <a:solidFill>
              <a:srgbClr val="529E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67"/>
            <p:cNvSpPr/>
            <p:nvPr/>
          </p:nvSpPr>
          <p:spPr>
            <a:xfrm>
              <a:off x="4641325" y="3105100"/>
              <a:ext cx="1738625" cy="1236800"/>
            </a:xfrm>
            <a:custGeom>
              <a:avLst/>
              <a:gdLst/>
              <a:ahLst/>
              <a:cxnLst/>
              <a:rect l="l" t="t" r="r" b="b"/>
              <a:pathLst>
                <a:path w="69545" h="49472" extrusionOk="0">
                  <a:moveTo>
                    <a:pt x="48791" y="1"/>
                  </a:moveTo>
                  <a:cubicBezTo>
                    <a:pt x="48087" y="1"/>
                    <a:pt x="47384" y="19"/>
                    <a:pt x="46684" y="55"/>
                  </a:cubicBezTo>
                  <a:cubicBezTo>
                    <a:pt x="26766" y="1068"/>
                    <a:pt x="9501" y="14813"/>
                    <a:pt x="0" y="32368"/>
                  </a:cubicBezTo>
                  <a:lnTo>
                    <a:pt x="9838" y="48042"/>
                  </a:lnTo>
                  <a:cubicBezTo>
                    <a:pt x="13771" y="49007"/>
                    <a:pt x="17774" y="49472"/>
                    <a:pt x="21757" y="49472"/>
                  </a:cubicBezTo>
                  <a:cubicBezTo>
                    <a:pt x="38878" y="49472"/>
                    <a:pt x="55642" y="40882"/>
                    <a:pt x="64915" y="26484"/>
                  </a:cubicBezTo>
                  <a:cubicBezTo>
                    <a:pt x="66844" y="23494"/>
                    <a:pt x="68483" y="20263"/>
                    <a:pt x="69014" y="16694"/>
                  </a:cubicBezTo>
                  <a:cubicBezTo>
                    <a:pt x="69544" y="13125"/>
                    <a:pt x="68821" y="9170"/>
                    <a:pt x="66458" y="6276"/>
                  </a:cubicBezTo>
                  <a:cubicBezTo>
                    <a:pt x="64915" y="4492"/>
                    <a:pt x="62937" y="3093"/>
                    <a:pt x="60767" y="2225"/>
                  </a:cubicBezTo>
                  <a:cubicBezTo>
                    <a:pt x="56946" y="623"/>
                    <a:pt x="52844" y="1"/>
                    <a:pt x="487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67"/>
            <p:cNvSpPr/>
            <p:nvPr/>
          </p:nvSpPr>
          <p:spPr>
            <a:xfrm>
              <a:off x="4769125" y="3130575"/>
              <a:ext cx="1584300" cy="1205725"/>
            </a:xfrm>
            <a:custGeom>
              <a:avLst/>
              <a:gdLst/>
              <a:ahLst/>
              <a:cxnLst/>
              <a:rect l="l" t="t" r="r" b="b"/>
              <a:pathLst>
                <a:path w="63372" h="48229" extrusionOk="0">
                  <a:moveTo>
                    <a:pt x="34145" y="1"/>
                  </a:moveTo>
                  <a:lnTo>
                    <a:pt x="34145" y="1"/>
                  </a:lnTo>
                  <a:cubicBezTo>
                    <a:pt x="33711" y="97"/>
                    <a:pt x="33277" y="194"/>
                    <a:pt x="32795" y="290"/>
                  </a:cubicBezTo>
                  <a:cubicBezTo>
                    <a:pt x="32506" y="2171"/>
                    <a:pt x="32216" y="4148"/>
                    <a:pt x="31927" y="6222"/>
                  </a:cubicBezTo>
                  <a:cubicBezTo>
                    <a:pt x="31107" y="11768"/>
                    <a:pt x="30384" y="16832"/>
                    <a:pt x="29901" y="20497"/>
                  </a:cubicBezTo>
                  <a:cubicBezTo>
                    <a:pt x="29564" y="23102"/>
                    <a:pt x="29371" y="24983"/>
                    <a:pt x="29371" y="25899"/>
                  </a:cubicBezTo>
                  <a:cubicBezTo>
                    <a:pt x="21269" y="29805"/>
                    <a:pt x="13842" y="33181"/>
                    <a:pt x="7717" y="35979"/>
                  </a:cubicBezTo>
                  <a:cubicBezTo>
                    <a:pt x="7910" y="33567"/>
                    <a:pt x="7910" y="26671"/>
                    <a:pt x="8006" y="18568"/>
                  </a:cubicBezTo>
                  <a:cubicBezTo>
                    <a:pt x="8006" y="17073"/>
                    <a:pt x="8054" y="15578"/>
                    <a:pt x="8102" y="14131"/>
                  </a:cubicBezTo>
                  <a:lnTo>
                    <a:pt x="8102" y="14131"/>
                  </a:lnTo>
                  <a:cubicBezTo>
                    <a:pt x="7620" y="14565"/>
                    <a:pt x="7186" y="14999"/>
                    <a:pt x="6752" y="15434"/>
                  </a:cubicBezTo>
                  <a:cubicBezTo>
                    <a:pt x="6704" y="16446"/>
                    <a:pt x="6704" y="17459"/>
                    <a:pt x="6656" y="18472"/>
                  </a:cubicBezTo>
                  <a:cubicBezTo>
                    <a:pt x="6607" y="23536"/>
                    <a:pt x="6704" y="28117"/>
                    <a:pt x="6897" y="31445"/>
                  </a:cubicBezTo>
                  <a:cubicBezTo>
                    <a:pt x="7041" y="33615"/>
                    <a:pt x="7186" y="35255"/>
                    <a:pt x="7331" y="36123"/>
                  </a:cubicBezTo>
                  <a:lnTo>
                    <a:pt x="4485" y="37425"/>
                  </a:lnTo>
                  <a:lnTo>
                    <a:pt x="0" y="39451"/>
                  </a:lnTo>
                  <a:lnTo>
                    <a:pt x="434" y="40174"/>
                  </a:lnTo>
                  <a:lnTo>
                    <a:pt x="4919" y="38342"/>
                  </a:lnTo>
                  <a:lnTo>
                    <a:pt x="7620" y="37184"/>
                  </a:lnTo>
                  <a:cubicBezTo>
                    <a:pt x="9115" y="38631"/>
                    <a:pt x="14517" y="42827"/>
                    <a:pt x="21027" y="47602"/>
                  </a:cubicBezTo>
                  <a:lnTo>
                    <a:pt x="21799" y="48228"/>
                  </a:lnTo>
                  <a:cubicBezTo>
                    <a:pt x="22474" y="48132"/>
                    <a:pt x="23101" y="48084"/>
                    <a:pt x="23728" y="47987"/>
                  </a:cubicBezTo>
                  <a:lnTo>
                    <a:pt x="21751" y="46492"/>
                  </a:lnTo>
                  <a:cubicBezTo>
                    <a:pt x="15481" y="41911"/>
                    <a:pt x="10032" y="38149"/>
                    <a:pt x="8006" y="36991"/>
                  </a:cubicBezTo>
                  <a:cubicBezTo>
                    <a:pt x="14179" y="34339"/>
                    <a:pt x="21654" y="31108"/>
                    <a:pt x="29708" y="27249"/>
                  </a:cubicBezTo>
                  <a:cubicBezTo>
                    <a:pt x="30577" y="28455"/>
                    <a:pt x="35206" y="33181"/>
                    <a:pt x="41283" y="38294"/>
                  </a:cubicBezTo>
                  <a:cubicBezTo>
                    <a:pt x="42248" y="39113"/>
                    <a:pt x="43212" y="39885"/>
                    <a:pt x="44177" y="40657"/>
                  </a:cubicBezTo>
                  <a:lnTo>
                    <a:pt x="45286" y="39933"/>
                  </a:lnTo>
                  <a:cubicBezTo>
                    <a:pt x="44273" y="39065"/>
                    <a:pt x="43212" y="38149"/>
                    <a:pt x="42103" y="37233"/>
                  </a:cubicBezTo>
                  <a:cubicBezTo>
                    <a:pt x="36219" y="32265"/>
                    <a:pt x="31348" y="28021"/>
                    <a:pt x="29998" y="27105"/>
                  </a:cubicBezTo>
                  <a:cubicBezTo>
                    <a:pt x="32940" y="25706"/>
                    <a:pt x="35978" y="24211"/>
                    <a:pt x="39113" y="22668"/>
                  </a:cubicBezTo>
                  <a:cubicBezTo>
                    <a:pt x="42730" y="20835"/>
                    <a:pt x="46154" y="19002"/>
                    <a:pt x="49434" y="17170"/>
                  </a:cubicBezTo>
                  <a:cubicBezTo>
                    <a:pt x="52665" y="20256"/>
                    <a:pt x="56041" y="23102"/>
                    <a:pt x="59561" y="25803"/>
                  </a:cubicBezTo>
                  <a:lnTo>
                    <a:pt x="59803" y="25465"/>
                  </a:lnTo>
                  <a:cubicBezTo>
                    <a:pt x="59995" y="25224"/>
                    <a:pt x="60140" y="24934"/>
                    <a:pt x="60285" y="24693"/>
                  </a:cubicBezTo>
                  <a:cubicBezTo>
                    <a:pt x="55655" y="21124"/>
                    <a:pt x="51797" y="18183"/>
                    <a:pt x="49916" y="16929"/>
                  </a:cubicBezTo>
                  <a:cubicBezTo>
                    <a:pt x="52472" y="15530"/>
                    <a:pt x="54932" y="14131"/>
                    <a:pt x="57246" y="12781"/>
                  </a:cubicBezTo>
                  <a:cubicBezTo>
                    <a:pt x="59417" y="11479"/>
                    <a:pt x="61442" y="10273"/>
                    <a:pt x="63371" y="9067"/>
                  </a:cubicBezTo>
                  <a:cubicBezTo>
                    <a:pt x="63227" y="8682"/>
                    <a:pt x="63130" y="8296"/>
                    <a:pt x="62937" y="7910"/>
                  </a:cubicBezTo>
                  <a:cubicBezTo>
                    <a:pt x="60960" y="9116"/>
                    <a:pt x="58838" y="10370"/>
                    <a:pt x="56620" y="11672"/>
                  </a:cubicBezTo>
                  <a:cubicBezTo>
                    <a:pt x="54401" y="12974"/>
                    <a:pt x="52086" y="14228"/>
                    <a:pt x="49675" y="15530"/>
                  </a:cubicBezTo>
                  <a:cubicBezTo>
                    <a:pt x="51122" y="11431"/>
                    <a:pt x="52375" y="7235"/>
                    <a:pt x="53292" y="2943"/>
                  </a:cubicBezTo>
                  <a:cubicBezTo>
                    <a:pt x="53485" y="2123"/>
                    <a:pt x="53678" y="1351"/>
                    <a:pt x="53822" y="531"/>
                  </a:cubicBezTo>
                  <a:cubicBezTo>
                    <a:pt x="53436" y="386"/>
                    <a:pt x="53002" y="290"/>
                    <a:pt x="52568" y="145"/>
                  </a:cubicBezTo>
                  <a:cubicBezTo>
                    <a:pt x="52375" y="965"/>
                    <a:pt x="52183" y="1737"/>
                    <a:pt x="51990" y="2557"/>
                  </a:cubicBezTo>
                  <a:cubicBezTo>
                    <a:pt x="50543" y="8730"/>
                    <a:pt x="49337" y="13938"/>
                    <a:pt x="49048" y="15819"/>
                  </a:cubicBezTo>
                  <a:cubicBezTo>
                    <a:pt x="45672" y="17652"/>
                    <a:pt x="42103" y="19533"/>
                    <a:pt x="38438" y="21414"/>
                  </a:cubicBezTo>
                  <a:cubicBezTo>
                    <a:pt x="35496" y="22909"/>
                    <a:pt x="32554" y="24307"/>
                    <a:pt x="29708" y="25706"/>
                  </a:cubicBezTo>
                  <a:cubicBezTo>
                    <a:pt x="29998" y="24742"/>
                    <a:pt x="30384" y="23005"/>
                    <a:pt x="30818" y="20690"/>
                  </a:cubicBezTo>
                  <a:cubicBezTo>
                    <a:pt x="31541" y="17073"/>
                    <a:pt x="32409" y="12058"/>
                    <a:pt x="33229" y="6511"/>
                  </a:cubicBezTo>
                  <a:cubicBezTo>
                    <a:pt x="33567" y="4245"/>
                    <a:pt x="33904" y="2026"/>
                    <a:pt x="34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67"/>
            <p:cNvSpPr/>
            <p:nvPr/>
          </p:nvSpPr>
          <p:spPr>
            <a:xfrm>
              <a:off x="4738975" y="4349100"/>
              <a:ext cx="1232250" cy="894175"/>
            </a:xfrm>
            <a:custGeom>
              <a:avLst/>
              <a:gdLst/>
              <a:ahLst/>
              <a:cxnLst/>
              <a:rect l="l" t="t" r="r" b="b"/>
              <a:pathLst>
                <a:path w="49290" h="35767" extrusionOk="0">
                  <a:moveTo>
                    <a:pt x="9649" y="1"/>
                  </a:moveTo>
                  <a:cubicBezTo>
                    <a:pt x="8082" y="1"/>
                    <a:pt x="6519" y="71"/>
                    <a:pt x="4968" y="211"/>
                  </a:cubicBezTo>
                  <a:lnTo>
                    <a:pt x="0" y="12027"/>
                  </a:lnTo>
                  <a:cubicBezTo>
                    <a:pt x="5847" y="26002"/>
                    <a:pt x="20550" y="35761"/>
                    <a:pt x="35702" y="35761"/>
                  </a:cubicBezTo>
                  <a:cubicBezTo>
                    <a:pt x="35923" y="35761"/>
                    <a:pt x="36144" y="35759"/>
                    <a:pt x="36364" y="35755"/>
                  </a:cubicBezTo>
                  <a:cubicBezTo>
                    <a:pt x="36563" y="35762"/>
                    <a:pt x="36762" y="35766"/>
                    <a:pt x="36961" y="35766"/>
                  </a:cubicBezTo>
                  <a:cubicBezTo>
                    <a:pt x="39317" y="35766"/>
                    <a:pt x="41660" y="35246"/>
                    <a:pt x="43839" y="34356"/>
                  </a:cubicBezTo>
                  <a:cubicBezTo>
                    <a:pt x="46203" y="33247"/>
                    <a:pt x="48228" y="31270"/>
                    <a:pt x="48903" y="28810"/>
                  </a:cubicBezTo>
                  <a:cubicBezTo>
                    <a:pt x="49289" y="27170"/>
                    <a:pt x="49241" y="25482"/>
                    <a:pt x="48807" y="23891"/>
                  </a:cubicBezTo>
                  <a:cubicBezTo>
                    <a:pt x="47939" y="20563"/>
                    <a:pt x="46299" y="17476"/>
                    <a:pt x="44081" y="14872"/>
                  </a:cubicBezTo>
                  <a:cubicBezTo>
                    <a:pt x="35903" y="4843"/>
                    <a:pt x="22654" y="1"/>
                    <a:pt x="96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67"/>
            <p:cNvSpPr/>
            <p:nvPr/>
          </p:nvSpPr>
          <p:spPr>
            <a:xfrm>
              <a:off x="4794425" y="4373650"/>
              <a:ext cx="1156300" cy="869325"/>
            </a:xfrm>
            <a:custGeom>
              <a:avLst/>
              <a:gdLst/>
              <a:ahLst/>
              <a:cxnLst/>
              <a:rect l="l" t="t" r="r" b="b"/>
              <a:pathLst>
                <a:path w="46252" h="34773" extrusionOk="0">
                  <a:moveTo>
                    <a:pt x="17266" y="1"/>
                  </a:moveTo>
                  <a:cubicBezTo>
                    <a:pt x="16640" y="386"/>
                    <a:pt x="16061" y="772"/>
                    <a:pt x="15434" y="1158"/>
                  </a:cubicBezTo>
                  <a:cubicBezTo>
                    <a:pt x="12444" y="3087"/>
                    <a:pt x="9791" y="4920"/>
                    <a:pt x="7910" y="6318"/>
                  </a:cubicBezTo>
                  <a:cubicBezTo>
                    <a:pt x="6705" y="7235"/>
                    <a:pt x="5788" y="7958"/>
                    <a:pt x="5354" y="8392"/>
                  </a:cubicBezTo>
                  <a:lnTo>
                    <a:pt x="3377" y="7235"/>
                  </a:lnTo>
                  <a:lnTo>
                    <a:pt x="194" y="5450"/>
                  </a:lnTo>
                  <a:lnTo>
                    <a:pt x="1" y="5981"/>
                  </a:lnTo>
                  <a:lnTo>
                    <a:pt x="2991" y="7862"/>
                  </a:lnTo>
                  <a:lnTo>
                    <a:pt x="4824" y="8971"/>
                  </a:lnTo>
                  <a:cubicBezTo>
                    <a:pt x="4583" y="10466"/>
                    <a:pt x="4438" y="15192"/>
                    <a:pt x="4438" y="20883"/>
                  </a:cubicBezTo>
                  <a:lnTo>
                    <a:pt x="4438" y="21558"/>
                  </a:lnTo>
                  <a:cubicBezTo>
                    <a:pt x="4727" y="21896"/>
                    <a:pt x="5065" y="22282"/>
                    <a:pt x="5402" y="22619"/>
                  </a:cubicBezTo>
                  <a:lnTo>
                    <a:pt x="5402" y="20883"/>
                  </a:lnTo>
                  <a:cubicBezTo>
                    <a:pt x="5402" y="15433"/>
                    <a:pt x="5258" y="10804"/>
                    <a:pt x="5065" y="9164"/>
                  </a:cubicBezTo>
                  <a:lnTo>
                    <a:pt x="5065" y="9164"/>
                  </a:lnTo>
                  <a:cubicBezTo>
                    <a:pt x="9309" y="11720"/>
                    <a:pt x="14421" y="14806"/>
                    <a:pt x="20160" y="18038"/>
                  </a:cubicBezTo>
                  <a:cubicBezTo>
                    <a:pt x="19823" y="18954"/>
                    <a:pt x="19003" y="23536"/>
                    <a:pt x="18617" y="29034"/>
                  </a:cubicBezTo>
                  <a:cubicBezTo>
                    <a:pt x="18569" y="29950"/>
                    <a:pt x="18520" y="30818"/>
                    <a:pt x="18472" y="31638"/>
                  </a:cubicBezTo>
                  <a:lnTo>
                    <a:pt x="19388" y="31976"/>
                  </a:lnTo>
                  <a:cubicBezTo>
                    <a:pt x="19437" y="31059"/>
                    <a:pt x="19533" y="30046"/>
                    <a:pt x="19581" y="29034"/>
                  </a:cubicBezTo>
                  <a:cubicBezTo>
                    <a:pt x="19967" y="23680"/>
                    <a:pt x="20401" y="19195"/>
                    <a:pt x="20353" y="18038"/>
                  </a:cubicBezTo>
                  <a:lnTo>
                    <a:pt x="20353" y="18038"/>
                  </a:lnTo>
                  <a:cubicBezTo>
                    <a:pt x="22427" y="19243"/>
                    <a:pt x="24597" y="20401"/>
                    <a:pt x="26864" y="21607"/>
                  </a:cubicBezTo>
                  <a:cubicBezTo>
                    <a:pt x="29468" y="23005"/>
                    <a:pt x="32072" y="24307"/>
                    <a:pt x="34532" y="25513"/>
                  </a:cubicBezTo>
                  <a:cubicBezTo>
                    <a:pt x="34146" y="28600"/>
                    <a:pt x="33905" y="31686"/>
                    <a:pt x="33809" y="34773"/>
                  </a:cubicBezTo>
                  <a:lnTo>
                    <a:pt x="34773" y="34773"/>
                  </a:lnTo>
                  <a:cubicBezTo>
                    <a:pt x="34870" y="30722"/>
                    <a:pt x="34966" y="27297"/>
                    <a:pt x="34918" y="25706"/>
                  </a:cubicBezTo>
                  <a:lnTo>
                    <a:pt x="34918" y="25706"/>
                  </a:lnTo>
                  <a:cubicBezTo>
                    <a:pt x="36799" y="26671"/>
                    <a:pt x="38680" y="27539"/>
                    <a:pt x="40512" y="28359"/>
                  </a:cubicBezTo>
                  <a:cubicBezTo>
                    <a:pt x="42152" y="29130"/>
                    <a:pt x="43792" y="29854"/>
                    <a:pt x="45335" y="30481"/>
                  </a:cubicBezTo>
                  <a:cubicBezTo>
                    <a:pt x="45480" y="30288"/>
                    <a:pt x="45673" y="30046"/>
                    <a:pt x="45817" y="29805"/>
                  </a:cubicBezTo>
                  <a:cubicBezTo>
                    <a:pt x="44226" y="29130"/>
                    <a:pt x="42586" y="28359"/>
                    <a:pt x="40898" y="27587"/>
                  </a:cubicBezTo>
                  <a:cubicBezTo>
                    <a:pt x="39162" y="26767"/>
                    <a:pt x="37426" y="25899"/>
                    <a:pt x="35641" y="25031"/>
                  </a:cubicBezTo>
                  <a:cubicBezTo>
                    <a:pt x="38680" y="24259"/>
                    <a:pt x="41670" y="23343"/>
                    <a:pt x="44612" y="22234"/>
                  </a:cubicBezTo>
                  <a:cubicBezTo>
                    <a:pt x="45142" y="22041"/>
                    <a:pt x="45721" y="21800"/>
                    <a:pt x="46251" y="21607"/>
                  </a:cubicBezTo>
                  <a:cubicBezTo>
                    <a:pt x="46155" y="21317"/>
                    <a:pt x="46058" y="21028"/>
                    <a:pt x="45914" y="20739"/>
                  </a:cubicBezTo>
                  <a:lnTo>
                    <a:pt x="44274" y="21317"/>
                  </a:lnTo>
                  <a:cubicBezTo>
                    <a:pt x="40030" y="22909"/>
                    <a:pt x="36413" y="24211"/>
                    <a:pt x="35207" y="24790"/>
                  </a:cubicBezTo>
                  <a:cubicBezTo>
                    <a:pt x="32651" y="23536"/>
                    <a:pt x="30047" y="22185"/>
                    <a:pt x="27394" y="20787"/>
                  </a:cubicBezTo>
                  <a:cubicBezTo>
                    <a:pt x="25176" y="19629"/>
                    <a:pt x="23102" y="18472"/>
                    <a:pt x="21076" y="17363"/>
                  </a:cubicBezTo>
                  <a:cubicBezTo>
                    <a:pt x="21752" y="17170"/>
                    <a:pt x="22957" y="16687"/>
                    <a:pt x="24501" y="16060"/>
                  </a:cubicBezTo>
                  <a:cubicBezTo>
                    <a:pt x="26912" y="15048"/>
                    <a:pt x="30240" y="13649"/>
                    <a:pt x="33905" y="11913"/>
                  </a:cubicBezTo>
                  <a:cubicBezTo>
                    <a:pt x="35352" y="11238"/>
                    <a:pt x="36799" y="10562"/>
                    <a:pt x="38101" y="9935"/>
                  </a:cubicBezTo>
                  <a:lnTo>
                    <a:pt x="37329" y="9260"/>
                  </a:lnTo>
                  <a:cubicBezTo>
                    <a:pt x="36124" y="9839"/>
                    <a:pt x="34821" y="10418"/>
                    <a:pt x="33471" y="11045"/>
                  </a:cubicBezTo>
                  <a:cubicBezTo>
                    <a:pt x="29854" y="12733"/>
                    <a:pt x="26574" y="14276"/>
                    <a:pt x="24211" y="15433"/>
                  </a:cubicBezTo>
                  <a:cubicBezTo>
                    <a:pt x="22572" y="16253"/>
                    <a:pt x="21366" y="16880"/>
                    <a:pt x="20787" y="17266"/>
                  </a:cubicBezTo>
                  <a:cubicBezTo>
                    <a:pt x="15048" y="14083"/>
                    <a:pt x="9839" y="11045"/>
                    <a:pt x="5595" y="8537"/>
                  </a:cubicBezTo>
                  <a:cubicBezTo>
                    <a:pt x="7042" y="7717"/>
                    <a:pt x="11093" y="5064"/>
                    <a:pt x="15964" y="1978"/>
                  </a:cubicBezTo>
                  <a:lnTo>
                    <a:pt x="18569" y="290"/>
                  </a:lnTo>
                  <a:lnTo>
                    <a:pt x="17266" y="1"/>
                  </a:lnTo>
                  <a:close/>
                </a:path>
              </a:pathLst>
            </a:custGeom>
            <a:solidFill>
              <a:srgbClr val="529E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67"/>
            <p:cNvSpPr/>
            <p:nvPr/>
          </p:nvSpPr>
          <p:spPr>
            <a:xfrm>
              <a:off x="2882200" y="1873025"/>
              <a:ext cx="2482550" cy="2389625"/>
            </a:xfrm>
            <a:custGeom>
              <a:avLst/>
              <a:gdLst/>
              <a:ahLst/>
              <a:cxnLst/>
              <a:rect l="l" t="t" r="r" b="b"/>
              <a:pathLst>
                <a:path w="99302" h="95585" extrusionOk="0">
                  <a:moveTo>
                    <a:pt x="74368" y="1"/>
                  </a:moveTo>
                  <a:lnTo>
                    <a:pt x="74368" y="1"/>
                  </a:lnTo>
                  <a:cubicBezTo>
                    <a:pt x="64867" y="2461"/>
                    <a:pt x="55173" y="3811"/>
                    <a:pt x="45383" y="4052"/>
                  </a:cubicBezTo>
                  <a:cubicBezTo>
                    <a:pt x="44660" y="10852"/>
                    <a:pt x="42972" y="17508"/>
                    <a:pt x="40464" y="23826"/>
                  </a:cubicBezTo>
                  <a:lnTo>
                    <a:pt x="31976" y="17218"/>
                  </a:lnTo>
                  <a:cubicBezTo>
                    <a:pt x="25561" y="22909"/>
                    <a:pt x="18568" y="27877"/>
                    <a:pt x="11093" y="32121"/>
                  </a:cubicBezTo>
                  <a:cubicBezTo>
                    <a:pt x="7669" y="34050"/>
                    <a:pt x="4004" y="35979"/>
                    <a:pt x="2075" y="39355"/>
                  </a:cubicBezTo>
                  <a:cubicBezTo>
                    <a:pt x="338" y="42297"/>
                    <a:pt x="242" y="45817"/>
                    <a:pt x="145" y="49193"/>
                  </a:cubicBezTo>
                  <a:cubicBezTo>
                    <a:pt x="1" y="54884"/>
                    <a:pt x="49" y="61009"/>
                    <a:pt x="3377" y="65591"/>
                  </a:cubicBezTo>
                  <a:cubicBezTo>
                    <a:pt x="5499" y="68485"/>
                    <a:pt x="8682" y="70365"/>
                    <a:pt x="11383" y="72729"/>
                  </a:cubicBezTo>
                  <a:cubicBezTo>
                    <a:pt x="14614" y="75526"/>
                    <a:pt x="17170" y="78998"/>
                    <a:pt x="20256" y="81892"/>
                  </a:cubicBezTo>
                  <a:cubicBezTo>
                    <a:pt x="28262" y="89415"/>
                    <a:pt x="39403" y="92695"/>
                    <a:pt x="50254" y="94479"/>
                  </a:cubicBezTo>
                  <a:cubicBezTo>
                    <a:pt x="53894" y="95092"/>
                    <a:pt x="57606" y="95584"/>
                    <a:pt x="61288" y="95584"/>
                  </a:cubicBezTo>
                  <a:cubicBezTo>
                    <a:pt x="62827" y="95584"/>
                    <a:pt x="64359" y="95498"/>
                    <a:pt x="65880" y="95299"/>
                  </a:cubicBezTo>
                  <a:cubicBezTo>
                    <a:pt x="71088" y="94624"/>
                    <a:pt x="76249" y="92598"/>
                    <a:pt x="79866" y="88837"/>
                  </a:cubicBezTo>
                  <a:cubicBezTo>
                    <a:pt x="85557" y="82953"/>
                    <a:pt x="86570" y="74127"/>
                    <a:pt x="89994" y="66748"/>
                  </a:cubicBezTo>
                  <a:cubicBezTo>
                    <a:pt x="92116" y="62263"/>
                    <a:pt x="95106" y="58212"/>
                    <a:pt x="96987" y="53630"/>
                  </a:cubicBezTo>
                  <a:cubicBezTo>
                    <a:pt x="98819" y="49097"/>
                    <a:pt x="99302" y="43454"/>
                    <a:pt x="96408" y="39451"/>
                  </a:cubicBezTo>
                  <a:cubicBezTo>
                    <a:pt x="95058" y="37522"/>
                    <a:pt x="93080" y="36124"/>
                    <a:pt x="91103" y="34821"/>
                  </a:cubicBezTo>
                  <a:cubicBezTo>
                    <a:pt x="85412" y="31011"/>
                    <a:pt x="79577" y="27394"/>
                    <a:pt x="73645" y="23970"/>
                  </a:cubicBezTo>
                  <a:cubicBezTo>
                    <a:pt x="71812" y="22909"/>
                    <a:pt x="70751" y="20932"/>
                    <a:pt x="70896" y="18858"/>
                  </a:cubicBezTo>
                  <a:cubicBezTo>
                    <a:pt x="71233" y="13022"/>
                    <a:pt x="71957" y="7187"/>
                    <a:pt x="72969" y="1400"/>
                  </a:cubicBezTo>
                  <a:lnTo>
                    <a:pt x="74368" y="1"/>
                  </a:ln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67"/>
            <p:cNvSpPr/>
            <p:nvPr/>
          </p:nvSpPr>
          <p:spPr>
            <a:xfrm>
              <a:off x="2882200" y="2303475"/>
              <a:ext cx="2481350" cy="1959850"/>
            </a:xfrm>
            <a:custGeom>
              <a:avLst/>
              <a:gdLst/>
              <a:ahLst/>
              <a:cxnLst/>
              <a:rect l="l" t="t" r="r" b="b"/>
              <a:pathLst>
                <a:path w="99254" h="78394" extrusionOk="0">
                  <a:moveTo>
                    <a:pt x="31976" y="0"/>
                  </a:moveTo>
                  <a:cubicBezTo>
                    <a:pt x="25513" y="5691"/>
                    <a:pt x="18520" y="10707"/>
                    <a:pt x="11045" y="14951"/>
                  </a:cubicBezTo>
                  <a:cubicBezTo>
                    <a:pt x="7669" y="16832"/>
                    <a:pt x="4004" y="18761"/>
                    <a:pt x="2026" y="22185"/>
                  </a:cubicBezTo>
                  <a:cubicBezTo>
                    <a:pt x="338" y="25079"/>
                    <a:pt x="194" y="28648"/>
                    <a:pt x="145" y="32024"/>
                  </a:cubicBezTo>
                  <a:cubicBezTo>
                    <a:pt x="1" y="37666"/>
                    <a:pt x="1" y="43791"/>
                    <a:pt x="3328" y="48373"/>
                  </a:cubicBezTo>
                  <a:cubicBezTo>
                    <a:pt x="5450" y="51315"/>
                    <a:pt x="8634" y="53196"/>
                    <a:pt x="11383" y="55559"/>
                  </a:cubicBezTo>
                  <a:cubicBezTo>
                    <a:pt x="14566" y="58356"/>
                    <a:pt x="17122" y="61780"/>
                    <a:pt x="20208" y="64674"/>
                  </a:cubicBezTo>
                  <a:cubicBezTo>
                    <a:pt x="28262" y="72197"/>
                    <a:pt x="39355" y="75477"/>
                    <a:pt x="50254" y="77310"/>
                  </a:cubicBezTo>
                  <a:cubicBezTo>
                    <a:pt x="53905" y="77924"/>
                    <a:pt x="57604" y="78393"/>
                    <a:pt x="61300" y="78393"/>
                  </a:cubicBezTo>
                  <a:cubicBezTo>
                    <a:pt x="62829" y="78393"/>
                    <a:pt x="64356" y="78313"/>
                    <a:pt x="65880" y="78129"/>
                  </a:cubicBezTo>
                  <a:cubicBezTo>
                    <a:pt x="71040" y="77454"/>
                    <a:pt x="76201" y="75380"/>
                    <a:pt x="79866" y="71619"/>
                  </a:cubicBezTo>
                  <a:cubicBezTo>
                    <a:pt x="85509" y="65735"/>
                    <a:pt x="86521" y="56957"/>
                    <a:pt x="89994" y="49530"/>
                  </a:cubicBezTo>
                  <a:cubicBezTo>
                    <a:pt x="92068" y="45045"/>
                    <a:pt x="95058" y="41042"/>
                    <a:pt x="96939" y="36461"/>
                  </a:cubicBezTo>
                  <a:cubicBezTo>
                    <a:pt x="98771" y="31879"/>
                    <a:pt x="99253" y="26284"/>
                    <a:pt x="96360" y="22233"/>
                  </a:cubicBezTo>
                  <a:cubicBezTo>
                    <a:pt x="95058" y="20304"/>
                    <a:pt x="93032" y="18954"/>
                    <a:pt x="91103" y="17652"/>
                  </a:cubicBezTo>
                  <a:cubicBezTo>
                    <a:pt x="85991" y="14228"/>
                    <a:pt x="80782" y="10948"/>
                    <a:pt x="75477" y="7861"/>
                  </a:cubicBezTo>
                  <a:cubicBezTo>
                    <a:pt x="70922" y="10050"/>
                    <a:pt x="66021" y="11126"/>
                    <a:pt x="61142" y="11126"/>
                  </a:cubicBezTo>
                  <a:cubicBezTo>
                    <a:pt x="54088" y="11126"/>
                    <a:pt x="47080" y="8876"/>
                    <a:pt x="41235" y="4485"/>
                  </a:cubicBezTo>
                  <a:cubicBezTo>
                    <a:pt x="40994" y="5209"/>
                    <a:pt x="40705" y="5932"/>
                    <a:pt x="40416" y="6656"/>
                  </a:cubicBezTo>
                  <a:lnTo>
                    <a:pt x="319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67"/>
            <p:cNvSpPr/>
            <p:nvPr/>
          </p:nvSpPr>
          <p:spPr>
            <a:xfrm>
              <a:off x="3780450" y="2381850"/>
              <a:ext cx="1126150" cy="365400"/>
            </a:xfrm>
            <a:custGeom>
              <a:avLst/>
              <a:gdLst/>
              <a:ahLst/>
              <a:cxnLst/>
              <a:rect l="l" t="t" r="r" b="b"/>
              <a:pathLst>
                <a:path w="45046" h="14616" extrusionOk="0">
                  <a:moveTo>
                    <a:pt x="0" y="0"/>
                  </a:moveTo>
                  <a:cubicBezTo>
                    <a:pt x="1930" y="6752"/>
                    <a:pt x="8199" y="11912"/>
                    <a:pt x="15096" y="13697"/>
                  </a:cubicBezTo>
                  <a:cubicBezTo>
                    <a:pt x="17537" y="14334"/>
                    <a:pt x="20033" y="14616"/>
                    <a:pt x="22541" y="14616"/>
                  </a:cubicBezTo>
                  <a:cubicBezTo>
                    <a:pt x="27812" y="14616"/>
                    <a:pt x="33133" y="13372"/>
                    <a:pt x="38100" y="11575"/>
                  </a:cubicBezTo>
                  <a:cubicBezTo>
                    <a:pt x="40560" y="10803"/>
                    <a:pt x="42923" y="9597"/>
                    <a:pt x="45045" y="8006"/>
                  </a:cubicBezTo>
                  <a:cubicBezTo>
                    <a:pt x="43212" y="6897"/>
                    <a:pt x="41380" y="5787"/>
                    <a:pt x="39547" y="4726"/>
                  </a:cubicBezTo>
                  <a:cubicBezTo>
                    <a:pt x="34992" y="6915"/>
                    <a:pt x="30091" y="7991"/>
                    <a:pt x="25212" y="7991"/>
                  </a:cubicBezTo>
                  <a:cubicBezTo>
                    <a:pt x="18158" y="7991"/>
                    <a:pt x="11150" y="5741"/>
                    <a:pt x="5305" y="1350"/>
                  </a:cubicBezTo>
                  <a:cubicBezTo>
                    <a:pt x="5064" y="2074"/>
                    <a:pt x="4775" y="2797"/>
                    <a:pt x="4486" y="352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67"/>
            <p:cNvSpPr/>
            <p:nvPr/>
          </p:nvSpPr>
          <p:spPr>
            <a:xfrm>
              <a:off x="5464800" y="237875"/>
              <a:ext cx="1206925" cy="1042550"/>
            </a:xfrm>
            <a:custGeom>
              <a:avLst/>
              <a:gdLst/>
              <a:ahLst/>
              <a:cxnLst/>
              <a:rect l="l" t="t" r="r" b="b"/>
              <a:pathLst>
                <a:path w="48277" h="41702" extrusionOk="0">
                  <a:moveTo>
                    <a:pt x="23889" y="1"/>
                  </a:moveTo>
                  <a:cubicBezTo>
                    <a:pt x="18759" y="1"/>
                    <a:pt x="13579" y="1575"/>
                    <a:pt x="9646" y="4640"/>
                  </a:cubicBezTo>
                  <a:cubicBezTo>
                    <a:pt x="820" y="11536"/>
                    <a:pt x="1" y="25957"/>
                    <a:pt x="7042" y="34300"/>
                  </a:cubicBezTo>
                  <a:cubicBezTo>
                    <a:pt x="6367" y="35843"/>
                    <a:pt x="5788" y="37387"/>
                    <a:pt x="5306" y="38978"/>
                  </a:cubicBezTo>
                  <a:cubicBezTo>
                    <a:pt x="5209" y="39267"/>
                    <a:pt x="5209" y="39605"/>
                    <a:pt x="5306" y="39894"/>
                  </a:cubicBezTo>
                  <a:cubicBezTo>
                    <a:pt x="5442" y="40222"/>
                    <a:pt x="5764" y="40333"/>
                    <a:pt x="6122" y="40333"/>
                  </a:cubicBezTo>
                  <a:cubicBezTo>
                    <a:pt x="6397" y="40333"/>
                    <a:pt x="6694" y="40268"/>
                    <a:pt x="6945" y="40184"/>
                  </a:cubicBezTo>
                  <a:cubicBezTo>
                    <a:pt x="8585" y="39702"/>
                    <a:pt x="10225" y="39075"/>
                    <a:pt x="11768" y="38351"/>
                  </a:cubicBezTo>
                  <a:cubicBezTo>
                    <a:pt x="15526" y="40579"/>
                    <a:pt x="19748" y="41702"/>
                    <a:pt x="23983" y="41702"/>
                  </a:cubicBezTo>
                  <a:cubicBezTo>
                    <a:pt x="27357" y="41702"/>
                    <a:pt x="30740" y="40990"/>
                    <a:pt x="33905" y="39557"/>
                  </a:cubicBezTo>
                  <a:cubicBezTo>
                    <a:pt x="36413" y="38399"/>
                    <a:pt x="38631" y="36663"/>
                    <a:pt x="40415" y="34493"/>
                  </a:cubicBezTo>
                  <a:cubicBezTo>
                    <a:pt x="48277" y="24799"/>
                    <a:pt x="45817" y="7919"/>
                    <a:pt x="33712" y="2132"/>
                  </a:cubicBezTo>
                  <a:cubicBezTo>
                    <a:pt x="30718" y="703"/>
                    <a:pt x="27315" y="1"/>
                    <a:pt x="238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67"/>
            <p:cNvSpPr/>
            <p:nvPr/>
          </p:nvSpPr>
          <p:spPr>
            <a:xfrm>
              <a:off x="5778275" y="503200"/>
              <a:ext cx="553450" cy="526325"/>
            </a:xfrm>
            <a:custGeom>
              <a:avLst/>
              <a:gdLst/>
              <a:ahLst/>
              <a:cxnLst/>
              <a:rect l="l" t="t" r="r" b="b"/>
              <a:pathLst>
                <a:path w="22138" h="21053" extrusionOk="0">
                  <a:moveTo>
                    <a:pt x="16803" y="0"/>
                  </a:moveTo>
                  <a:cubicBezTo>
                    <a:pt x="15460" y="0"/>
                    <a:pt x="14121" y="737"/>
                    <a:pt x="13312" y="2033"/>
                  </a:cubicBezTo>
                  <a:cubicBezTo>
                    <a:pt x="12106" y="4058"/>
                    <a:pt x="11431" y="6325"/>
                    <a:pt x="11334" y="8640"/>
                  </a:cubicBezTo>
                  <a:cubicBezTo>
                    <a:pt x="9723" y="6768"/>
                    <a:pt x="6422" y="3755"/>
                    <a:pt x="3595" y="3755"/>
                  </a:cubicBezTo>
                  <a:cubicBezTo>
                    <a:pt x="3291" y="3755"/>
                    <a:pt x="2992" y="3790"/>
                    <a:pt x="2702" y="3865"/>
                  </a:cubicBezTo>
                  <a:cubicBezTo>
                    <a:pt x="1" y="4541"/>
                    <a:pt x="435" y="9026"/>
                    <a:pt x="1255" y="10955"/>
                  </a:cubicBezTo>
                  <a:cubicBezTo>
                    <a:pt x="3377" y="16115"/>
                    <a:pt x="8875" y="19057"/>
                    <a:pt x="14180" y="20890"/>
                  </a:cubicBezTo>
                  <a:cubicBezTo>
                    <a:pt x="14433" y="20998"/>
                    <a:pt x="14713" y="21053"/>
                    <a:pt x="15000" y="21053"/>
                  </a:cubicBezTo>
                  <a:cubicBezTo>
                    <a:pt x="15096" y="21053"/>
                    <a:pt x="15193" y="21047"/>
                    <a:pt x="15289" y="21034"/>
                  </a:cubicBezTo>
                  <a:cubicBezTo>
                    <a:pt x="15627" y="20938"/>
                    <a:pt x="15916" y="20697"/>
                    <a:pt x="16157" y="20456"/>
                  </a:cubicBezTo>
                  <a:cubicBezTo>
                    <a:pt x="19726" y="16549"/>
                    <a:pt x="22137" y="11292"/>
                    <a:pt x="21414" y="6036"/>
                  </a:cubicBezTo>
                  <a:cubicBezTo>
                    <a:pt x="21269" y="4396"/>
                    <a:pt x="20690" y="2804"/>
                    <a:pt x="19726" y="1454"/>
                  </a:cubicBezTo>
                  <a:cubicBezTo>
                    <a:pt x="18919" y="456"/>
                    <a:pt x="17860" y="0"/>
                    <a:pt x="168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67"/>
            <p:cNvSpPr/>
            <p:nvPr/>
          </p:nvSpPr>
          <p:spPr>
            <a:xfrm>
              <a:off x="1114650" y="1439350"/>
              <a:ext cx="934450" cy="800825"/>
            </a:xfrm>
            <a:custGeom>
              <a:avLst/>
              <a:gdLst/>
              <a:ahLst/>
              <a:cxnLst/>
              <a:rect l="l" t="t" r="r" b="b"/>
              <a:pathLst>
                <a:path w="37378" h="32033" extrusionOk="0">
                  <a:moveTo>
                    <a:pt x="19604" y="0"/>
                  </a:moveTo>
                  <a:cubicBezTo>
                    <a:pt x="15268" y="0"/>
                    <a:pt x="10848" y="1532"/>
                    <a:pt x="7669" y="4326"/>
                  </a:cubicBezTo>
                  <a:cubicBezTo>
                    <a:pt x="1" y="11078"/>
                    <a:pt x="1689" y="23955"/>
                    <a:pt x="9454" y="29453"/>
                  </a:cubicBezTo>
                  <a:cubicBezTo>
                    <a:pt x="11190" y="30659"/>
                    <a:pt x="13215" y="31479"/>
                    <a:pt x="15289" y="31816"/>
                  </a:cubicBezTo>
                  <a:cubicBezTo>
                    <a:pt x="16229" y="31961"/>
                    <a:pt x="17170" y="32033"/>
                    <a:pt x="18104" y="32033"/>
                  </a:cubicBezTo>
                  <a:cubicBezTo>
                    <a:pt x="23069" y="32033"/>
                    <a:pt x="27851" y="30019"/>
                    <a:pt x="31301" y="26367"/>
                  </a:cubicBezTo>
                  <a:cubicBezTo>
                    <a:pt x="32603" y="26559"/>
                    <a:pt x="33905" y="26704"/>
                    <a:pt x="35255" y="26704"/>
                  </a:cubicBezTo>
                  <a:cubicBezTo>
                    <a:pt x="35689" y="26704"/>
                    <a:pt x="36316" y="26608"/>
                    <a:pt x="36413" y="26174"/>
                  </a:cubicBezTo>
                  <a:cubicBezTo>
                    <a:pt x="36413" y="25933"/>
                    <a:pt x="36316" y="25691"/>
                    <a:pt x="36172" y="25498"/>
                  </a:cubicBezTo>
                  <a:cubicBezTo>
                    <a:pt x="35497" y="24437"/>
                    <a:pt x="34773" y="23376"/>
                    <a:pt x="33953" y="22412"/>
                  </a:cubicBezTo>
                  <a:cubicBezTo>
                    <a:pt x="37377" y="14840"/>
                    <a:pt x="33809" y="4375"/>
                    <a:pt x="25899" y="1192"/>
                  </a:cubicBezTo>
                  <a:cubicBezTo>
                    <a:pt x="23933" y="386"/>
                    <a:pt x="21779" y="0"/>
                    <a:pt x="196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67"/>
            <p:cNvSpPr/>
            <p:nvPr/>
          </p:nvSpPr>
          <p:spPr>
            <a:xfrm>
              <a:off x="1371475" y="1677400"/>
              <a:ext cx="406300" cy="381350"/>
            </a:xfrm>
            <a:custGeom>
              <a:avLst/>
              <a:gdLst/>
              <a:ahLst/>
              <a:cxnLst/>
              <a:rect l="l" t="t" r="r" b="b"/>
              <a:pathLst>
                <a:path w="16252" h="15254" extrusionOk="0">
                  <a:moveTo>
                    <a:pt x="3149" y="1"/>
                  </a:moveTo>
                  <a:cubicBezTo>
                    <a:pt x="2070" y="1"/>
                    <a:pt x="1038" y="587"/>
                    <a:pt x="531" y="1797"/>
                  </a:cubicBezTo>
                  <a:cubicBezTo>
                    <a:pt x="97" y="2955"/>
                    <a:pt x="0" y="4257"/>
                    <a:pt x="242" y="5511"/>
                  </a:cubicBezTo>
                  <a:cubicBezTo>
                    <a:pt x="820" y="9514"/>
                    <a:pt x="3666" y="12890"/>
                    <a:pt x="7090" y="14964"/>
                  </a:cubicBezTo>
                  <a:cubicBezTo>
                    <a:pt x="7331" y="15157"/>
                    <a:pt x="7572" y="15205"/>
                    <a:pt x="7862" y="15253"/>
                  </a:cubicBezTo>
                  <a:cubicBezTo>
                    <a:pt x="8151" y="15205"/>
                    <a:pt x="8440" y="15108"/>
                    <a:pt x="8633" y="14915"/>
                  </a:cubicBezTo>
                  <a:cubicBezTo>
                    <a:pt x="12154" y="12456"/>
                    <a:pt x="15578" y="9128"/>
                    <a:pt x="16060" y="4932"/>
                  </a:cubicBezTo>
                  <a:cubicBezTo>
                    <a:pt x="16252" y="3352"/>
                    <a:pt x="15635" y="13"/>
                    <a:pt x="13596" y="13"/>
                  </a:cubicBezTo>
                  <a:cubicBezTo>
                    <a:pt x="13582" y="13"/>
                    <a:pt x="13567" y="13"/>
                    <a:pt x="13552" y="13"/>
                  </a:cubicBezTo>
                  <a:cubicBezTo>
                    <a:pt x="11237" y="61"/>
                    <a:pt x="9067" y="3437"/>
                    <a:pt x="8199" y="5318"/>
                  </a:cubicBezTo>
                  <a:cubicBezTo>
                    <a:pt x="7620" y="3630"/>
                    <a:pt x="6656" y="2087"/>
                    <a:pt x="5354" y="881"/>
                  </a:cubicBezTo>
                  <a:cubicBezTo>
                    <a:pt x="4711" y="299"/>
                    <a:pt x="3918" y="1"/>
                    <a:pt x="3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67"/>
            <p:cNvSpPr/>
            <p:nvPr/>
          </p:nvSpPr>
          <p:spPr>
            <a:xfrm>
              <a:off x="3958900" y="1873025"/>
              <a:ext cx="781300" cy="426100"/>
            </a:xfrm>
            <a:custGeom>
              <a:avLst/>
              <a:gdLst/>
              <a:ahLst/>
              <a:cxnLst/>
              <a:rect l="l" t="t" r="r" b="b"/>
              <a:pathLst>
                <a:path w="31252" h="17044" extrusionOk="0">
                  <a:moveTo>
                    <a:pt x="31252" y="1"/>
                  </a:moveTo>
                  <a:lnTo>
                    <a:pt x="31252" y="1"/>
                  </a:lnTo>
                  <a:cubicBezTo>
                    <a:pt x="21799" y="2461"/>
                    <a:pt x="12057" y="3811"/>
                    <a:pt x="2267" y="4052"/>
                  </a:cubicBezTo>
                  <a:cubicBezTo>
                    <a:pt x="1833" y="8055"/>
                    <a:pt x="1061" y="12058"/>
                    <a:pt x="0" y="15916"/>
                  </a:cubicBezTo>
                  <a:cubicBezTo>
                    <a:pt x="820" y="16109"/>
                    <a:pt x="1688" y="16206"/>
                    <a:pt x="2508" y="16350"/>
                  </a:cubicBezTo>
                  <a:cubicBezTo>
                    <a:pt x="5532" y="16793"/>
                    <a:pt x="8595" y="17044"/>
                    <a:pt x="11649" y="17044"/>
                  </a:cubicBezTo>
                  <a:cubicBezTo>
                    <a:pt x="16244" y="17044"/>
                    <a:pt x="20820" y="16477"/>
                    <a:pt x="25223" y="15145"/>
                  </a:cubicBezTo>
                  <a:cubicBezTo>
                    <a:pt x="26236" y="14855"/>
                    <a:pt x="27201" y="14518"/>
                    <a:pt x="28165" y="14132"/>
                  </a:cubicBezTo>
                  <a:cubicBezTo>
                    <a:pt x="28599" y="9839"/>
                    <a:pt x="29178" y="5595"/>
                    <a:pt x="29901" y="1400"/>
                  </a:cubicBezTo>
                  <a:lnTo>
                    <a:pt x="31252" y="1"/>
                  </a:lnTo>
                  <a:close/>
                </a:path>
              </a:pathLst>
            </a:custGeom>
            <a:solidFill>
              <a:srgbClr val="E08F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67"/>
            <p:cNvSpPr/>
            <p:nvPr/>
          </p:nvSpPr>
          <p:spPr>
            <a:xfrm>
              <a:off x="4887275" y="1155775"/>
              <a:ext cx="412725" cy="553450"/>
            </a:xfrm>
            <a:custGeom>
              <a:avLst/>
              <a:gdLst/>
              <a:ahLst/>
              <a:cxnLst/>
              <a:rect l="l" t="t" r="r" b="b"/>
              <a:pathLst>
                <a:path w="16509" h="22138" extrusionOk="0">
                  <a:moveTo>
                    <a:pt x="6574" y="0"/>
                  </a:moveTo>
                  <a:cubicBezTo>
                    <a:pt x="5237" y="0"/>
                    <a:pt x="3893" y="302"/>
                    <a:pt x="2653" y="912"/>
                  </a:cubicBezTo>
                  <a:lnTo>
                    <a:pt x="0" y="21216"/>
                  </a:lnTo>
                  <a:cubicBezTo>
                    <a:pt x="1498" y="21846"/>
                    <a:pt x="3024" y="22137"/>
                    <a:pt x="4510" y="22137"/>
                  </a:cubicBezTo>
                  <a:cubicBezTo>
                    <a:pt x="10871" y="22137"/>
                    <a:pt x="16509" y="16802"/>
                    <a:pt x="16157" y="9882"/>
                  </a:cubicBezTo>
                  <a:cubicBezTo>
                    <a:pt x="16012" y="6603"/>
                    <a:pt x="14421" y="3612"/>
                    <a:pt x="11768" y="1683"/>
                  </a:cubicBezTo>
                  <a:cubicBezTo>
                    <a:pt x="10234" y="568"/>
                    <a:pt x="8409" y="0"/>
                    <a:pt x="6574" y="0"/>
                  </a:cubicBez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67"/>
            <p:cNvSpPr/>
            <p:nvPr/>
          </p:nvSpPr>
          <p:spPr>
            <a:xfrm>
              <a:off x="3255975" y="1218300"/>
              <a:ext cx="303850" cy="55575"/>
            </a:xfrm>
            <a:custGeom>
              <a:avLst/>
              <a:gdLst/>
              <a:ahLst/>
              <a:cxnLst/>
              <a:rect l="l" t="t" r="r" b="b"/>
              <a:pathLst>
                <a:path w="12154" h="2223" extrusionOk="0">
                  <a:moveTo>
                    <a:pt x="11475" y="1"/>
                  </a:moveTo>
                  <a:cubicBezTo>
                    <a:pt x="11461" y="1"/>
                    <a:pt x="11446" y="1"/>
                    <a:pt x="11430" y="2"/>
                  </a:cubicBezTo>
                  <a:cubicBezTo>
                    <a:pt x="7861" y="243"/>
                    <a:pt x="4293" y="581"/>
                    <a:pt x="724" y="1063"/>
                  </a:cubicBezTo>
                  <a:cubicBezTo>
                    <a:pt x="16" y="1158"/>
                    <a:pt x="1" y="2222"/>
                    <a:pt x="679" y="2222"/>
                  </a:cubicBezTo>
                  <a:cubicBezTo>
                    <a:pt x="693" y="2222"/>
                    <a:pt x="708" y="2222"/>
                    <a:pt x="724" y="2221"/>
                  </a:cubicBezTo>
                  <a:cubicBezTo>
                    <a:pt x="4293" y="1738"/>
                    <a:pt x="7861" y="1401"/>
                    <a:pt x="11430" y="1160"/>
                  </a:cubicBezTo>
                  <a:cubicBezTo>
                    <a:pt x="12138" y="1065"/>
                    <a:pt x="12153" y="1"/>
                    <a:pt x="114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67"/>
            <p:cNvSpPr/>
            <p:nvPr/>
          </p:nvSpPr>
          <p:spPr>
            <a:xfrm>
              <a:off x="3322275" y="1278050"/>
              <a:ext cx="324375" cy="523775"/>
            </a:xfrm>
            <a:custGeom>
              <a:avLst/>
              <a:gdLst/>
              <a:ahLst/>
              <a:cxnLst/>
              <a:rect l="l" t="t" r="r" b="b"/>
              <a:pathLst>
                <a:path w="12975" h="20951" extrusionOk="0">
                  <a:moveTo>
                    <a:pt x="6295" y="0"/>
                  </a:moveTo>
                  <a:cubicBezTo>
                    <a:pt x="3637" y="0"/>
                    <a:pt x="1315" y="2345"/>
                    <a:pt x="676" y="4991"/>
                  </a:cubicBezTo>
                  <a:cubicBezTo>
                    <a:pt x="1" y="7740"/>
                    <a:pt x="821" y="10682"/>
                    <a:pt x="1978" y="13286"/>
                  </a:cubicBezTo>
                  <a:cubicBezTo>
                    <a:pt x="2943" y="15505"/>
                    <a:pt x="4245" y="17675"/>
                    <a:pt x="6174" y="19170"/>
                  </a:cubicBezTo>
                  <a:cubicBezTo>
                    <a:pt x="7531" y="20248"/>
                    <a:pt x="9289" y="20950"/>
                    <a:pt x="11014" y="20950"/>
                  </a:cubicBezTo>
                  <a:cubicBezTo>
                    <a:pt x="11680" y="20950"/>
                    <a:pt x="12342" y="20845"/>
                    <a:pt x="12974" y="20617"/>
                  </a:cubicBezTo>
                  <a:lnTo>
                    <a:pt x="6753" y="24"/>
                  </a:lnTo>
                  <a:cubicBezTo>
                    <a:pt x="6599" y="8"/>
                    <a:pt x="6447" y="0"/>
                    <a:pt x="6295" y="0"/>
                  </a:cubicBez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67"/>
            <p:cNvSpPr/>
            <p:nvPr/>
          </p:nvSpPr>
          <p:spPr>
            <a:xfrm>
              <a:off x="4997000" y="1234775"/>
              <a:ext cx="176050" cy="412850"/>
            </a:xfrm>
            <a:custGeom>
              <a:avLst/>
              <a:gdLst/>
              <a:ahLst/>
              <a:cxnLst/>
              <a:rect l="l" t="t" r="r" b="b"/>
              <a:pathLst>
                <a:path w="7042" h="16514" extrusionOk="0">
                  <a:moveTo>
                    <a:pt x="6886" y="1"/>
                  </a:moveTo>
                  <a:cubicBezTo>
                    <a:pt x="6639" y="1"/>
                    <a:pt x="5664" y="332"/>
                    <a:pt x="4389" y="1224"/>
                  </a:cubicBezTo>
                  <a:cubicBezTo>
                    <a:pt x="2508" y="2671"/>
                    <a:pt x="1109" y="4648"/>
                    <a:pt x="482" y="6915"/>
                  </a:cubicBezTo>
                  <a:cubicBezTo>
                    <a:pt x="145" y="8121"/>
                    <a:pt x="0" y="9423"/>
                    <a:pt x="0" y="10677"/>
                  </a:cubicBezTo>
                  <a:cubicBezTo>
                    <a:pt x="48" y="11738"/>
                    <a:pt x="145" y="12751"/>
                    <a:pt x="338" y="13812"/>
                  </a:cubicBezTo>
                  <a:cubicBezTo>
                    <a:pt x="621" y="15463"/>
                    <a:pt x="904" y="16514"/>
                    <a:pt x="1006" y="16514"/>
                  </a:cubicBezTo>
                  <a:cubicBezTo>
                    <a:pt x="1009" y="16514"/>
                    <a:pt x="1011" y="16513"/>
                    <a:pt x="1013" y="16512"/>
                  </a:cubicBezTo>
                  <a:cubicBezTo>
                    <a:pt x="1158" y="16512"/>
                    <a:pt x="1109" y="15403"/>
                    <a:pt x="1013" y="13715"/>
                  </a:cubicBezTo>
                  <a:cubicBezTo>
                    <a:pt x="772" y="11545"/>
                    <a:pt x="917" y="9326"/>
                    <a:pt x="1447" y="7204"/>
                  </a:cubicBezTo>
                  <a:cubicBezTo>
                    <a:pt x="2074" y="5131"/>
                    <a:pt x="3231" y="3250"/>
                    <a:pt x="4871" y="1755"/>
                  </a:cubicBezTo>
                  <a:cubicBezTo>
                    <a:pt x="6077" y="645"/>
                    <a:pt x="7041" y="163"/>
                    <a:pt x="6945" y="18"/>
                  </a:cubicBezTo>
                  <a:cubicBezTo>
                    <a:pt x="6939" y="7"/>
                    <a:pt x="6919" y="1"/>
                    <a:pt x="6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67"/>
            <p:cNvSpPr/>
            <p:nvPr/>
          </p:nvSpPr>
          <p:spPr>
            <a:xfrm>
              <a:off x="5041600" y="1376500"/>
              <a:ext cx="96475" cy="218125"/>
            </a:xfrm>
            <a:custGeom>
              <a:avLst/>
              <a:gdLst/>
              <a:ahLst/>
              <a:cxnLst/>
              <a:rect l="l" t="t" r="r" b="b"/>
              <a:pathLst>
                <a:path w="3859" h="8725" extrusionOk="0">
                  <a:moveTo>
                    <a:pt x="166" y="0"/>
                  </a:moveTo>
                  <a:cubicBezTo>
                    <a:pt x="90" y="0"/>
                    <a:pt x="49" y="16"/>
                    <a:pt x="49" y="40"/>
                  </a:cubicBezTo>
                  <a:cubicBezTo>
                    <a:pt x="1" y="185"/>
                    <a:pt x="483" y="474"/>
                    <a:pt x="1110" y="1053"/>
                  </a:cubicBezTo>
                  <a:cubicBezTo>
                    <a:pt x="1930" y="1825"/>
                    <a:pt x="2508" y="2838"/>
                    <a:pt x="2750" y="3899"/>
                  </a:cubicBezTo>
                  <a:cubicBezTo>
                    <a:pt x="2943" y="5008"/>
                    <a:pt x="2894" y="6165"/>
                    <a:pt x="2605" y="7226"/>
                  </a:cubicBezTo>
                  <a:cubicBezTo>
                    <a:pt x="2412" y="8143"/>
                    <a:pt x="2316" y="8673"/>
                    <a:pt x="2412" y="8721"/>
                  </a:cubicBezTo>
                  <a:cubicBezTo>
                    <a:pt x="2419" y="8724"/>
                    <a:pt x="2426" y="8725"/>
                    <a:pt x="2433" y="8725"/>
                  </a:cubicBezTo>
                  <a:cubicBezTo>
                    <a:pt x="2588" y="8725"/>
                    <a:pt x="2910" y="8248"/>
                    <a:pt x="3232" y="7419"/>
                  </a:cubicBezTo>
                  <a:cubicBezTo>
                    <a:pt x="3473" y="6889"/>
                    <a:pt x="3618" y="6358"/>
                    <a:pt x="3714" y="5828"/>
                  </a:cubicBezTo>
                  <a:cubicBezTo>
                    <a:pt x="3859" y="5104"/>
                    <a:pt x="3859" y="4381"/>
                    <a:pt x="3666" y="3657"/>
                  </a:cubicBezTo>
                  <a:cubicBezTo>
                    <a:pt x="3377" y="2403"/>
                    <a:pt x="2605" y="1246"/>
                    <a:pt x="1544" y="523"/>
                  </a:cubicBezTo>
                  <a:cubicBezTo>
                    <a:pt x="899" y="128"/>
                    <a:pt x="386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67"/>
            <p:cNvSpPr/>
            <p:nvPr/>
          </p:nvSpPr>
          <p:spPr>
            <a:xfrm>
              <a:off x="3370500" y="1394100"/>
              <a:ext cx="270100" cy="317400"/>
            </a:xfrm>
            <a:custGeom>
              <a:avLst/>
              <a:gdLst/>
              <a:ahLst/>
              <a:cxnLst/>
              <a:rect l="l" t="t" r="r" b="b"/>
              <a:pathLst>
                <a:path w="10804" h="12696" extrusionOk="0">
                  <a:moveTo>
                    <a:pt x="106" y="1"/>
                  </a:moveTo>
                  <a:cubicBezTo>
                    <a:pt x="69" y="1"/>
                    <a:pt x="49" y="5"/>
                    <a:pt x="49" y="12"/>
                  </a:cubicBezTo>
                  <a:cubicBezTo>
                    <a:pt x="1" y="108"/>
                    <a:pt x="966" y="397"/>
                    <a:pt x="2316" y="1121"/>
                  </a:cubicBezTo>
                  <a:cubicBezTo>
                    <a:pt x="4004" y="2134"/>
                    <a:pt x="5547" y="3484"/>
                    <a:pt x="6705" y="5124"/>
                  </a:cubicBezTo>
                  <a:cubicBezTo>
                    <a:pt x="7910" y="6763"/>
                    <a:pt x="8875" y="8500"/>
                    <a:pt x="9647" y="10380"/>
                  </a:cubicBezTo>
                  <a:cubicBezTo>
                    <a:pt x="10274" y="11827"/>
                    <a:pt x="10611" y="12695"/>
                    <a:pt x="10708" y="12695"/>
                  </a:cubicBezTo>
                  <a:cubicBezTo>
                    <a:pt x="10804" y="12695"/>
                    <a:pt x="10611" y="11683"/>
                    <a:pt x="10081" y="10188"/>
                  </a:cubicBezTo>
                  <a:cubicBezTo>
                    <a:pt x="9454" y="8258"/>
                    <a:pt x="8489" y="6378"/>
                    <a:pt x="7235" y="4738"/>
                  </a:cubicBezTo>
                  <a:cubicBezTo>
                    <a:pt x="6029" y="3002"/>
                    <a:pt x="4390" y="1651"/>
                    <a:pt x="2509" y="735"/>
                  </a:cubicBezTo>
                  <a:cubicBezTo>
                    <a:pt x="1262" y="153"/>
                    <a:pt x="337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67"/>
            <p:cNvSpPr/>
            <p:nvPr/>
          </p:nvSpPr>
          <p:spPr>
            <a:xfrm>
              <a:off x="3453700" y="1444925"/>
              <a:ext cx="84425" cy="216075"/>
            </a:xfrm>
            <a:custGeom>
              <a:avLst/>
              <a:gdLst/>
              <a:ahLst/>
              <a:cxnLst/>
              <a:rect l="l" t="t" r="r" b="b"/>
              <a:pathLst>
                <a:path w="3377" h="8643" extrusionOk="0">
                  <a:moveTo>
                    <a:pt x="806" y="1"/>
                  </a:moveTo>
                  <a:cubicBezTo>
                    <a:pt x="698" y="1"/>
                    <a:pt x="424" y="478"/>
                    <a:pt x="194" y="1306"/>
                  </a:cubicBezTo>
                  <a:cubicBezTo>
                    <a:pt x="97" y="1837"/>
                    <a:pt x="1" y="2367"/>
                    <a:pt x="1" y="2898"/>
                  </a:cubicBezTo>
                  <a:cubicBezTo>
                    <a:pt x="1" y="3525"/>
                    <a:pt x="97" y="4200"/>
                    <a:pt x="290" y="4827"/>
                  </a:cubicBezTo>
                  <a:cubicBezTo>
                    <a:pt x="483" y="5454"/>
                    <a:pt x="724" y="6081"/>
                    <a:pt x="1110" y="6660"/>
                  </a:cubicBezTo>
                  <a:cubicBezTo>
                    <a:pt x="1351" y="7094"/>
                    <a:pt x="1689" y="7479"/>
                    <a:pt x="2075" y="7865"/>
                  </a:cubicBezTo>
                  <a:cubicBezTo>
                    <a:pt x="2694" y="8396"/>
                    <a:pt x="3191" y="8643"/>
                    <a:pt x="3307" y="8643"/>
                  </a:cubicBezTo>
                  <a:cubicBezTo>
                    <a:pt x="3317" y="8643"/>
                    <a:pt x="3324" y="8641"/>
                    <a:pt x="3328" y="8637"/>
                  </a:cubicBezTo>
                  <a:cubicBezTo>
                    <a:pt x="3377" y="8540"/>
                    <a:pt x="2991" y="8155"/>
                    <a:pt x="2460" y="7528"/>
                  </a:cubicBezTo>
                  <a:cubicBezTo>
                    <a:pt x="2123" y="7142"/>
                    <a:pt x="1833" y="6756"/>
                    <a:pt x="1592" y="6322"/>
                  </a:cubicBezTo>
                  <a:cubicBezTo>
                    <a:pt x="1013" y="5261"/>
                    <a:pt x="676" y="4055"/>
                    <a:pt x="628" y="2898"/>
                  </a:cubicBezTo>
                  <a:cubicBezTo>
                    <a:pt x="579" y="2367"/>
                    <a:pt x="628" y="1885"/>
                    <a:pt x="676" y="1403"/>
                  </a:cubicBezTo>
                  <a:cubicBezTo>
                    <a:pt x="772" y="583"/>
                    <a:pt x="917" y="52"/>
                    <a:pt x="821" y="4"/>
                  </a:cubicBezTo>
                  <a:cubicBezTo>
                    <a:pt x="816" y="2"/>
                    <a:pt x="811" y="1"/>
                    <a:pt x="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67"/>
            <p:cNvSpPr/>
            <p:nvPr/>
          </p:nvSpPr>
          <p:spPr>
            <a:xfrm>
              <a:off x="3479025" y="423550"/>
              <a:ext cx="1518000" cy="1716875"/>
            </a:xfrm>
            <a:custGeom>
              <a:avLst/>
              <a:gdLst/>
              <a:ahLst/>
              <a:cxnLst/>
              <a:rect l="l" t="t" r="r" b="b"/>
              <a:pathLst>
                <a:path w="60720" h="68675" extrusionOk="0">
                  <a:moveTo>
                    <a:pt x="31531" y="1"/>
                  </a:moveTo>
                  <a:cubicBezTo>
                    <a:pt x="30815" y="1"/>
                    <a:pt x="30125" y="20"/>
                    <a:pt x="29468" y="58"/>
                  </a:cubicBezTo>
                  <a:cubicBezTo>
                    <a:pt x="20160" y="589"/>
                    <a:pt x="7958" y="4881"/>
                    <a:pt x="3135" y="13417"/>
                  </a:cubicBezTo>
                  <a:cubicBezTo>
                    <a:pt x="869" y="17372"/>
                    <a:pt x="290" y="22098"/>
                    <a:pt x="193" y="26680"/>
                  </a:cubicBezTo>
                  <a:cubicBezTo>
                    <a:pt x="0" y="36953"/>
                    <a:pt x="2267" y="47080"/>
                    <a:pt x="6801" y="56340"/>
                  </a:cubicBezTo>
                  <a:cubicBezTo>
                    <a:pt x="11016" y="64939"/>
                    <a:pt x="19320" y="68675"/>
                    <a:pt x="28301" y="68675"/>
                  </a:cubicBezTo>
                  <a:cubicBezTo>
                    <a:pt x="29595" y="68675"/>
                    <a:pt x="30904" y="68597"/>
                    <a:pt x="32217" y="68445"/>
                  </a:cubicBezTo>
                  <a:cubicBezTo>
                    <a:pt x="41525" y="67384"/>
                    <a:pt x="52762" y="64250"/>
                    <a:pt x="56523" y="54845"/>
                  </a:cubicBezTo>
                  <a:cubicBezTo>
                    <a:pt x="60382" y="45055"/>
                    <a:pt x="60719" y="34348"/>
                    <a:pt x="59803" y="23883"/>
                  </a:cubicBezTo>
                  <a:cubicBezTo>
                    <a:pt x="59224" y="17035"/>
                    <a:pt x="58067" y="8980"/>
                    <a:pt x="51701" y="4881"/>
                  </a:cubicBezTo>
                  <a:cubicBezTo>
                    <a:pt x="46576" y="1581"/>
                    <a:pt x="38010" y="1"/>
                    <a:pt x="31531" y="1"/>
                  </a:cubicBez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67"/>
            <p:cNvSpPr/>
            <p:nvPr/>
          </p:nvSpPr>
          <p:spPr>
            <a:xfrm>
              <a:off x="3955275" y="955475"/>
              <a:ext cx="119375" cy="580325"/>
            </a:xfrm>
            <a:custGeom>
              <a:avLst/>
              <a:gdLst/>
              <a:ahLst/>
              <a:cxnLst/>
              <a:rect l="l" t="t" r="r" b="b"/>
              <a:pathLst>
                <a:path w="4775" h="23213" extrusionOk="0">
                  <a:moveTo>
                    <a:pt x="106" y="0"/>
                  </a:moveTo>
                  <a:cubicBezTo>
                    <a:pt x="103" y="0"/>
                    <a:pt x="100" y="1"/>
                    <a:pt x="97" y="2"/>
                  </a:cubicBezTo>
                  <a:cubicBezTo>
                    <a:pt x="0" y="98"/>
                    <a:pt x="724" y="1448"/>
                    <a:pt x="1737" y="3619"/>
                  </a:cubicBezTo>
                  <a:cubicBezTo>
                    <a:pt x="2364" y="4921"/>
                    <a:pt x="2846" y="6223"/>
                    <a:pt x="3183" y="7573"/>
                  </a:cubicBezTo>
                  <a:cubicBezTo>
                    <a:pt x="3618" y="9213"/>
                    <a:pt x="3666" y="10949"/>
                    <a:pt x="3376" y="12589"/>
                  </a:cubicBezTo>
                  <a:cubicBezTo>
                    <a:pt x="3183" y="13457"/>
                    <a:pt x="2894" y="14277"/>
                    <a:pt x="2412" y="15000"/>
                  </a:cubicBezTo>
                  <a:cubicBezTo>
                    <a:pt x="2026" y="15724"/>
                    <a:pt x="1447" y="16351"/>
                    <a:pt x="1013" y="17122"/>
                  </a:cubicBezTo>
                  <a:cubicBezTo>
                    <a:pt x="579" y="17846"/>
                    <a:pt x="338" y="18666"/>
                    <a:pt x="386" y="19534"/>
                  </a:cubicBezTo>
                  <a:cubicBezTo>
                    <a:pt x="434" y="20257"/>
                    <a:pt x="676" y="20981"/>
                    <a:pt x="1110" y="21608"/>
                  </a:cubicBezTo>
                  <a:cubicBezTo>
                    <a:pt x="1688" y="22428"/>
                    <a:pt x="2653" y="23006"/>
                    <a:pt x="3666" y="23151"/>
                  </a:cubicBezTo>
                  <a:cubicBezTo>
                    <a:pt x="3886" y="23195"/>
                    <a:pt x="4074" y="23212"/>
                    <a:pt x="4230" y="23212"/>
                  </a:cubicBezTo>
                  <a:cubicBezTo>
                    <a:pt x="4588" y="23212"/>
                    <a:pt x="4775" y="23122"/>
                    <a:pt x="4775" y="23054"/>
                  </a:cubicBezTo>
                  <a:cubicBezTo>
                    <a:pt x="4775" y="23006"/>
                    <a:pt x="4389" y="23006"/>
                    <a:pt x="3762" y="22813"/>
                  </a:cubicBezTo>
                  <a:cubicBezTo>
                    <a:pt x="2894" y="22524"/>
                    <a:pt x="2171" y="21945"/>
                    <a:pt x="1688" y="21174"/>
                  </a:cubicBezTo>
                  <a:cubicBezTo>
                    <a:pt x="1013" y="20064"/>
                    <a:pt x="1061" y="18618"/>
                    <a:pt x="1785" y="17557"/>
                  </a:cubicBezTo>
                  <a:cubicBezTo>
                    <a:pt x="2171" y="16881"/>
                    <a:pt x="2798" y="16254"/>
                    <a:pt x="3280" y="15483"/>
                  </a:cubicBezTo>
                  <a:cubicBezTo>
                    <a:pt x="3762" y="14663"/>
                    <a:pt x="4148" y="13747"/>
                    <a:pt x="4341" y="12782"/>
                  </a:cubicBezTo>
                  <a:cubicBezTo>
                    <a:pt x="4679" y="10998"/>
                    <a:pt x="4582" y="9117"/>
                    <a:pt x="4100" y="7380"/>
                  </a:cubicBezTo>
                  <a:cubicBezTo>
                    <a:pt x="3666" y="5934"/>
                    <a:pt x="3087" y="4583"/>
                    <a:pt x="2364" y="3329"/>
                  </a:cubicBezTo>
                  <a:cubicBezTo>
                    <a:pt x="1181" y="1201"/>
                    <a:pt x="277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67"/>
            <p:cNvSpPr/>
            <p:nvPr/>
          </p:nvSpPr>
          <p:spPr>
            <a:xfrm>
              <a:off x="4108400" y="1454250"/>
              <a:ext cx="43425" cy="49075"/>
            </a:xfrm>
            <a:custGeom>
              <a:avLst/>
              <a:gdLst/>
              <a:ahLst/>
              <a:cxnLst/>
              <a:rect l="l" t="t" r="r" b="b"/>
              <a:pathLst>
                <a:path w="1737" h="1963" extrusionOk="0">
                  <a:moveTo>
                    <a:pt x="1531" y="0"/>
                  </a:moveTo>
                  <a:cubicBezTo>
                    <a:pt x="1348" y="0"/>
                    <a:pt x="969" y="319"/>
                    <a:pt x="627" y="789"/>
                  </a:cubicBezTo>
                  <a:cubicBezTo>
                    <a:pt x="242" y="1319"/>
                    <a:pt x="0" y="1850"/>
                    <a:pt x="193" y="1946"/>
                  </a:cubicBezTo>
                  <a:cubicBezTo>
                    <a:pt x="210" y="1957"/>
                    <a:pt x="230" y="1962"/>
                    <a:pt x="254" y="1962"/>
                  </a:cubicBezTo>
                  <a:cubicBezTo>
                    <a:pt x="437" y="1962"/>
                    <a:pt x="816" y="1644"/>
                    <a:pt x="1158" y="1174"/>
                  </a:cubicBezTo>
                  <a:cubicBezTo>
                    <a:pt x="1544" y="644"/>
                    <a:pt x="1737" y="162"/>
                    <a:pt x="1592" y="17"/>
                  </a:cubicBezTo>
                  <a:cubicBezTo>
                    <a:pt x="1575" y="6"/>
                    <a:pt x="1555" y="0"/>
                    <a:pt x="1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67"/>
            <p:cNvSpPr/>
            <p:nvPr/>
          </p:nvSpPr>
          <p:spPr>
            <a:xfrm>
              <a:off x="3778025" y="1248375"/>
              <a:ext cx="36200" cy="154500"/>
            </a:xfrm>
            <a:custGeom>
              <a:avLst/>
              <a:gdLst/>
              <a:ahLst/>
              <a:cxnLst/>
              <a:rect l="l" t="t" r="r" b="b"/>
              <a:pathLst>
                <a:path w="1448" h="6180" extrusionOk="0">
                  <a:moveTo>
                    <a:pt x="320" y="0"/>
                  </a:moveTo>
                  <a:cubicBezTo>
                    <a:pt x="310" y="0"/>
                    <a:pt x="300" y="2"/>
                    <a:pt x="290" y="5"/>
                  </a:cubicBezTo>
                  <a:cubicBezTo>
                    <a:pt x="49" y="53"/>
                    <a:pt x="1" y="1452"/>
                    <a:pt x="242" y="3140"/>
                  </a:cubicBezTo>
                  <a:cubicBezTo>
                    <a:pt x="432" y="4846"/>
                    <a:pt x="854" y="6179"/>
                    <a:pt x="1143" y="6179"/>
                  </a:cubicBezTo>
                  <a:cubicBezTo>
                    <a:pt x="1148" y="6179"/>
                    <a:pt x="1153" y="6179"/>
                    <a:pt x="1158" y="6178"/>
                  </a:cubicBezTo>
                  <a:cubicBezTo>
                    <a:pt x="1400" y="6130"/>
                    <a:pt x="1448" y="4731"/>
                    <a:pt x="1207" y="2995"/>
                  </a:cubicBezTo>
                  <a:cubicBezTo>
                    <a:pt x="974" y="1317"/>
                    <a:pt x="606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67"/>
            <p:cNvSpPr/>
            <p:nvPr/>
          </p:nvSpPr>
          <p:spPr>
            <a:xfrm>
              <a:off x="4341100" y="1149600"/>
              <a:ext cx="37400" cy="159225"/>
            </a:xfrm>
            <a:custGeom>
              <a:avLst/>
              <a:gdLst/>
              <a:ahLst/>
              <a:cxnLst/>
              <a:rect l="l" t="t" r="r" b="b"/>
              <a:pathLst>
                <a:path w="1496" h="6369" extrusionOk="0">
                  <a:moveTo>
                    <a:pt x="302" y="0"/>
                  </a:moveTo>
                  <a:cubicBezTo>
                    <a:pt x="298" y="0"/>
                    <a:pt x="294" y="0"/>
                    <a:pt x="290" y="1"/>
                  </a:cubicBezTo>
                  <a:cubicBezTo>
                    <a:pt x="0" y="49"/>
                    <a:pt x="0" y="1496"/>
                    <a:pt x="290" y="3233"/>
                  </a:cubicBezTo>
                  <a:cubicBezTo>
                    <a:pt x="527" y="4987"/>
                    <a:pt x="904" y="6369"/>
                    <a:pt x="1237" y="6369"/>
                  </a:cubicBezTo>
                  <a:cubicBezTo>
                    <a:pt x="1243" y="6369"/>
                    <a:pt x="1249" y="6368"/>
                    <a:pt x="1254" y="6367"/>
                  </a:cubicBezTo>
                  <a:cubicBezTo>
                    <a:pt x="1495" y="6319"/>
                    <a:pt x="1495" y="4872"/>
                    <a:pt x="1254" y="3088"/>
                  </a:cubicBezTo>
                  <a:cubicBezTo>
                    <a:pt x="970" y="1381"/>
                    <a:pt x="545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67"/>
            <p:cNvSpPr/>
            <p:nvPr/>
          </p:nvSpPr>
          <p:spPr>
            <a:xfrm>
              <a:off x="4376050" y="1352175"/>
              <a:ext cx="425650" cy="425625"/>
            </a:xfrm>
            <a:custGeom>
              <a:avLst/>
              <a:gdLst/>
              <a:ahLst/>
              <a:cxnLst/>
              <a:rect l="l" t="t" r="r" b="b"/>
              <a:pathLst>
                <a:path w="17026" h="17025" extrusionOk="0">
                  <a:moveTo>
                    <a:pt x="8489" y="1"/>
                  </a:moveTo>
                  <a:cubicBezTo>
                    <a:pt x="3811" y="1"/>
                    <a:pt x="1" y="3811"/>
                    <a:pt x="1" y="8489"/>
                  </a:cubicBezTo>
                  <a:cubicBezTo>
                    <a:pt x="1" y="13215"/>
                    <a:pt x="3811" y="17025"/>
                    <a:pt x="8489" y="17025"/>
                  </a:cubicBezTo>
                  <a:cubicBezTo>
                    <a:pt x="13215" y="17025"/>
                    <a:pt x="17025" y="13215"/>
                    <a:pt x="17025" y="8489"/>
                  </a:cubicBezTo>
                  <a:cubicBezTo>
                    <a:pt x="17025" y="3811"/>
                    <a:pt x="13215" y="1"/>
                    <a:pt x="8489" y="1"/>
                  </a:cubicBezTo>
                  <a:close/>
                </a:path>
              </a:pathLst>
            </a:custGeom>
            <a:solidFill>
              <a:schemeClr val="accent5">
                <a:alpha val="433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3653" name="Google Shape;3653;p67"/>
            <p:cNvSpPr/>
            <p:nvPr/>
          </p:nvSpPr>
          <p:spPr>
            <a:xfrm>
              <a:off x="3556200" y="1552325"/>
              <a:ext cx="360525" cy="419600"/>
            </a:xfrm>
            <a:custGeom>
              <a:avLst/>
              <a:gdLst/>
              <a:ahLst/>
              <a:cxnLst/>
              <a:rect l="l" t="t" r="r" b="b"/>
              <a:pathLst>
                <a:path w="14421" h="16784" extrusionOk="0">
                  <a:moveTo>
                    <a:pt x="5402" y="0"/>
                  </a:moveTo>
                  <a:cubicBezTo>
                    <a:pt x="3424" y="0"/>
                    <a:pt x="1543" y="676"/>
                    <a:pt x="0" y="1929"/>
                  </a:cubicBezTo>
                  <a:cubicBezTo>
                    <a:pt x="1013" y="5113"/>
                    <a:pt x="2219" y="8199"/>
                    <a:pt x="3714" y="11189"/>
                  </a:cubicBezTo>
                  <a:cubicBezTo>
                    <a:pt x="4678" y="13215"/>
                    <a:pt x="6029" y="15096"/>
                    <a:pt x="7620" y="16784"/>
                  </a:cubicBezTo>
                  <a:cubicBezTo>
                    <a:pt x="11719" y="15674"/>
                    <a:pt x="14420" y="11671"/>
                    <a:pt x="13841" y="7427"/>
                  </a:cubicBezTo>
                  <a:cubicBezTo>
                    <a:pt x="13311" y="3183"/>
                    <a:pt x="9694" y="0"/>
                    <a:pt x="5402" y="0"/>
                  </a:cubicBezTo>
                  <a:close/>
                </a:path>
              </a:pathLst>
            </a:custGeom>
            <a:solidFill>
              <a:schemeClr val="accent5">
                <a:alpha val="433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67"/>
            <p:cNvSpPr/>
            <p:nvPr/>
          </p:nvSpPr>
          <p:spPr>
            <a:xfrm>
              <a:off x="4020375" y="1542675"/>
              <a:ext cx="222050" cy="131425"/>
            </a:xfrm>
            <a:custGeom>
              <a:avLst/>
              <a:gdLst/>
              <a:ahLst/>
              <a:cxnLst/>
              <a:rect l="l" t="t" r="r" b="b"/>
              <a:pathLst>
                <a:path w="8882" h="5257" extrusionOk="0">
                  <a:moveTo>
                    <a:pt x="8778" y="1"/>
                  </a:moveTo>
                  <a:cubicBezTo>
                    <a:pt x="5885" y="869"/>
                    <a:pt x="2943" y="1592"/>
                    <a:pt x="1" y="2267"/>
                  </a:cubicBezTo>
                  <a:cubicBezTo>
                    <a:pt x="761" y="4322"/>
                    <a:pt x="2493" y="5256"/>
                    <a:pt x="4224" y="5256"/>
                  </a:cubicBezTo>
                  <a:cubicBezTo>
                    <a:pt x="6554" y="5256"/>
                    <a:pt x="8882" y="3561"/>
                    <a:pt x="8826" y="627"/>
                  </a:cubicBezTo>
                  <a:cubicBezTo>
                    <a:pt x="8826" y="386"/>
                    <a:pt x="8826" y="193"/>
                    <a:pt x="8778" y="1"/>
                  </a:cubicBezTo>
                  <a:close/>
                </a:path>
              </a:pathLst>
            </a:custGeom>
            <a:solidFill>
              <a:srgbClr val="FFF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67"/>
            <p:cNvSpPr/>
            <p:nvPr/>
          </p:nvSpPr>
          <p:spPr>
            <a:xfrm>
              <a:off x="3585125" y="940450"/>
              <a:ext cx="273725" cy="179125"/>
            </a:xfrm>
            <a:custGeom>
              <a:avLst/>
              <a:gdLst/>
              <a:ahLst/>
              <a:cxnLst/>
              <a:rect l="l" t="t" r="r" b="b"/>
              <a:pathLst>
                <a:path w="10949" h="7165" extrusionOk="0">
                  <a:moveTo>
                    <a:pt x="8314" y="1"/>
                  </a:moveTo>
                  <a:cubicBezTo>
                    <a:pt x="7151" y="1"/>
                    <a:pt x="5642" y="457"/>
                    <a:pt x="4148" y="1326"/>
                  </a:cubicBezTo>
                  <a:cubicBezTo>
                    <a:pt x="1544" y="2821"/>
                    <a:pt x="1" y="5088"/>
                    <a:pt x="724" y="6342"/>
                  </a:cubicBezTo>
                  <a:cubicBezTo>
                    <a:pt x="1042" y="6893"/>
                    <a:pt x="1743" y="7165"/>
                    <a:pt x="2653" y="7165"/>
                  </a:cubicBezTo>
                  <a:cubicBezTo>
                    <a:pt x="3814" y="7165"/>
                    <a:pt x="5315" y="6724"/>
                    <a:pt x="6801" y="5859"/>
                  </a:cubicBezTo>
                  <a:cubicBezTo>
                    <a:pt x="9405" y="4364"/>
                    <a:pt x="10948" y="2098"/>
                    <a:pt x="10225" y="844"/>
                  </a:cubicBezTo>
                  <a:cubicBezTo>
                    <a:pt x="9909" y="275"/>
                    <a:pt x="9216" y="1"/>
                    <a:pt x="8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67"/>
            <p:cNvSpPr/>
            <p:nvPr/>
          </p:nvSpPr>
          <p:spPr>
            <a:xfrm>
              <a:off x="4171100" y="845925"/>
              <a:ext cx="282150" cy="137175"/>
            </a:xfrm>
            <a:custGeom>
              <a:avLst/>
              <a:gdLst/>
              <a:ahLst/>
              <a:cxnLst/>
              <a:rect l="l" t="t" r="r" b="b"/>
              <a:pathLst>
                <a:path w="11286" h="5487" extrusionOk="0">
                  <a:moveTo>
                    <a:pt x="4338" y="1"/>
                  </a:moveTo>
                  <a:cubicBezTo>
                    <a:pt x="2113" y="1"/>
                    <a:pt x="387" y="759"/>
                    <a:pt x="193" y="1924"/>
                  </a:cubicBezTo>
                  <a:cubicBezTo>
                    <a:pt x="0" y="3371"/>
                    <a:pt x="2219" y="4866"/>
                    <a:pt x="5257" y="5348"/>
                  </a:cubicBezTo>
                  <a:cubicBezTo>
                    <a:pt x="5840" y="5442"/>
                    <a:pt x="6409" y="5487"/>
                    <a:pt x="6948" y="5487"/>
                  </a:cubicBezTo>
                  <a:cubicBezTo>
                    <a:pt x="9173" y="5487"/>
                    <a:pt x="10898" y="4728"/>
                    <a:pt x="11093" y="3564"/>
                  </a:cubicBezTo>
                  <a:cubicBezTo>
                    <a:pt x="11286" y="2165"/>
                    <a:pt x="9019" y="622"/>
                    <a:pt x="6029" y="140"/>
                  </a:cubicBezTo>
                  <a:cubicBezTo>
                    <a:pt x="5445" y="45"/>
                    <a:pt x="4877" y="1"/>
                    <a:pt x="43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67"/>
            <p:cNvSpPr/>
            <p:nvPr/>
          </p:nvSpPr>
          <p:spPr>
            <a:xfrm>
              <a:off x="3255975" y="348075"/>
              <a:ext cx="1826650" cy="881450"/>
            </a:xfrm>
            <a:custGeom>
              <a:avLst/>
              <a:gdLst/>
              <a:ahLst/>
              <a:cxnLst/>
              <a:rect l="l" t="t" r="r" b="b"/>
              <a:pathLst>
                <a:path w="73066" h="35258" extrusionOk="0">
                  <a:moveTo>
                    <a:pt x="40196" y="1"/>
                  </a:moveTo>
                  <a:cubicBezTo>
                    <a:pt x="34764" y="1"/>
                    <a:pt x="29337" y="676"/>
                    <a:pt x="24053" y="2004"/>
                  </a:cubicBezTo>
                  <a:lnTo>
                    <a:pt x="24053" y="2004"/>
                  </a:lnTo>
                  <a:lnTo>
                    <a:pt x="25127" y="1582"/>
                  </a:lnTo>
                  <a:lnTo>
                    <a:pt x="25127" y="1582"/>
                  </a:lnTo>
                  <a:cubicBezTo>
                    <a:pt x="10273" y="2740"/>
                    <a:pt x="0" y="16919"/>
                    <a:pt x="3521" y="31387"/>
                  </a:cubicBezTo>
                  <a:cubicBezTo>
                    <a:pt x="5547" y="31773"/>
                    <a:pt x="7608" y="31966"/>
                    <a:pt x="9676" y="31966"/>
                  </a:cubicBezTo>
                  <a:cubicBezTo>
                    <a:pt x="11744" y="31966"/>
                    <a:pt x="13818" y="31773"/>
                    <a:pt x="15867" y="31387"/>
                  </a:cubicBezTo>
                  <a:lnTo>
                    <a:pt x="17266" y="21983"/>
                  </a:lnTo>
                  <a:cubicBezTo>
                    <a:pt x="17796" y="24346"/>
                    <a:pt x="18327" y="26661"/>
                    <a:pt x="18857" y="28976"/>
                  </a:cubicBezTo>
                  <a:cubicBezTo>
                    <a:pt x="18857" y="29690"/>
                    <a:pt x="19445" y="30208"/>
                    <a:pt x="20110" y="30208"/>
                  </a:cubicBezTo>
                  <a:cubicBezTo>
                    <a:pt x="20253" y="30208"/>
                    <a:pt x="20400" y="30184"/>
                    <a:pt x="20545" y="30133"/>
                  </a:cubicBezTo>
                  <a:lnTo>
                    <a:pt x="36123" y="28927"/>
                  </a:lnTo>
                  <a:cubicBezTo>
                    <a:pt x="37087" y="25407"/>
                    <a:pt x="37666" y="21790"/>
                    <a:pt x="37763" y="18173"/>
                  </a:cubicBezTo>
                  <a:lnTo>
                    <a:pt x="40078" y="25551"/>
                  </a:lnTo>
                  <a:cubicBezTo>
                    <a:pt x="40158" y="26512"/>
                    <a:pt x="40968" y="27240"/>
                    <a:pt x="41875" y="27240"/>
                  </a:cubicBezTo>
                  <a:cubicBezTo>
                    <a:pt x="42061" y="27240"/>
                    <a:pt x="42252" y="27209"/>
                    <a:pt x="42441" y="27143"/>
                  </a:cubicBezTo>
                  <a:lnTo>
                    <a:pt x="49289" y="26661"/>
                  </a:lnTo>
                  <a:cubicBezTo>
                    <a:pt x="49340" y="26667"/>
                    <a:pt x="49391" y="26670"/>
                    <a:pt x="49443" y="26670"/>
                  </a:cubicBezTo>
                  <a:cubicBezTo>
                    <a:pt x="49787" y="26670"/>
                    <a:pt x="50153" y="26539"/>
                    <a:pt x="50447" y="26371"/>
                  </a:cubicBezTo>
                  <a:cubicBezTo>
                    <a:pt x="50832" y="25937"/>
                    <a:pt x="51074" y="25359"/>
                    <a:pt x="51074" y="24828"/>
                  </a:cubicBezTo>
                  <a:cubicBezTo>
                    <a:pt x="51315" y="21934"/>
                    <a:pt x="51556" y="19089"/>
                    <a:pt x="51797" y="16244"/>
                  </a:cubicBezTo>
                  <a:lnTo>
                    <a:pt x="51797" y="16244"/>
                  </a:lnTo>
                  <a:cubicBezTo>
                    <a:pt x="51749" y="20825"/>
                    <a:pt x="54160" y="25166"/>
                    <a:pt x="57488" y="28252"/>
                  </a:cubicBezTo>
                  <a:cubicBezTo>
                    <a:pt x="60816" y="31387"/>
                    <a:pt x="65060" y="33364"/>
                    <a:pt x="69304" y="34956"/>
                  </a:cubicBezTo>
                  <a:cubicBezTo>
                    <a:pt x="69706" y="35157"/>
                    <a:pt x="70141" y="35257"/>
                    <a:pt x="70554" y="35257"/>
                  </a:cubicBezTo>
                  <a:cubicBezTo>
                    <a:pt x="70637" y="35257"/>
                    <a:pt x="70718" y="35253"/>
                    <a:pt x="70799" y="35245"/>
                  </a:cubicBezTo>
                  <a:cubicBezTo>
                    <a:pt x="72004" y="35052"/>
                    <a:pt x="72535" y="33557"/>
                    <a:pt x="72631" y="32303"/>
                  </a:cubicBezTo>
                  <a:cubicBezTo>
                    <a:pt x="73065" y="27674"/>
                    <a:pt x="72776" y="23044"/>
                    <a:pt x="71715" y="18510"/>
                  </a:cubicBezTo>
                  <a:cubicBezTo>
                    <a:pt x="71329" y="16340"/>
                    <a:pt x="70654" y="14266"/>
                    <a:pt x="69689" y="12289"/>
                  </a:cubicBezTo>
                  <a:cubicBezTo>
                    <a:pt x="67905" y="8672"/>
                    <a:pt x="64674" y="5875"/>
                    <a:pt x="61105" y="4042"/>
                  </a:cubicBezTo>
                  <a:cubicBezTo>
                    <a:pt x="57440" y="2257"/>
                    <a:pt x="53533" y="1148"/>
                    <a:pt x="49482" y="666"/>
                  </a:cubicBezTo>
                  <a:cubicBezTo>
                    <a:pt x="46402" y="221"/>
                    <a:pt x="43299" y="1"/>
                    <a:pt x="401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67"/>
            <p:cNvSpPr/>
            <p:nvPr/>
          </p:nvSpPr>
          <p:spPr>
            <a:xfrm>
              <a:off x="3125750" y="975000"/>
              <a:ext cx="850050" cy="728050"/>
            </a:xfrm>
            <a:custGeom>
              <a:avLst/>
              <a:gdLst/>
              <a:ahLst/>
              <a:cxnLst/>
              <a:rect l="l" t="t" r="r" b="b"/>
              <a:pathLst>
                <a:path w="34002" h="29122" extrusionOk="0">
                  <a:moveTo>
                    <a:pt x="19437" y="1198"/>
                  </a:moveTo>
                  <a:cubicBezTo>
                    <a:pt x="26864" y="1198"/>
                    <a:pt x="32844" y="7178"/>
                    <a:pt x="32844" y="14605"/>
                  </a:cubicBezTo>
                  <a:cubicBezTo>
                    <a:pt x="32844" y="22665"/>
                    <a:pt x="26243" y="28009"/>
                    <a:pt x="19360" y="28009"/>
                  </a:cubicBezTo>
                  <a:cubicBezTo>
                    <a:pt x="16069" y="28009"/>
                    <a:pt x="12714" y="26788"/>
                    <a:pt x="9984" y="24058"/>
                  </a:cubicBezTo>
                  <a:cubicBezTo>
                    <a:pt x="1544" y="15618"/>
                    <a:pt x="7524" y="1198"/>
                    <a:pt x="19437" y="1198"/>
                  </a:cubicBezTo>
                  <a:close/>
                  <a:moveTo>
                    <a:pt x="19332" y="1"/>
                  </a:moveTo>
                  <a:cubicBezTo>
                    <a:pt x="15762" y="1"/>
                    <a:pt x="12123" y="1325"/>
                    <a:pt x="9164" y="4284"/>
                  </a:cubicBezTo>
                  <a:cubicBezTo>
                    <a:pt x="1" y="13448"/>
                    <a:pt x="6463" y="29122"/>
                    <a:pt x="19437" y="29122"/>
                  </a:cubicBezTo>
                  <a:cubicBezTo>
                    <a:pt x="27491" y="29122"/>
                    <a:pt x="34001" y="22611"/>
                    <a:pt x="34001" y="14605"/>
                  </a:cubicBezTo>
                  <a:cubicBezTo>
                    <a:pt x="34001" y="5822"/>
                    <a:pt x="26817" y="1"/>
                    <a:pt x="193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67"/>
            <p:cNvSpPr/>
            <p:nvPr/>
          </p:nvSpPr>
          <p:spPr>
            <a:xfrm>
              <a:off x="4010725" y="871025"/>
              <a:ext cx="850050" cy="728350"/>
            </a:xfrm>
            <a:custGeom>
              <a:avLst/>
              <a:gdLst/>
              <a:ahLst/>
              <a:cxnLst/>
              <a:rect l="l" t="t" r="r" b="b"/>
              <a:pathLst>
                <a:path w="34002" h="29134" extrusionOk="0">
                  <a:moveTo>
                    <a:pt x="19437" y="1161"/>
                  </a:moveTo>
                  <a:lnTo>
                    <a:pt x="19437" y="1209"/>
                  </a:lnTo>
                  <a:cubicBezTo>
                    <a:pt x="26816" y="1209"/>
                    <a:pt x="32796" y="7190"/>
                    <a:pt x="32844" y="14568"/>
                  </a:cubicBezTo>
                  <a:cubicBezTo>
                    <a:pt x="32844" y="22663"/>
                    <a:pt x="26239" y="28019"/>
                    <a:pt x="19353" y="28019"/>
                  </a:cubicBezTo>
                  <a:cubicBezTo>
                    <a:pt x="16065" y="28019"/>
                    <a:pt x="12712" y="26797"/>
                    <a:pt x="9984" y="24069"/>
                  </a:cubicBezTo>
                  <a:cubicBezTo>
                    <a:pt x="1496" y="15629"/>
                    <a:pt x="7476" y="1161"/>
                    <a:pt x="19437" y="1161"/>
                  </a:cubicBezTo>
                  <a:close/>
                  <a:moveTo>
                    <a:pt x="19360" y="0"/>
                  </a:moveTo>
                  <a:cubicBezTo>
                    <a:pt x="15781" y="0"/>
                    <a:pt x="12131" y="1329"/>
                    <a:pt x="9164" y="4296"/>
                  </a:cubicBezTo>
                  <a:cubicBezTo>
                    <a:pt x="1" y="13459"/>
                    <a:pt x="6463" y="29133"/>
                    <a:pt x="19437" y="29133"/>
                  </a:cubicBezTo>
                  <a:cubicBezTo>
                    <a:pt x="27491" y="29133"/>
                    <a:pt x="34001" y="22622"/>
                    <a:pt x="34001" y="14568"/>
                  </a:cubicBezTo>
                  <a:cubicBezTo>
                    <a:pt x="34001" y="5796"/>
                    <a:pt x="26834" y="0"/>
                    <a:pt x="19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67"/>
            <p:cNvSpPr/>
            <p:nvPr/>
          </p:nvSpPr>
          <p:spPr>
            <a:xfrm>
              <a:off x="4793225" y="1015400"/>
              <a:ext cx="624625" cy="176325"/>
            </a:xfrm>
            <a:custGeom>
              <a:avLst/>
              <a:gdLst/>
              <a:ahLst/>
              <a:cxnLst/>
              <a:rect l="l" t="t" r="r" b="b"/>
              <a:pathLst>
                <a:path w="24985" h="7053" extrusionOk="0">
                  <a:moveTo>
                    <a:pt x="14293" y="0"/>
                  </a:moveTo>
                  <a:cubicBezTo>
                    <a:pt x="9665" y="0"/>
                    <a:pt x="4850" y="892"/>
                    <a:pt x="483" y="1993"/>
                  </a:cubicBezTo>
                  <a:cubicBezTo>
                    <a:pt x="1" y="2331"/>
                    <a:pt x="194" y="3103"/>
                    <a:pt x="772" y="3103"/>
                  </a:cubicBezTo>
                  <a:lnTo>
                    <a:pt x="772" y="3151"/>
                  </a:lnTo>
                  <a:cubicBezTo>
                    <a:pt x="4679" y="2186"/>
                    <a:pt x="8633" y="1559"/>
                    <a:pt x="12636" y="1366"/>
                  </a:cubicBezTo>
                  <a:cubicBezTo>
                    <a:pt x="13529" y="1318"/>
                    <a:pt x="14421" y="1294"/>
                    <a:pt x="15313" y="1294"/>
                  </a:cubicBezTo>
                  <a:cubicBezTo>
                    <a:pt x="16205" y="1294"/>
                    <a:pt x="17097" y="1318"/>
                    <a:pt x="17990" y="1366"/>
                  </a:cubicBezTo>
                  <a:cubicBezTo>
                    <a:pt x="21366" y="1511"/>
                    <a:pt x="22620" y="3971"/>
                    <a:pt x="23729" y="6671"/>
                  </a:cubicBezTo>
                  <a:cubicBezTo>
                    <a:pt x="23823" y="6936"/>
                    <a:pt x="24052" y="7053"/>
                    <a:pt x="24279" y="7053"/>
                  </a:cubicBezTo>
                  <a:cubicBezTo>
                    <a:pt x="24632" y="7053"/>
                    <a:pt x="24985" y="6773"/>
                    <a:pt x="24838" y="6334"/>
                  </a:cubicBezTo>
                  <a:cubicBezTo>
                    <a:pt x="23439" y="2910"/>
                    <a:pt x="21896" y="643"/>
                    <a:pt x="17990" y="209"/>
                  </a:cubicBezTo>
                  <a:cubicBezTo>
                    <a:pt x="16779" y="65"/>
                    <a:pt x="15543" y="0"/>
                    <a:pt x="142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67"/>
            <p:cNvSpPr/>
            <p:nvPr/>
          </p:nvSpPr>
          <p:spPr>
            <a:xfrm>
              <a:off x="3946825" y="1219525"/>
              <a:ext cx="228050" cy="103875"/>
            </a:xfrm>
            <a:custGeom>
              <a:avLst/>
              <a:gdLst/>
              <a:ahLst/>
              <a:cxnLst/>
              <a:rect l="l" t="t" r="r" b="b"/>
              <a:pathLst>
                <a:path w="9122" h="4155" extrusionOk="0">
                  <a:moveTo>
                    <a:pt x="4602" y="1"/>
                  </a:moveTo>
                  <a:cubicBezTo>
                    <a:pt x="2593" y="1"/>
                    <a:pt x="598" y="1233"/>
                    <a:pt x="1" y="3570"/>
                  </a:cubicBezTo>
                  <a:cubicBezTo>
                    <a:pt x="30" y="3926"/>
                    <a:pt x="333" y="4154"/>
                    <a:pt x="629" y="4154"/>
                  </a:cubicBezTo>
                  <a:cubicBezTo>
                    <a:pt x="815" y="4154"/>
                    <a:pt x="999" y="4064"/>
                    <a:pt x="1110" y="3860"/>
                  </a:cubicBezTo>
                  <a:lnTo>
                    <a:pt x="1110" y="3908"/>
                  </a:lnTo>
                  <a:cubicBezTo>
                    <a:pt x="1547" y="2109"/>
                    <a:pt x="3080" y="1172"/>
                    <a:pt x="4614" y="1172"/>
                  </a:cubicBezTo>
                  <a:cubicBezTo>
                    <a:pt x="5958" y="1172"/>
                    <a:pt x="7302" y="1891"/>
                    <a:pt x="7910" y="3377"/>
                  </a:cubicBezTo>
                  <a:cubicBezTo>
                    <a:pt x="8017" y="3590"/>
                    <a:pt x="8185" y="3678"/>
                    <a:pt x="8357" y="3678"/>
                  </a:cubicBezTo>
                  <a:cubicBezTo>
                    <a:pt x="8731" y="3678"/>
                    <a:pt x="9121" y="3261"/>
                    <a:pt x="8923" y="2799"/>
                  </a:cubicBezTo>
                  <a:cubicBezTo>
                    <a:pt x="8055" y="907"/>
                    <a:pt x="6324" y="1"/>
                    <a:pt x="46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67"/>
            <p:cNvSpPr/>
            <p:nvPr/>
          </p:nvSpPr>
          <p:spPr>
            <a:xfrm>
              <a:off x="1986375" y="3775425"/>
              <a:ext cx="929625" cy="875875"/>
            </a:xfrm>
            <a:custGeom>
              <a:avLst/>
              <a:gdLst/>
              <a:ahLst/>
              <a:cxnLst/>
              <a:rect l="l" t="t" r="r" b="b"/>
              <a:pathLst>
                <a:path w="37185" h="35035" extrusionOk="0">
                  <a:moveTo>
                    <a:pt x="25023" y="0"/>
                  </a:moveTo>
                  <a:cubicBezTo>
                    <a:pt x="16198" y="0"/>
                    <a:pt x="7090" y="9461"/>
                    <a:pt x="7090" y="9461"/>
                  </a:cubicBezTo>
                  <a:cubicBezTo>
                    <a:pt x="7090" y="9461"/>
                    <a:pt x="12684" y="14525"/>
                    <a:pt x="10707" y="15731"/>
                  </a:cubicBezTo>
                  <a:cubicBezTo>
                    <a:pt x="10233" y="16009"/>
                    <a:pt x="9508" y="16114"/>
                    <a:pt x="8681" y="16114"/>
                  </a:cubicBezTo>
                  <a:cubicBezTo>
                    <a:pt x="6061" y="16114"/>
                    <a:pt x="2412" y="15056"/>
                    <a:pt x="2412" y="15056"/>
                  </a:cubicBezTo>
                  <a:lnTo>
                    <a:pt x="2412" y="15056"/>
                  </a:lnTo>
                  <a:cubicBezTo>
                    <a:pt x="2412" y="15056"/>
                    <a:pt x="2412" y="17515"/>
                    <a:pt x="2605" y="21084"/>
                  </a:cubicBezTo>
                  <a:cubicBezTo>
                    <a:pt x="2750" y="24605"/>
                    <a:pt x="1" y="31019"/>
                    <a:pt x="290" y="33093"/>
                  </a:cubicBezTo>
                  <a:cubicBezTo>
                    <a:pt x="449" y="34231"/>
                    <a:pt x="1232" y="35035"/>
                    <a:pt x="2305" y="35035"/>
                  </a:cubicBezTo>
                  <a:cubicBezTo>
                    <a:pt x="3187" y="35035"/>
                    <a:pt x="4266" y="34491"/>
                    <a:pt x="5354" y="33141"/>
                  </a:cubicBezTo>
                  <a:cubicBezTo>
                    <a:pt x="7765" y="30199"/>
                    <a:pt x="7428" y="23785"/>
                    <a:pt x="7428" y="23785"/>
                  </a:cubicBezTo>
                  <a:lnTo>
                    <a:pt x="7428" y="23785"/>
                  </a:lnTo>
                  <a:cubicBezTo>
                    <a:pt x="7428" y="23785"/>
                    <a:pt x="10537" y="25844"/>
                    <a:pt x="15619" y="25844"/>
                  </a:cubicBezTo>
                  <a:cubicBezTo>
                    <a:pt x="18545" y="25844"/>
                    <a:pt x="22124" y="25162"/>
                    <a:pt x="26140" y="23013"/>
                  </a:cubicBezTo>
                  <a:cubicBezTo>
                    <a:pt x="37184" y="17129"/>
                    <a:pt x="33374" y="3819"/>
                    <a:pt x="33374" y="3819"/>
                  </a:cubicBezTo>
                  <a:cubicBezTo>
                    <a:pt x="30850" y="1042"/>
                    <a:pt x="27952" y="0"/>
                    <a:pt x="25023" y="0"/>
                  </a:cubicBezTo>
                  <a:close/>
                </a:path>
              </a:pathLst>
            </a:custGeom>
            <a:solidFill>
              <a:srgbClr val="FF9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67"/>
            <p:cNvSpPr/>
            <p:nvPr/>
          </p:nvSpPr>
          <p:spPr>
            <a:xfrm>
              <a:off x="1986375" y="3936750"/>
              <a:ext cx="443725" cy="713025"/>
            </a:xfrm>
            <a:custGeom>
              <a:avLst/>
              <a:gdLst/>
              <a:ahLst/>
              <a:cxnLst/>
              <a:rect l="l" t="t" r="r" b="b"/>
              <a:pathLst>
                <a:path w="17749" h="28521" extrusionOk="0">
                  <a:moveTo>
                    <a:pt x="8644" y="17924"/>
                  </a:moveTo>
                  <a:cubicBezTo>
                    <a:pt x="8673" y="17952"/>
                    <a:pt x="8701" y="17979"/>
                    <a:pt x="8730" y="18007"/>
                  </a:cubicBezTo>
                  <a:lnTo>
                    <a:pt x="8730" y="17959"/>
                  </a:lnTo>
                  <a:cubicBezTo>
                    <a:pt x="8701" y="17947"/>
                    <a:pt x="8673" y="17936"/>
                    <a:pt x="8644" y="17924"/>
                  </a:cubicBezTo>
                  <a:close/>
                  <a:moveTo>
                    <a:pt x="10773" y="1"/>
                  </a:moveTo>
                  <a:cubicBezTo>
                    <a:pt x="10640" y="1"/>
                    <a:pt x="10506" y="7"/>
                    <a:pt x="10370" y="18"/>
                  </a:cubicBezTo>
                  <a:cubicBezTo>
                    <a:pt x="9212" y="934"/>
                    <a:pt x="8151" y="1947"/>
                    <a:pt x="7090" y="3008"/>
                  </a:cubicBezTo>
                  <a:cubicBezTo>
                    <a:pt x="7090" y="3008"/>
                    <a:pt x="12636" y="8024"/>
                    <a:pt x="10707" y="9230"/>
                  </a:cubicBezTo>
                  <a:cubicBezTo>
                    <a:pt x="10239" y="9522"/>
                    <a:pt x="9509" y="9633"/>
                    <a:pt x="8673" y="9633"/>
                  </a:cubicBezTo>
                  <a:cubicBezTo>
                    <a:pt x="6063" y="9633"/>
                    <a:pt x="2412" y="8554"/>
                    <a:pt x="2412" y="8554"/>
                  </a:cubicBezTo>
                  <a:lnTo>
                    <a:pt x="2412" y="8603"/>
                  </a:lnTo>
                  <a:cubicBezTo>
                    <a:pt x="2412" y="9567"/>
                    <a:pt x="2460" y="10483"/>
                    <a:pt x="2460" y="11448"/>
                  </a:cubicBezTo>
                  <a:lnTo>
                    <a:pt x="2460" y="11689"/>
                  </a:lnTo>
                  <a:cubicBezTo>
                    <a:pt x="2460" y="12654"/>
                    <a:pt x="2557" y="13618"/>
                    <a:pt x="2605" y="14583"/>
                  </a:cubicBezTo>
                  <a:cubicBezTo>
                    <a:pt x="2750" y="18103"/>
                    <a:pt x="1" y="24566"/>
                    <a:pt x="290" y="26592"/>
                  </a:cubicBezTo>
                  <a:cubicBezTo>
                    <a:pt x="290" y="26736"/>
                    <a:pt x="338" y="26833"/>
                    <a:pt x="386" y="26929"/>
                  </a:cubicBezTo>
                  <a:lnTo>
                    <a:pt x="386" y="27074"/>
                  </a:lnTo>
                  <a:cubicBezTo>
                    <a:pt x="435" y="27122"/>
                    <a:pt x="435" y="27219"/>
                    <a:pt x="483" y="27267"/>
                  </a:cubicBezTo>
                  <a:cubicBezTo>
                    <a:pt x="483" y="27315"/>
                    <a:pt x="483" y="27363"/>
                    <a:pt x="531" y="27411"/>
                  </a:cubicBezTo>
                  <a:lnTo>
                    <a:pt x="628" y="27556"/>
                  </a:lnTo>
                  <a:lnTo>
                    <a:pt x="676" y="27653"/>
                  </a:lnTo>
                  <a:cubicBezTo>
                    <a:pt x="724" y="27701"/>
                    <a:pt x="772" y="27749"/>
                    <a:pt x="772" y="27797"/>
                  </a:cubicBezTo>
                  <a:cubicBezTo>
                    <a:pt x="820" y="27846"/>
                    <a:pt x="869" y="27894"/>
                    <a:pt x="869" y="27942"/>
                  </a:cubicBezTo>
                  <a:cubicBezTo>
                    <a:pt x="917" y="27942"/>
                    <a:pt x="965" y="27990"/>
                    <a:pt x="1013" y="28038"/>
                  </a:cubicBezTo>
                  <a:cubicBezTo>
                    <a:pt x="1062" y="28087"/>
                    <a:pt x="1158" y="28183"/>
                    <a:pt x="1254" y="28231"/>
                  </a:cubicBezTo>
                  <a:cubicBezTo>
                    <a:pt x="1351" y="28280"/>
                    <a:pt x="1447" y="28376"/>
                    <a:pt x="1544" y="28376"/>
                  </a:cubicBezTo>
                  <a:lnTo>
                    <a:pt x="1592" y="28376"/>
                  </a:lnTo>
                  <a:cubicBezTo>
                    <a:pt x="1689" y="28376"/>
                    <a:pt x="1737" y="28424"/>
                    <a:pt x="1833" y="28472"/>
                  </a:cubicBezTo>
                  <a:lnTo>
                    <a:pt x="1881" y="28472"/>
                  </a:lnTo>
                  <a:cubicBezTo>
                    <a:pt x="1978" y="28472"/>
                    <a:pt x="2026" y="28521"/>
                    <a:pt x="2123" y="28521"/>
                  </a:cubicBezTo>
                  <a:cubicBezTo>
                    <a:pt x="2846" y="28521"/>
                    <a:pt x="3569" y="28280"/>
                    <a:pt x="4148" y="27797"/>
                  </a:cubicBezTo>
                  <a:cubicBezTo>
                    <a:pt x="2798" y="27604"/>
                    <a:pt x="1640" y="26881"/>
                    <a:pt x="1978" y="24759"/>
                  </a:cubicBezTo>
                  <a:cubicBezTo>
                    <a:pt x="2683" y="20791"/>
                    <a:pt x="3429" y="18476"/>
                    <a:pt x="4510" y="18476"/>
                  </a:cubicBezTo>
                  <a:cubicBezTo>
                    <a:pt x="4611" y="18476"/>
                    <a:pt x="4716" y="18496"/>
                    <a:pt x="4823" y="18538"/>
                  </a:cubicBezTo>
                  <a:cubicBezTo>
                    <a:pt x="5691" y="18972"/>
                    <a:pt x="6560" y="19454"/>
                    <a:pt x="7331" y="20033"/>
                  </a:cubicBezTo>
                  <a:cubicBezTo>
                    <a:pt x="7379" y="19406"/>
                    <a:pt x="7379" y="18923"/>
                    <a:pt x="7379" y="18489"/>
                  </a:cubicBezTo>
                  <a:lnTo>
                    <a:pt x="7379" y="17669"/>
                  </a:lnTo>
                  <a:cubicBezTo>
                    <a:pt x="7379" y="17669"/>
                    <a:pt x="7379" y="17669"/>
                    <a:pt x="7379" y="17621"/>
                  </a:cubicBezTo>
                  <a:lnTo>
                    <a:pt x="7379" y="17380"/>
                  </a:lnTo>
                  <a:cubicBezTo>
                    <a:pt x="7379" y="17380"/>
                    <a:pt x="7379" y="17332"/>
                    <a:pt x="7379" y="17332"/>
                  </a:cubicBezTo>
                  <a:lnTo>
                    <a:pt x="7379" y="17284"/>
                  </a:lnTo>
                  <a:cubicBezTo>
                    <a:pt x="7788" y="17510"/>
                    <a:pt x="8196" y="17737"/>
                    <a:pt x="8644" y="17924"/>
                  </a:cubicBezTo>
                  <a:lnTo>
                    <a:pt x="8644" y="17924"/>
                  </a:lnTo>
                  <a:cubicBezTo>
                    <a:pt x="7229" y="16539"/>
                    <a:pt x="5910" y="14809"/>
                    <a:pt x="7186" y="14052"/>
                  </a:cubicBezTo>
                  <a:cubicBezTo>
                    <a:pt x="7854" y="13621"/>
                    <a:pt x="8686" y="13518"/>
                    <a:pt x="9556" y="13518"/>
                  </a:cubicBezTo>
                  <a:cubicBezTo>
                    <a:pt x="10363" y="13518"/>
                    <a:pt x="11204" y="13607"/>
                    <a:pt x="11979" y="13607"/>
                  </a:cubicBezTo>
                  <a:cubicBezTo>
                    <a:pt x="12239" y="13607"/>
                    <a:pt x="12491" y="13597"/>
                    <a:pt x="12733" y="13570"/>
                  </a:cubicBezTo>
                  <a:cubicBezTo>
                    <a:pt x="16205" y="13184"/>
                    <a:pt x="17748" y="10049"/>
                    <a:pt x="16398" y="7011"/>
                  </a:cubicBezTo>
                  <a:lnTo>
                    <a:pt x="16398" y="7011"/>
                  </a:lnTo>
                  <a:cubicBezTo>
                    <a:pt x="16205" y="7349"/>
                    <a:pt x="15819" y="8024"/>
                    <a:pt x="15675" y="8217"/>
                  </a:cubicBezTo>
                  <a:cubicBezTo>
                    <a:pt x="16446" y="5661"/>
                    <a:pt x="14806" y="1079"/>
                    <a:pt x="12057" y="211"/>
                  </a:cubicBezTo>
                  <a:cubicBezTo>
                    <a:pt x="11615" y="64"/>
                    <a:pt x="11201" y="1"/>
                    <a:pt x="10773" y="1"/>
                  </a:cubicBezTo>
                  <a:close/>
                </a:path>
              </a:pathLst>
            </a:custGeom>
            <a:solidFill>
              <a:srgbClr val="FF9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67"/>
            <p:cNvSpPr/>
            <p:nvPr/>
          </p:nvSpPr>
          <p:spPr>
            <a:xfrm>
              <a:off x="1985175" y="4065000"/>
              <a:ext cx="846425" cy="585900"/>
            </a:xfrm>
            <a:custGeom>
              <a:avLst/>
              <a:gdLst/>
              <a:ahLst/>
              <a:cxnLst/>
              <a:rect l="l" t="t" r="r" b="b"/>
              <a:pathLst>
                <a:path w="33857" h="23436" extrusionOk="0">
                  <a:moveTo>
                    <a:pt x="11286" y="0"/>
                  </a:moveTo>
                  <a:cubicBezTo>
                    <a:pt x="11334" y="868"/>
                    <a:pt x="11093" y="1688"/>
                    <a:pt x="10562" y="2363"/>
                  </a:cubicBezTo>
                  <a:cubicBezTo>
                    <a:pt x="10707" y="2797"/>
                    <a:pt x="10562" y="3328"/>
                    <a:pt x="10176" y="3569"/>
                  </a:cubicBezTo>
                  <a:cubicBezTo>
                    <a:pt x="9566" y="3941"/>
                    <a:pt x="8593" y="4070"/>
                    <a:pt x="7539" y="4070"/>
                  </a:cubicBezTo>
                  <a:cubicBezTo>
                    <a:pt x="5178" y="4070"/>
                    <a:pt x="2412" y="3424"/>
                    <a:pt x="2412" y="3424"/>
                  </a:cubicBezTo>
                  <a:lnTo>
                    <a:pt x="2412" y="3424"/>
                  </a:lnTo>
                  <a:cubicBezTo>
                    <a:pt x="2412" y="3424"/>
                    <a:pt x="2412" y="5932"/>
                    <a:pt x="2605" y="9453"/>
                  </a:cubicBezTo>
                  <a:cubicBezTo>
                    <a:pt x="2798" y="13022"/>
                    <a:pt x="0" y="19436"/>
                    <a:pt x="338" y="21510"/>
                  </a:cubicBezTo>
                  <a:cubicBezTo>
                    <a:pt x="497" y="22627"/>
                    <a:pt x="1273" y="23435"/>
                    <a:pt x="2340" y="23435"/>
                  </a:cubicBezTo>
                  <a:cubicBezTo>
                    <a:pt x="3209" y="23435"/>
                    <a:pt x="4272" y="22900"/>
                    <a:pt x="5354" y="21558"/>
                  </a:cubicBezTo>
                  <a:cubicBezTo>
                    <a:pt x="7813" y="18616"/>
                    <a:pt x="7476" y="12202"/>
                    <a:pt x="7476" y="12202"/>
                  </a:cubicBezTo>
                  <a:lnTo>
                    <a:pt x="7476" y="12202"/>
                  </a:lnTo>
                  <a:cubicBezTo>
                    <a:pt x="7476" y="12202"/>
                    <a:pt x="10604" y="14261"/>
                    <a:pt x="15701" y="14261"/>
                  </a:cubicBezTo>
                  <a:cubicBezTo>
                    <a:pt x="18634" y="14261"/>
                    <a:pt x="22220" y="13579"/>
                    <a:pt x="26236" y="11430"/>
                  </a:cubicBezTo>
                  <a:cubicBezTo>
                    <a:pt x="30384" y="9308"/>
                    <a:pt x="33181" y="5305"/>
                    <a:pt x="33856" y="724"/>
                  </a:cubicBezTo>
                  <a:lnTo>
                    <a:pt x="33856" y="724"/>
                  </a:lnTo>
                  <a:cubicBezTo>
                    <a:pt x="31905" y="4378"/>
                    <a:pt x="27844" y="10498"/>
                    <a:pt x="22289" y="10498"/>
                  </a:cubicBezTo>
                  <a:cubicBezTo>
                    <a:pt x="21392" y="10498"/>
                    <a:pt x="20457" y="10339"/>
                    <a:pt x="19484" y="9983"/>
                  </a:cubicBezTo>
                  <a:cubicBezTo>
                    <a:pt x="12298" y="7427"/>
                    <a:pt x="13649" y="2846"/>
                    <a:pt x="11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67"/>
            <p:cNvSpPr/>
            <p:nvPr/>
          </p:nvSpPr>
          <p:spPr>
            <a:xfrm>
              <a:off x="2702550" y="3693650"/>
              <a:ext cx="150750" cy="419600"/>
            </a:xfrm>
            <a:custGeom>
              <a:avLst/>
              <a:gdLst/>
              <a:ahLst/>
              <a:cxnLst/>
              <a:rect l="l" t="t" r="r" b="b"/>
              <a:pathLst>
                <a:path w="6030" h="16784" extrusionOk="0">
                  <a:moveTo>
                    <a:pt x="1" y="0"/>
                  </a:moveTo>
                  <a:lnTo>
                    <a:pt x="1" y="0"/>
                  </a:lnTo>
                  <a:cubicBezTo>
                    <a:pt x="387" y="386"/>
                    <a:pt x="772" y="772"/>
                    <a:pt x="1207" y="1109"/>
                  </a:cubicBezTo>
                  <a:cubicBezTo>
                    <a:pt x="2075" y="1929"/>
                    <a:pt x="2846" y="2797"/>
                    <a:pt x="3521" y="3810"/>
                  </a:cubicBezTo>
                  <a:cubicBezTo>
                    <a:pt x="3859" y="4341"/>
                    <a:pt x="4197" y="4871"/>
                    <a:pt x="4438" y="5402"/>
                  </a:cubicBezTo>
                  <a:cubicBezTo>
                    <a:pt x="4679" y="5932"/>
                    <a:pt x="4824" y="6414"/>
                    <a:pt x="4968" y="6945"/>
                  </a:cubicBezTo>
                  <a:cubicBezTo>
                    <a:pt x="5065" y="7138"/>
                    <a:pt x="5113" y="7331"/>
                    <a:pt x="5113" y="7524"/>
                  </a:cubicBezTo>
                  <a:cubicBezTo>
                    <a:pt x="5161" y="7765"/>
                    <a:pt x="5161" y="7716"/>
                    <a:pt x="5161" y="7765"/>
                  </a:cubicBezTo>
                  <a:lnTo>
                    <a:pt x="5161" y="7813"/>
                  </a:lnTo>
                  <a:lnTo>
                    <a:pt x="5017" y="7765"/>
                  </a:lnTo>
                  <a:cubicBezTo>
                    <a:pt x="4872" y="7716"/>
                    <a:pt x="4679" y="7620"/>
                    <a:pt x="4486" y="7572"/>
                  </a:cubicBezTo>
                  <a:lnTo>
                    <a:pt x="3136" y="7090"/>
                  </a:lnTo>
                  <a:lnTo>
                    <a:pt x="4052" y="8199"/>
                  </a:lnTo>
                  <a:cubicBezTo>
                    <a:pt x="4088" y="8242"/>
                    <a:pt x="4123" y="8285"/>
                    <a:pt x="4158" y="8329"/>
                  </a:cubicBezTo>
                  <a:lnTo>
                    <a:pt x="4158" y="8329"/>
                  </a:lnTo>
                  <a:cubicBezTo>
                    <a:pt x="4155" y="8334"/>
                    <a:pt x="4152" y="8339"/>
                    <a:pt x="4148" y="8343"/>
                  </a:cubicBezTo>
                  <a:cubicBezTo>
                    <a:pt x="4160" y="8349"/>
                    <a:pt x="4171" y="8355"/>
                    <a:pt x="4182" y="8360"/>
                  </a:cubicBezTo>
                  <a:lnTo>
                    <a:pt x="4182" y="8360"/>
                  </a:lnTo>
                  <a:cubicBezTo>
                    <a:pt x="4604" y="8901"/>
                    <a:pt x="4942" y="9519"/>
                    <a:pt x="5161" y="10176"/>
                  </a:cubicBezTo>
                  <a:cubicBezTo>
                    <a:pt x="5451" y="11141"/>
                    <a:pt x="5547" y="12105"/>
                    <a:pt x="5499" y="13118"/>
                  </a:cubicBezTo>
                  <a:cubicBezTo>
                    <a:pt x="5451" y="15095"/>
                    <a:pt x="4920" y="16783"/>
                    <a:pt x="5065" y="16783"/>
                  </a:cubicBezTo>
                  <a:cubicBezTo>
                    <a:pt x="5209" y="16494"/>
                    <a:pt x="5306" y="16156"/>
                    <a:pt x="5402" y="15819"/>
                  </a:cubicBezTo>
                  <a:cubicBezTo>
                    <a:pt x="5643" y="14999"/>
                    <a:pt x="5836" y="14083"/>
                    <a:pt x="5933" y="13214"/>
                  </a:cubicBezTo>
                  <a:cubicBezTo>
                    <a:pt x="6029" y="12153"/>
                    <a:pt x="5981" y="11092"/>
                    <a:pt x="5692" y="10080"/>
                  </a:cubicBezTo>
                  <a:cubicBezTo>
                    <a:pt x="5581" y="9580"/>
                    <a:pt x="5405" y="9111"/>
                    <a:pt x="5175" y="8675"/>
                  </a:cubicBezTo>
                  <a:lnTo>
                    <a:pt x="5175" y="8675"/>
                  </a:lnTo>
                  <a:lnTo>
                    <a:pt x="5209" y="8681"/>
                  </a:lnTo>
                  <a:cubicBezTo>
                    <a:pt x="5354" y="8729"/>
                    <a:pt x="5499" y="8729"/>
                    <a:pt x="5643" y="8729"/>
                  </a:cubicBezTo>
                  <a:lnTo>
                    <a:pt x="6029" y="8729"/>
                  </a:lnTo>
                  <a:lnTo>
                    <a:pt x="6029" y="8681"/>
                  </a:lnTo>
                  <a:lnTo>
                    <a:pt x="6029" y="8536"/>
                  </a:lnTo>
                  <a:cubicBezTo>
                    <a:pt x="6029" y="8440"/>
                    <a:pt x="5981" y="8343"/>
                    <a:pt x="5981" y="8199"/>
                  </a:cubicBezTo>
                  <a:cubicBezTo>
                    <a:pt x="5981" y="7958"/>
                    <a:pt x="5933" y="7668"/>
                    <a:pt x="5885" y="7427"/>
                  </a:cubicBezTo>
                  <a:cubicBezTo>
                    <a:pt x="5836" y="7234"/>
                    <a:pt x="5788" y="6993"/>
                    <a:pt x="5692" y="6752"/>
                  </a:cubicBezTo>
                  <a:cubicBezTo>
                    <a:pt x="5499" y="6173"/>
                    <a:pt x="5306" y="5643"/>
                    <a:pt x="5017" y="5160"/>
                  </a:cubicBezTo>
                  <a:cubicBezTo>
                    <a:pt x="4727" y="4533"/>
                    <a:pt x="4390" y="4003"/>
                    <a:pt x="4004" y="3472"/>
                  </a:cubicBezTo>
                  <a:cubicBezTo>
                    <a:pt x="3232" y="2508"/>
                    <a:pt x="2364" y="1640"/>
                    <a:pt x="1399" y="868"/>
                  </a:cubicBezTo>
                  <a:cubicBezTo>
                    <a:pt x="1014" y="531"/>
                    <a:pt x="531" y="193"/>
                    <a:pt x="1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67"/>
            <p:cNvSpPr/>
            <p:nvPr/>
          </p:nvSpPr>
          <p:spPr>
            <a:xfrm>
              <a:off x="2037025" y="4135050"/>
              <a:ext cx="115750" cy="154225"/>
            </a:xfrm>
            <a:custGeom>
              <a:avLst/>
              <a:gdLst/>
              <a:ahLst/>
              <a:cxnLst/>
              <a:rect l="l" t="t" r="r" b="b"/>
              <a:pathLst>
                <a:path w="4630" h="6169" extrusionOk="0">
                  <a:moveTo>
                    <a:pt x="125" y="1"/>
                  </a:moveTo>
                  <a:cubicBezTo>
                    <a:pt x="97" y="1"/>
                    <a:pt x="97" y="44"/>
                    <a:pt x="97" y="44"/>
                  </a:cubicBezTo>
                  <a:lnTo>
                    <a:pt x="48" y="526"/>
                  </a:lnTo>
                  <a:cubicBezTo>
                    <a:pt x="48" y="671"/>
                    <a:pt x="0" y="864"/>
                    <a:pt x="0" y="1056"/>
                  </a:cubicBezTo>
                  <a:cubicBezTo>
                    <a:pt x="0" y="1153"/>
                    <a:pt x="0" y="1249"/>
                    <a:pt x="0" y="1346"/>
                  </a:cubicBezTo>
                  <a:lnTo>
                    <a:pt x="0" y="1539"/>
                  </a:lnTo>
                  <a:cubicBezTo>
                    <a:pt x="0" y="2214"/>
                    <a:pt x="48" y="2841"/>
                    <a:pt x="145" y="3468"/>
                  </a:cubicBezTo>
                  <a:cubicBezTo>
                    <a:pt x="241" y="4384"/>
                    <a:pt x="434" y="5300"/>
                    <a:pt x="820" y="6169"/>
                  </a:cubicBezTo>
                  <a:cubicBezTo>
                    <a:pt x="916" y="6169"/>
                    <a:pt x="772" y="4770"/>
                    <a:pt x="724" y="3420"/>
                  </a:cubicBezTo>
                  <a:cubicBezTo>
                    <a:pt x="675" y="2841"/>
                    <a:pt x="675" y="2214"/>
                    <a:pt x="724" y="1587"/>
                  </a:cubicBezTo>
                  <a:lnTo>
                    <a:pt x="724" y="1394"/>
                  </a:lnTo>
                  <a:lnTo>
                    <a:pt x="868" y="1490"/>
                  </a:lnTo>
                  <a:cubicBezTo>
                    <a:pt x="1399" y="1828"/>
                    <a:pt x="1881" y="2166"/>
                    <a:pt x="2363" y="2551"/>
                  </a:cubicBezTo>
                  <a:cubicBezTo>
                    <a:pt x="3397" y="3398"/>
                    <a:pt x="4432" y="4290"/>
                    <a:pt x="4528" y="4290"/>
                  </a:cubicBezTo>
                  <a:cubicBezTo>
                    <a:pt x="4530" y="4290"/>
                    <a:pt x="4532" y="4289"/>
                    <a:pt x="4534" y="4288"/>
                  </a:cubicBezTo>
                  <a:cubicBezTo>
                    <a:pt x="4630" y="4191"/>
                    <a:pt x="3714" y="3130"/>
                    <a:pt x="2797" y="2117"/>
                  </a:cubicBezTo>
                  <a:cubicBezTo>
                    <a:pt x="2363" y="1635"/>
                    <a:pt x="1881" y="1249"/>
                    <a:pt x="1351" y="864"/>
                  </a:cubicBezTo>
                  <a:cubicBezTo>
                    <a:pt x="1302" y="815"/>
                    <a:pt x="1206" y="767"/>
                    <a:pt x="1158" y="719"/>
                  </a:cubicBezTo>
                  <a:lnTo>
                    <a:pt x="916" y="574"/>
                  </a:lnTo>
                  <a:lnTo>
                    <a:pt x="482" y="237"/>
                  </a:lnTo>
                  <a:lnTo>
                    <a:pt x="193" y="44"/>
                  </a:lnTo>
                  <a:cubicBezTo>
                    <a:pt x="161" y="11"/>
                    <a:pt x="139" y="1"/>
                    <a:pt x="125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67"/>
            <p:cNvSpPr/>
            <p:nvPr/>
          </p:nvSpPr>
          <p:spPr>
            <a:xfrm>
              <a:off x="2074400" y="3961300"/>
              <a:ext cx="202575" cy="232725"/>
            </a:xfrm>
            <a:custGeom>
              <a:avLst/>
              <a:gdLst/>
              <a:ahLst/>
              <a:cxnLst/>
              <a:rect l="l" t="t" r="r" b="b"/>
              <a:pathLst>
                <a:path w="8103" h="9309" extrusionOk="0">
                  <a:moveTo>
                    <a:pt x="6511" y="1"/>
                  </a:moveTo>
                  <a:lnTo>
                    <a:pt x="6511" y="1"/>
                  </a:lnTo>
                  <a:cubicBezTo>
                    <a:pt x="6607" y="435"/>
                    <a:pt x="6704" y="869"/>
                    <a:pt x="6897" y="1255"/>
                  </a:cubicBezTo>
                  <a:cubicBezTo>
                    <a:pt x="7186" y="2123"/>
                    <a:pt x="7379" y="2991"/>
                    <a:pt x="7427" y="3907"/>
                  </a:cubicBezTo>
                  <a:cubicBezTo>
                    <a:pt x="7475" y="4775"/>
                    <a:pt x="7331" y="5643"/>
                    <a:pt x="6945" y="6415"/>
                  </a:cubicBezTo>
                  <a:cubicBezTo>
                    <a:pt x="6800" y="6656"/>
                    <a:pt x="6607" y="6897"/>
                    <a:pt x="6414" y="7090"/>
                  </a:cubicBezTo>
                  <a:cubicBezTo>
                    <a:pt x="6270" y="7235"/>
                    <a:pt x="6222" y="7283"/>
                    <a:pt x="6222" y="7283"/>
                  </a:cubicBezTo>
                  <a:cubicBezTo>
                    <a:pt x="6125" y="7379"/>
                    <a:pt x="6029" y="7428"/>
                    <a:pt x="5980" y="7476"/>
                  </a:cubicBezTo>
                  <a:cubicBezTo>
                    <a:pt x="5739" y="7669"/>
                    <a:pt x="5498" y="7765"/>
                    <a:pt x="5257" y="7910"/>
                  </a:cubicBezTo>
                  <a:cubicBezTo>
                    <a:pt x="4606" y="8127"/>
                    <a:pt x="3955" y="8236"/>
                    <a:pt x="3304" y="8236"/>
                  </a:cubicBezTo>
                  <a:cubicBezTo>
                    <a:pt x="3087" y="8236"/>
                    <a:pt x="2870" y="8223"/>
                    <a:pt x="2653" y="8199"/>
                  </a:cubicBezTo>
                  <a:cubicBezTo>
                    <a:pt x="2170" y="8151"/>
                    <a:pt x="1688" y="8055"/>
                    <a:pt x="1206" y="7910"/>
                  </a:cubicBezTo>
                  <a:lnTo>
                    <a:pt x="868" y="7862"/>
                  </a:lnTo>
                  <a:lnTo>
                    <a:pt x="434" y="7717"/>
                  </a:lnTo>
                  <a:lnTo>
                    <a:pt x="48" y="7621"/>
                  </a:lnTo>
                  <a:lnTo>
                    <a:pt x="0" y="7621"/>
                  </a:lnTo>
                  <a:lnTo>
                    <a:pt x="0" y="7669"/>
                  </a:lnTo>
                  <a:lnTo>
                    <a:pt x="0" y="7765"/>
                  </a:lnTo>
                  <a:lnTo>
                    <a:pt x="0" y="7958"/>
                  </a:lnTo>
                  <a:cubicBezTo>
                    <a:pt x="0" y="8199"/>
                    <a:pt x="48" y="8440"/>
                    <a:pt x="145" y="8633"/>
                  </a:cubicBezTo>
                  <a:cubicBezTo>
                    <a:pt x="193" y="8778"/>
                    <a:pt x="290" y="8923"/>
                    <a:pt x="338" y="9019"/>
                  </a:cubicBezTo>
                  <a:cubicBezTo>
                    <a:pt x="434" y="9212"/>
                    <a:pt x="531" y="9309"/>
                    <a:pt x="531" y="9309"/>
                  </a:cubicBezTo>
                  <a:cubicBezTo>
                    <a:pt x="579" y="9260"/>
                    <a:pt x="531" y="9164"/>
                    <a:pt x="482" y="8923"/>
                  </a:cubicBezTo>
                  <a:lnTo>
                    <a:pt x="386" y="8537"/>
                  </a:lnTo>
                  <a:cubicBezTo>
                    <a:pt x="338" y="8440"/>
                    <a:pt x="338" y="8344"/>
                    <a:pt x="338" y="8248"/>
                  </a:cubicBezTo>
                  <a:lnTo>
                    <a:pt x="338" y="8103"/>
                  </a:lnTo>
                  <a:lnTo>
                    <a:pt x="531" y="8151"/>
                  </a:lnTo>
                  <a:cubicBezTo>
                    <a:pt x="579" y="8199"/>
                    <a:pt x="627" y="8248"/>
                    <a:pt x="675" y="8248"/>
                  </a:cubicBezTo>
                  <a:lnTo>
                    <a:pt x="1013" y="8344"/>
                  </a:lnTo>
                  <a:cubicBezTo>
                    <a:pt x="1495" y="8537"/>
                    <a:pt x="1978" y="8682"/>
                    <a:pt x="2508" y="8730"/>
                  </a:cubicBezTo>
                  <a:cubicBezTo>
                    <a:pt x="2894" y="8807"/>
                    <a:pt x="3287" y="8846"/>
                    <a:pt x="3679" y="8846"/>
                  </a:cubicBezTo>
                  <a:cubicBezTo>
                    <a:pt x="4267" y="8846"/>
                    <a:pt x="4852" y="8759"/>
                    <a:pt x="5402" y="8585"/>
                  </a:cubicBezTo>
                  <a:cubicBezTo>
                    <a:pt x="5739" y="8489"/>
                    <a:pt x="6029" y="8344"/>
                    <a:pt x="6318" y="8151"/>
                  </a:cubicBezTo>
                  <a:cubicBezTo>
                    <a:pt x="6414" y="8055"/>
                    <a:pt x="6559" y="8006"/>
                    <a:pt x="6656" y="7910"/>
                  </a:cubicBezTo>
                  <a:lnTo>
                    <a:pt x="6704" y="7814"/>
                  </a:lnTo>
                  <a:cubicBezTo>
                    <a:pt x="6800" y="7765"/>
                    <a:pt x="6849" y="7717"/>
                    <a:pt x="6945" y="7621"/>
                  </a:cubicBezTo>
                  <a:cubicBezTo>
                    <a:pt x="7138" y="7379"/>
                    <a:pt x="7379" y="7090"/>
                    <a:pt x="7524" y="6801"/>
                  </a:cubicBezTo>
                  <a:cubicBezTo>
                    <a:pt x="7958" y="5884"/>
                    <a:pt x="8102" y="4872"/>
                    <a:pt x="7958" y="3859"/>
                  </a:cubicBezTo>
                  <a:cubicBezTo>
                    <a:pt x="7813" y="2508"/>
                    <a:pt x="7283" y="1158"/>
                    <a:pt x="6511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67"/>
            <p:cNvSpPr/>
            <p:nvPr/>
          </p:nvSpPr>
          <p:spPr>
            <a:xfrm>
              <a:off x="2104525" y="4297375"/>
              <a:ext cx="387050" cy="138250"/>
            </a:xfrm>
            <a:custGeom>
              <a:avLst/>
              <a:gdLst/>
              <a:ahLst/>
              <a:cxnLst/>
              <a:rect l="l" t="t" r="r" b="b"/>
              <a:pathLst>
                <a:path w="15482" h="5530" extrusionOk="0">
                  <a:moveTo>
                    <a:pt x="30" y="1"/>
                  </a:moveTo>
                  <a:cubicBezTo>
                    <a:pt x="19" y="1"/>
                    <a:pt x="9" y="5"/>
                    <a:pt x="1" y="13"/>
                  </a:cubicBezTo>
                  <a:cubicBezTo>
                    <a:pt x="1" y="13"/>
                    <a:pt x="49" y="110"/>
                    <a:pt x="146" y="351"/>
                  </a:cubicBezTo>
                  <a:cubicBezTo>
                    <a:pt x="290" y="640"/>
                    <a:pt x="483" y="930"/>
                    <a:pt x="676" y="1171"/>
                  </a:cubicBezTo>
                  <a:lnTo>
                    <a:pt x="1062" y="1701"/>
                  </a:lnTo>
                  <a:cubicBezTo>
                    <a:pt x="1255" y="1894"/>
                    <a:pt x="1399" y="2039"/>
                    <a:pt x="1592" y="2232"/>
                  </a:cubicBezTo>
                  <a:cubicBezTo>
                    <a:pt x="1785" y="2425"/>
                    <a:pt x="1978" y="2617"/>
                    <a:pt x="2219" y="2762"/>
                  </a:cubicBezTo>
                  <a:cubicBezTo>
                    <a:pt x="2412" y="2907"/>
                    <a:pt x="2653" y="3100"/>
                    <a:pt x="2846" y="3244"/>
                  </a:cubicBezTo>
                  <a:cubicBezTo>
                    <a:pt x="3714" y="3775"/>
                    <a:pt x="4631" y="4209"/>
                    <a:pt x="5547" y="4547"/>
                  </a:cubicBezTo>
                  <a:cubicBezTo>
                    <a:pt x="6319" y="4836"/>
                    <a:pt x="6849" y="4981"/>
                    <a:pt x="6849" y="4981"/>
                  </a:cubicBezTo>
                  <a:lnTo>
                    <a:pt x="7235" y="5077"/>
                  </a:lnTo>
                  <a:cubicBezTo>
                    <a:pt x="7476" y="5125"/>
                    <a:pt x="7814" y="5222"/>
                    <a:pt x="8200" y="5270"/>
                  </a:cubicBezTo>
                  <a:cubicBezTo>
                    <a:pt x="9164" y="5415"/>
                    <a:pt x="10177" y="5511"/>
                    <a:pt x="11190" y="5511"/>
                  </a:cubicBezTo>
                  <a:cubicBezTo>
                    <a:pt x="11431" y="5523"/>
                    <a:pt x="11675" y="5529"/>
                    <a:pt x="11921" y="5529"/>
                  </a:cubicBezTo>
                  <a:cubicBezTo>
                    <a:pt x="12658" y="5529"/>
                    <a:pt x="13408" y="5475"/>
                    <a:pt x="14132" y="5366"/>
                  </a:cubicBezTo>
                  <a:cubicBezTo>
                    <a:pt x="14614" y="5318"/>
                    <a:pt x="15048" y="5222"/>
                    <a:pt x="15482" y="5077"/>
                  </a:cubicBezTo>
                  <a:cubicBezTo>
                    <a:pt x="15204" y="5049"/>
                    <a:pt x="14941" y="5021"/>
                    <a:pt x="14686" y="5021"/>
                  </a:cubicBezTo>
                  <a:cubicBezTo>
                    <a:pt x="14499" y="5021"/>
                    <a:pt x="14315" y="5036"/>
                    <a:pt x="14132" y="5077"/>
                  </a:cubicBezTo>
                  <a:cubicBezTo>
                    <a:pt x="13119" y="5077"/>
                    <a:pt x="12154" y="5029"/>
                    <a:pt x="11190" y="4981"/>
                  </a:cubicBezTo>
                  <a:cubicBezTo>
                    <a:pt x="10225" y="4884"/>
                    <a:pt x="9261" y="4740"/>
                    <a:pt x="8344" y="4498"/>
                  </a:cubicBezTo>
                  <a:cubicBezTo>
                    <a:pt x="7910" y="4450"/>
                    <a:pt x="7621" y="4354"/>
                    <a:pt x="7380" y="4305"/>
                  </a:cubicBezTo>
                  <a:lnTo>
                    <a:pt x="7042" y="4209"/>
                  </a:lnTo>
                  <a:cubicBezTo>
                    <a:pt x="7042" y="4209"/>
                    <a:pt x="6560" y="4064"/>
                    <a:pt x="5788" y="3871"/>
                  </a:cubicBezTo>
                  <a:cubicBezTo>
                    <a:pt x="4872" y="3582"/>
                    <a:pt x="4004" y="3196"/>
                    <a:pt x="3136" y="2762"/>
                  </a:cubicBezTo>
                  <a:cubicBezTo>
                    <a:pt x="2943" y="2617"/>
                    <a:pt x="2702" y="2473"/>
                    <a:pt x="2509" y="2328"/>
                  </a:cubicBezTo>
                  <a:cubicBezTo>
                    <a:pt x="2268" y="2183"/>
                    <a:pt x="2075" y="2039"/>
                    <a:pt x="1882" y="1894"/>
                  </a:cubicBezTo>
                  <a:lnTo>
                    <a:pt x="1351" y="1460"/>
                  </a:lnTo>
                  <a:lnTo>
                    <a:pt x="917" y="978"/>
                  </a:lnTo>
                  <a:cubicBezTo>
                    <a:pt x="676" y="785"/>
                    <a:pt x="483" y="544"/>
                    <a:pt x="290" y="254"/>
                  </a:cubicBezTo>
                  <a:cubicBezTo>
                    <a:pt x="170" y="94"/>
                    <a:pt x="84" y="1"/>
                    <a:pt x="30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67"/>
            <p:cNvSpPr/>
            <p:nvPr/>
          </p:nvSpPr>
          <p:spPr>
            <a:xfrm>
              <a:off x="2015325" y="4497825"/>
              <a:ext cx="71150" cy="151950"/>
            </a:xfrm>
            <a:custGeom>
              <a:avLst/>
              <a:gdLst/>
              <a:ahLst/>
              <a:cxnLst/>
              <a:rect l="l" t="t" r="r" b="b"/>
              <a:pathLst>
                <a:path w="2846" h="6078" extrusionOk="0">
                  <a:moveTo>
                    <a:pt x="2508" y="1"/>
                  </a:moveTo>
                  <a:cubicBezTo>
                    <a:pt x="2411" y="1"/>
                    <a:pt x="2411" y="242"/>
                    <a:pt x="2411" y="580"/>
                  </a:cubicBezTo>
                  <a:cubicBezTo>
                    <a:pt x="2411" y="917"/>
                    <a:pt x="2363" y="1303"/>
                    <a:pt x="2267" y="1689"/>
                  </a:cubicBezTo>
                  <a:cubicBezTo>
                    <a:pt x="2219" y="2075"/>
                    <a:pt x="2074" y="2412"/>
                    <a:pt x="1977" y="2798"/>
                  </a:cubicBezTo>
                  <a:cubicBezTo>
                    <a:pt x="1881" y="3088"/>
                    <a:pt x="1784" y="3280"/>
                    <a:pt x="1784" y="3280"/>
                  </a:cubicBezTo>
                  <a:cubicBezTo>
                    <a:pt x="1784" y="3280"/>
                    <a:pt x="1688" y="3473"/>
                    <a:pt x="1592" y="3715"/>
                  </a:cubicBezTo>
                  <a:cubicBezTo>
                    <a:pt x="1447" y="4100"/>
                    <a:pt x="1254" y="4438"/>
                    <a:pt x="1061" y="4727"/>
                  </a:cubicBezTo>
                  <a:cubicBezTo>
                    <a:pt x="868" y="5065"/>
                    <a:pt x="627" y="5354"/>
                    <a:pt x="386" y="5644"/>
                  </a:cubicBezTo>
                  <a:cubicBezTo>
                    <a:pt x="145" y="5837"/>
                    <a:pt x="0" y="6029"/>
                    <a:pt x="0" y="6078"/>
                  </a:cubicBezTo>
                  <a:cubicBezTo>
                    <a:pt x="48" y="6078"/>
                    <a:pt x="289" y="6029"/>
                    <a:pt x="579" y="5885"/>
                  </a:cubicBezTo>
                  <a:cubicBezTo>
                    <a:pt x="916" y="5644"/>
                    <a:pt x="1254" y="5403"/>
                    <a:pt x="1543" y="5065"/>
                  </a:cubicBezTo>
                  <a:cubicBezTo>
                    <a:pt x="1784" y="4776"/>
                    <a:pt x="2026" y="4438"/>
                    <a:pt x="2267" y="4052"/>
                  </a:cubicBezTo>
                  <a:cubicBezTo>
                    <a:pt x="2411" y="3763"/>
                    <a:pt x="2508" y="3570"/>
                    <a:pt x="2508" y="3570"/>
                  </a:cubicBezTo>
                  <a:cubicBezTo>
                    <a:pt x="2508" y="3570"/>
                    <a:pt x="2604" y="3329"/>
                    <a:pt x="2701" y="2991"/>
                  </a:cubicBezTo>
                  <a:cubicBezTo>
                    <a:pt x="2749" y="2605"/>
                    <a:pt x="2845" y="2171"/>
                    <a:pt x="2845" y="1785"/>
                  </a:cubicBezTo>
                  <a:cubicBezTo>
                    <a:pt x="2845" y="1351"/>
                    <a:pt x="2797" y="917"/>
                    <a:pt x="2749" y="532"/>
                  </a:cubicBezTo>
                  <a:cubicBezTo>
                    <a:pt x="2653" y="194"/>
                    <a:pt x="2556" y="1"/>
                    <a:pt x="2508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67"/>
            <p:cNvSpPr/>
            <p:nvPr/>
          </p:nvSpPr>
          <p:spPr>
            <a:xfrm>
              <a:off x="2090075" y="4488200"/>
              <a:ext cx="50650" cy="132950"/>
            </a:xfrm>
            <a:custGeom>
              <a:avLst/>
              <a:gdLst/>
              <a:ahLst/>
              <a:cxnLst/>
              <a:rect l="l" t="t" r="r" b="b"/>
              <a:pathLst>
                <a:path w="2026" h="5318" extrusionOk="0">
                  <a:moveTo>
                    <a:pt x="1929" y="0"/>
                  </a:moveTo>
                  <a:cubicBezTo>
                    <a:pt x="1785" y="0"/>
                    <a:pt x="1543" y="675"/>
                    <a:pt x="1351" y="1351"/>
                  </a:cubicBezTo>
                  <a:cubicBezTo>
                    <a:pt x="1109" y="2026"/>
                    <a:pt x="916" y="2653"/>
                    <a:pt x="916" y="2653"/>
                  </a:cubicBezTo>
                  <a:cubicBezTo>
                    <a:pt x="916" y="2653"/>
                    <a:pt x="868" y="2846"/>
                    <a:pt x="820" y="3087"/>
                  </a:cubicBezTo>
                  <a:cubicBezTo>
                    <a:pt x="772" y="3231"/>
                    <a:pt x="724" y="3376"/>
                    <a:pt x="724" y="3521"/>
                  </a:cubicBezTo>
                  <a:cubicBezTo>
                    <a:pt x="675" y="3665"/>
                    <a:pt x="627" y="3810"/>
                    <a:pt x="579" y="4003"/>
                  </a:cubicBezTo>
                  <a:cubicBezTo>
                    <a:pt x="531" y="4148"/>
                    <a:pt x="434" y="4292"/>
                    <a:pt x="386" y="4437"/>
                  </a:cubicBezTo>
                  <a:cubicBezTo>
                    <a:pt x="338" y="4582"/>
                    <a:pt x="290" y="4727"/>
                    <a:pt x="193" y="4871"/>
                  </a:cubicBezTo>
                  <a:cubicBezTo>
                    <a:pt x="48" y="5112"/>
                    <a:pt x="0" y="5257"/>
                    <a:pt x="48" y="5305"/>
                  </a:cubicBezTo>
                  <a:cubicBezTo>
                    <a:pt x="57" y="5314"/>
                    <a:pt x="68" y="5318"/>
                    <a:pt x="81" y="5318"/>
                  </a:cubicBezTo>
                  <a:cubicBezTo>
                    <a:pt x="148" y="5318"/>
                    <a:pt x="274" y="5224"/>
                    <a:pt x="434" y="5064"/>
                  </a:cubicBezTo>
                  <a:cubicBezTo>
                    <a:pt x="579" y="4919"/>
                    <a:pt x="675" y="4823"/>
                    <a:pt x="772" y="4678"/>
                  </a:cubicBezTo>
                  <a:cubicBezTo>
                    <a:pt x="868" y="4534"/>
                    <a:pt x="965" y="4389"/>
                    <a:pt x="1061" y="4244"/>
                  </a:cubicBezTo>
                  <a:lnTo>
                    <a:pt x="1351" y="3762"/>
                  </a:lnTo>
                  <a:cubicBezTo>
                    <a:pt x="1399" y="3569"/>
                    <a:pt x="1447" y="3424"/>
                    <a:pt x="1495" y="3328"/>
                  </a:cubicBezTo>
                  <a:cubicBezTo>
                    <a:pt x="1640" y="3039"/>
                    <a:pt x="1688" y="2894"/>
                    <a:pt x="1688" y="2894"/>
                  </a:cubicBezTo>
                  <a:cubicBezTo>
                    <a:pt x="1688" y="2894"/>
                    <a:pt x="1833" y="2170"/>
                    <a:pt x="1929" y="1447"/>
                  </a:cubicBezTo>
                  <a:cubicBezTo>
                    <a:pt x="1977" y="724"/>
                    <a:pt x="2026" y="0"/>
                    <a:pt x="1929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67"/>
            <p:cNvSpPr/>
            <p:nvPr/>
          </p:nvSpPr>
          <p:spPr>
            <a:xfrm>
              <a:off x="1986375" y="4065000"/>
              <a:ext cx="379825" cy="584900"/>
            </a:xfrm>
            <a:custGeom>
              <a:avLst/>
              <a:gdLst/>
              <a:ahLst/>
              <a:cxnLst/>
              <a:rect l="l" t="t" r="r" b="b"/>
              <a:pathLst>
                <a:path w="15193" h="23396" extrusionOk="0">
                  <a:moveTo>
                    <a:pt x="11238" y="0"/>
                  </a:moveTo>
                  <a:cubicBezTo>
                    <a:pt x="11238" y="241"/>
                    <a:pt x="11238" y="434"/>
                    <a:pt x="11238" y="627"/>
                  </a:cubicBezTo>
                  <a:cubicBezTo>
                    <a:pt x="11575" y="1688"/>
                    <a:pt x="11672" y="2605"/>
                    <a:pt x="11093" y="3183"/>
                  </a:cubicBezTo>
                  <a:cubicBezTo>
                    <a:pt x="11141" y="3569"/>
                    <a:pt x="10996" y="3955"/>
                    <a:pt x="10707" y="4100"/>
                  </a:cubicBezTo>
                  <a:cubicBezTo>
                    <a:pt x="10218" y="4398"/>
                    <a:pt x="9459" y="4510"/>
                    <a:pt x="8595" y="4510"/>
                  </a:cubicBezTo>
                  <a:cubicBezTo>
                    <a:pt x="5968" y="4510"/>
                    <a:pt x="2364" y="3473"/>
                    <a:pt x="2364" y="3473"/>
                  </a:cubicBezTo>
                  <a:lnTo>
                    <a:pt x="2364" y="3473"/>
                  </a:lnTo>
                  <a:cubicBezTo>
                    <a:pt x="2364" y="3473"/>
                    <a:pt x="2364" y="5981"/>
                    <a:pt x="2557" y="9501"/>
                  </a:cubicBezTo>
                  <a:cubicBezTo>
                    <a:pt x="2750" y="13022"/>
                    <a:pt x="1" y="19436"/>
                    <a:pt x="290" y="21510"/>
                  </a:cubicBezTo>
                  <a:cubicBezTo>
                    <a:pt x="290" y="21606"/>
                    <a:pt x="338" y="21751"/>
                    <a:pt x="338" y="21847"/>
                  </a:cubicBezTo>
                  <a:lnTo>
                    <a:pt x="386" y="21944"/>
                  </a:lnTo>
                  <a:cubicBezTo>
                    <a:pt x="435" y="22040"/>
                    <a:pt x="435" y="22089"/>
                    <a:pt x="483" y="22185"/>
                  </a:cubicBezTo>
                  <a:cubicBezTo>
                    <a:pt x="483" y="22185"/>
                    <a:pt x="483" y="22233"/>
                    <a:pt x="531" y="22281"/>
                  </a:cubicBezTo>
                  <a:lnTo>
                    <a:pt x="628" y="22426"/>
                  </a:lnTo>
                  <a:lnTo>
                    <a:pt x="676" y="22571"/>
                  </a:lnTo>
                  <a:cubicBezTo>
                    <a:pt x="724" y="22619"/>
                    <a:pt x="772" y="22667"/>
                    <a:pt x="772" y="22716"/>
                  </a:cubicBezTo>
                  <a:cubicBezTo>
                    <a:pt x="820" y="22764"/>
                    <a:pt x="869" y="22764"/>
                    <a:pt x="869" y="22812"/>
                  </a:cubicBezTo>
                  <a:cubicBezTo>
                    <a:pt x="917" y="22860"/>
                    <a:pt x="965" y="22908"/>
                    <a:pt x="965" y="22908"/>
                  </a:cubicBezTo>
                  <a:cubicBezTo>
                    <a:pt x="1062" y="23005"/>
                    <a:pt x="1158" y="23053"/>
                    <a:pt x="1254" y="23150"/>
                  </a:cubicBezTo>
                  <a:cubicBezTo>
                    <a:pt x="1351" y="23198"/>
                    <a:pt x="1447" y="23246"/>
                    <a:pt x="1544" y="23294"/>
                  </a:cubicBezTo>
                  <a:lnTo>
                    <a:pt x="1592" y="23294"/>
                  </a:lnTo>
                  <a:cubicBezTo>
                    <a:pt x="1640" y="23294"/>
                    <a:pt x="1737" y="23342"/>
                    <a:pt x="1833" y="23342"/>
                  </a:cubicBezTo>
                  <a:lnTo>
                    <a:pt x="1881" y="23342"/>
                  </a:lnTo>
                  <a:cubicBezTo>
                    <a:pt x="1930" y="23391"/>
                    <a:pt x="2026" y="23391"/>
                    <a:pt x="2123" y="23391"/>
                  </a:cubicBezTo>
                  <a:cubicBezTo>
                    <a:pt x="2175" y="23394"/>
                    <a:pt x="2228" y="23396"/>
                    <a:pt x="2280" y="23396"/>
                  </a:cubicBezTo>
                  <a:cubicBezTo>
                    <a:pt x="2950" y="23396"/>
                    <a:pt x="3611" y="23115"/>
                    <a:pt x="4148" y="22667"/>
                  </a:cubicBezTo>
                  <a:cubicBezTo>
                    <a:pt x="2798" y="22523"/>
                    <a:pt x="1592" y="21799"/>
                    <a:pt x="1978" y="19677"/>
                  </a:cubicBezTo>
                  <a:cubicBezTo>
                    <a:pt x="2683" y="15709"/>
                    <a:pt x="3429" y="13394"/>
                    <a:pt x="4510" y="13394"/>
                  </a:cubicBezTo>
                  <a:cubicBezTo>
                    <a:pt x="4611" y="13394"/>
                    <a:pt x="4716" y="13414"/>
                    <a:pt x="4823" y="13456"/>
                  </a:cubicBezTo>
                  <a:cubicBezTo>
                    <a:pt x="5691" y="13842"/>
                    <a:pt x="6560" y="14324"/>
                    <a:pt x="7331" y="14903"/>
                  </a:cubicBezTo>
                  <a:cubicBezTo>
                    <a:pt x="7331" y="14324"/>
                    <a:pt x="7379" y="13793"/>
                    <a:pt x="7379" y="13359"/>
                  </a:cubicBezTo>
                  <a:lnTo>
                    <a:pt x="7379" y="12588"/>
                  </a:lnTo>
                  <a:cubicBezTo>
                    <a:pt x="7379" y="12539"/>
                    <a:pt x="7379" y="12539"/>
                    <a:pt x="7379" y="12539"/>
                  </a:cubicBezTo>
                  <a:lnTo>
                    <a:pt x="7379" y="12250"/>
                  </a:lnTo>
                  <a:lnTo>
                    <a:pt x="7379" y="12202"/>
                  </a:lnTo>
                  <a:cubicBezTo>
                    <a:pt x="7813" y="12443"/>
                    <a:pt x="8248" y="12684"/>
                    <a:pt x="8682" y="12877"/>
                  </a:cubicBezTo>
                  <a:lnTo>
                    <a:pt x="8730" y="12877"/>
                  </a:lnTo>
                  <a:cubicBezTo>
                    <a:pt x="7283" y="11478"/>
                    <a:pt x="5884" y="9694"/>
                    <a:pt x="7138" y="8922"/>
                  </a:cubicBezTo>
                  <a:cubicBezTo>
                    <a:pt x="7828" y="8491"/>
                    <a:pt x="8671" y="8388"/>
                    <a:pt x="9548" y="8388"/>
                  </a:cubicBezTo>
                  <a:cubicBezTo>
                    <a:pt x="10361" y="8388"/>
                    <a:pt x="11204" y="8477"/>
                    <a:pt x="11979" y="8477"/>
                  </a:cubicBezTo>
                  <a:cubicBezTo>
                    <a:pt x="12239" y="8477"/>
                    <a:pt x="12491" y="8467"/>
                    <a:pt x="12733" y="8440"/>
                  </a:cubicBezTo>
                  <a:cubicBezTo>
                    <a:pt x="13601" y="8344"/>
                    <a:pt x="14469" y="8006"/>
                    <a:pt x="15192" y="7476"/>
                  </a:cubicBezTo>
                  <a:cubicBezTo>
                    <a:pt x="12781" y="5016"/>
                    <a:pt x="12974" y="2026"/>
                    <a:pt x="11238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67"/>
            <p:cNvSpPr/>
            <p:nvPr/>
          </p:nvSpPr>
          <p:spPr>
            <a:xfrm>
              <a:off x="2733900" y="3885275"/>
              <a:ext cx="65150" cy="174050"/>
            </a:xfrm>
            <a:custGeom>
              <a:avLst/>
              <a:gdLst/>
              <a:ahLst/>
              <a:cxnLst/>
              <a:rect l="l" t="t" r="r" b="b"/>
              <a:pathLst>
                <a:path w="2606" h="6962" extrusionOk="0">
                  <a:moveTo>
                    <a:pt x="1845" y="1"/>
                  </a:moveTo>
                  <a:cubicBezTo>
                    <a:pt x="1466" y="1"/>
                    <a:pt x="1010" y="707"/>
                    <a:pt x="917" y="1595"/>
                  </a:cubicBezTo>
                  <a:cubicBezTo>
                    <a:pt x="821" y="2511"/>
                    <a:pt x="1110" y="3283"/>
                    <a:pt x="1544" y="3331"/>
                  </a:cubicBezTo>
                  <a:cubicBezTo>
                    <a:pt x="1559" y="3333"/>
                    <a:pt x="1573" y="3333"/>
                    <a:pt x="1588" y="3333"/>
                  </a:cubicBezTo>
                  <a:cubicBezTo>
                    <a:pt x="2007" y="3333"/>
                    <a:pt x="2415" y="2673"/>
                    <a:pt x="2509" y="1788"/>
                  </a:cubicBezTo>
                  <a:cubicBezTo>
                    <a:pt x="2605" y="823"/>
                    <a:pt x="2316" y="51"/>
                    <a:pt x="1882" y="3"/>
                  </a:cubicBezTo>
                  <a:cubicBezTo>
                    <a:pt x="1869" y="2"/>
                    <a:pt x="1857" y="1"/>
                    <a:pt x="1845" y="1"/>
                  </a:cubicBezTo>
                  <a:close/>
                  <a:moveTo>
                    <a:pt x="1081" y="4524"/>
                  </a:moveTo>
                  <a:cubicBezTo>
                    <a:pt x="796" y="4524"/>
                    <a:pt x="418" y="4980"/>
                    <a:pt x="242" y="5598"/>
                  </a:cubicBezTo>
                  <a:cubicBezTo>
                    <a:pt x="1" y="6273"/>
                    <a:pt x="97" y="6852"/>
                    <a:pt x="435" y="6948"/>
                  </a:cubicBezTo>
                  <a:cubicBezTo>
                    <a:pt x="466" y="6957"/>
                    <a:pt x="498" y="6961"/>
                    <a:pt x="530" y="6961"/>
                  </a:cubicBezTo>
                  <a:cubicBezTo>
                    <a:pt x="843" y="6961"/>
                    <a:pt x="1176" y="6547"/>
                    <a:pt x="1351" y="5935"/>
                  </a:cubicBezTo>
                  <a:cubicBezTo>
                    <a:pt x="1544" y="5260"/>
                    <a:pt x="1496" y="4633"/>
                    <a:pt x="1158" y="4537"/>
                  </a:cubicBezTo>
                  <a:cubicBezTo>
                    <a:pt x="1133" y="4528"/>
                    <a:pt x="1108" y="4524"/>
                    <a:pt x="1081" y="4524"/>
                  </a:cubicBezTo>
                  <a:close/>
                </a:path>
              </a:pathLst>
            </a:custGeom>
            <a:solidFill>
              <a:srgbClr val="FF9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67"/>
            <p:cNvSpPr/>
            <p:nvPr/>
          </p:nvSpPr>
          <p:spPr>
            <a:xfrm>
              <a:off x="3616475" y="2558775"/>
              <a:ext cx="855350" cy="530050"/>
            </a:xfrm>
            <a:custGeom>
              <a:avLst/>
              <a:gdLst/>
              <a:ahLst/>
              <a:cxnLst/>
              <a:rect l="l" t="t" r="r" b="b"/>
              <a:pathLst>
                <a:path w="34214" h="21202" extrusionOk="0">
                  <a:moveTo>
                    <a:pt x="21" y="20938"/>
                  </a:moveTo>
                  <a:lnTo>
                    <a:pt x="21" y="20938"/>
                  </a:lnTo>
                  <a:cubicBezTo>
                    <a:pt x="13" y="20940"/>
                    <a:pt x="7" y="20942"/>
                    <a:pt x="0" y="20943"/>
                  </a:cubicBezTo>
                  <a:cubicBezTo>
                    <a:pt x="0" y="20943"/>
                    <a:pt x="7" y="20942"/>
                    <a:pt x="21" y="20938"/>
                  </a:cubicBezTo>
                  <a:close/>
                  <a:moveTo>
                    <a:pt x="32892" y="1"/>
                  </a:moveTo>
                  <a:cubicBezTo>
                    <a:pt x="31214" y="1"/>
                    <a:pt x="27842" y="2767"/>
                    <a:pt x="26622" y="4112"/>
                  </a:cubicBezTo>
                  <a:cubicBezTo>
                    <a:pt x="22330" y="8887"/>
                    <a:pt x="11238" y="9031"/>
                    <a:pt x="11238" y="9031"/>
                  </a:cubicBezTo>
                  <a:cubicBezTo>
                    <a:pt x="11238" y="9031"/>
                    <a:pt x="16977" y="10285"/>
                    <a:pt x="14855" y="14095"/>
                  </a:cubicBezTo>
                  <a:cubicBezTo>
                    <a:pt x="12923" y="17629"/>
                    <a:pt x="587" y="20795"/>
                    <a:pt x="21" y="20938"/>
                  </a:cubicBezTo>
                  <a:lnTo>
                    <a:pt x="21" y="20938"/>
                  </a:lnTo>
                  <a:cubicBezTo>
                    <a:pt x="82" y="20925"/>
                    <a:pt x="173" y="20919"/>
                    <a:pt x="292" y="20919"/>
                  </a:cubicBezTo>
                  <a:cubicBezTo>
                    <a:pt x="1108" y="20919"/>
                    <a:pt x="3232" y="21202"/>
                    <a:pt x="6011" y="21202"/>
                  </a:cubicBezTo>
                  <a:cubicBezTo>
                    <a:pt x="10305" y="21202"/>
                    <a:pt x="16163" y="20526"/>
                    <a:pt x="21172" y="17085"/>
                  </a:cubicBezTo>
                  <a:cubicBezTo>
                    <a:pt x="26092" y="13709"/>
                    <a:pt x="31734" y="9079"/>
                    <a:pt x="33519" y="3099"/>
                  </a:cubicBezTo>
                  <a:cubicBezTo>
                    <a:pt x="34213" y="812"/>
                    <a:pt x="33801" y="1"/>
                    <a:pt x="328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67"/>
            <p:cNvSpPr/>
            <p:nvPr/>
          </p:nvSpPr>
          <p:spPr>
            <a:xfrm>
              <a:off x="4357975" y="2627325"/>
              <a:ext cx="106125" cy="56300"/>
            </a:xfrm>
            <a:custGeom>
              <a:avLst/>
              <a:gdLst/>
              <a:ahLst/>
              <a:cxnLst/>
              <a:rect l="l" t="t" r="r" b="b"/>
              <a:pathLst>
                <a:path w="4245" h="2252" extrusionOk="0">
                  <a:moveTo>
                    <a:pt x="3253" y="1"/>
                  </a:moveTo>
                  <a:cubicBezTo>
                    <a:pt x="3168" y="1"/>
                    <a:pt x="3081" y="7"/>
                    <a:pt x="2991" y="20"/>
                  </a:cubicBezTo>
                  <a:cubicBezTo>
                    <a:pt x="2846" y="20"/>
                    <a:pt x="2701" y="20"/>
                    <a:pt x="2508" y="68"/>
                  </a:cubicBezTo>
                  <a:cubicBezTo>
                    <a:pt x="2364" y="68"/>
                    <a:pt x="2219" y="116"/>
                    <a:pt x="2123" y="164"/>
                  </a:cubicBezTo>
                  <a:lnTo>
                    <a:pt x="1688" y="309"/>
                  </a:lnTo>
                  <a:lnTo>
                    <a:pt x="1399" y="550"/>
                  </a:lnTo>
                  <a:cubicBezTo>
                    <a:pt x="1158" y="743"/>
                    <a:pt x="917" y="936"/>
                    <a:pt x="724" y="1177"/>
                  </a:cubicBezTo>
                  <a:cubicBezTo>
                    <a:pt x="338" y="1659"/>
                    <a:pt x="1" y="2190"/>
                    <a:pt x="97" y="2238"/>
                  </a:cubicBezTo>
                  <a:cubicBezTo>
                    <a:pt x="106" y="2247"/>
                    <a:pt x="119" y="2252"/>
                    <a:pt x="135" y="2252"/>
                  </a:cubicBezTo>
                  <a:cubicBezTo>
                    <a:pt x="286" y="2252"/>
                    <a:pt x="718" y="1868"/>
                    <a:pt x="1110" y="1563"/>
                  </a:cubicBezTo>
                  <a:cubicBezTo>
                    <a:pt x="1351" y="1418"/>
                    <a:pt x="1544" y="1274"/>
                    <a:pt x="1785" y="1177"/>
                  </a:cubicBezTo>
                  <a:lnTo>
                    <a:pt x="2123" y="984"/>
                  </a:lnTo>
                  <a:lnTo>
                    <a:pt x="2412" y="839"/>
                  </a:lnTo>
                  <a:cubicBezTo>
                    <a:pt x="2508" y="791"/>
                    <a:pt x="2605" y="743"/>
                    <a:pt x="2701" y="695"/>
                  </a:cubicBezTo>
                  <a:cubicBezTo>
                    <a:pt x="2846" y="647"/>
                    <a:pt x="2942" y="598"/>
                    <a:pt x="3087" y="550"/>
                  </a:cubicBezTo>
                  <a:cubicBezTo>
                    <a:pt x="3666" y="405"/>
                    <a:pt x="4245" y="454"/>
                    <a:pt x="4245" y="309"/>
                  </a:cubicBezTo>
                  <a:cubicBezTo>
                    <a:pt x="4245" y="309"/>
                    <a:pt x="4148" y="213"/>
                    <a:pt x="3907" y="116"/>
                  </a:cubicBezTo>
                  <a:cubicBezTo>
                    <a:pt x="3695" y="45"/>
                    <a:pt x="3483" y="1"/>
                    <a:pt x="3253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67"/>
            <p:cNvSpPr/>
            <p:nvPr/>
          </p:nvSpPr>
          <p:spPr>
            <a:xfrm>
              <a:off x="4360375" y="2567825"/>
              <a:ext cx="112175" cy="57675"/>
            </a:xfrm>
            <a:custGeom>
              <a:avLst/>
              <a:gdLst/>
              <a:ahLst/>
              <a:cxnLst/>
              <a:rect l="l" t="t" r="r" b="b"/>
              <a:pathLst>
                <a:path w="4487" h="2307" extrusionOk="0">
                  <a:moveTo>
                    <a:pt x="2732" y="0"/>
                  </a:moveTo>
                  <a:cubicBezTo>
                    <a:pt x="2569" y="0"/>
                    <a:pt x="2412" y="12"/>
                    <a:pt x="2268" y="36"/>
                  </a:cubicBezTo>
                  <a:cubicBezTo>
                    <a:pt x="2123" y="85"/>
                    <a:pt x="2027" y="85"/>
                    <a:pt x="1930" y="133"/>
                  </a:cubicBezTo>
                  <a:lnTo>
                    <a:pt x="1785" y="181"/>
                  </a:lnTo>
                  <a:cubicBezTo>
                    <a:pt x="1641" y="229"/>
                    <a:pt x="1496" y="326"/>
                    <a:pt x="1400" y="422"/>
                  </a:cubicBezTo>
                  <a:cubicBezTo>
                    <a:pt x="1110" y="615"/>
                    <a:pt x="917" y="808"/>
                    <a:pt x="724" y="1097"/>
                  </a:cubicBezTo>
                  <a:cubicBezTo>
                    <a:pt x="290" y="1628"/>
                    <a:pt x="1" y="2255"/>
                    <a:pt x="97" y="2303"/>
                  </a:cubicBezTo>
                  <a:cubicBezTo>
                    <a:pt x="102" y="2305"/>
                    <a:pt x="107" y="2306"/>
                    <a:pt x="113" y="2306"/>
                  </a:cubicBezTo>
                  <a:cubicBezTo>
                    <a:pt x="235" y="2306"/>
                    <a:pt x="650" y="1851"/>
                    <a:pt x="1110" y="1483"/>
                  </a:cubicBezTo>
                  <a:cubicBezTo>
                    <a:pt x="1303" y="1290"/>
                    <a:pt x="1544" y="1146"/>
                    <a:pt x="1737" y="1049"/>
                  </a:cubicBezTo>
                  <a:cubicBezTo>
                    <a:pt x="1882" y="953"/>
                    <a:pt x="1978" y="953"/>
                    <a:pt x="2075" y="905"/>
                  </a:cubicBezTo>
                  <a:cubicBezTo>
                    <a:pt x="2075" y="905"/>
                    <a:pt x="2171" y="808"/>
                    <a:pt x="2412" y="760"/>
                  </a:cubicBezTo>
                  <a:cubicBezTo>
                    <a:pt x="2653" y="663"/>
                    <a:pt x="2895" y="615"/>
                    <a:pt x="3184" y="615"/>
                  </a:cubicBezTo>
                  <a:cubicBezTo>
                    <a:pt x="3274" y="608"/>
                    <a:pt x="3367" y="605"/>
                    <a:pt x="3460" y="605"/>
                  </a:cubicBezTo>
                  <a:cubicBezTo>
                    <a:pt x="3756" y="605"/>
                    <a:pt x="4053" y="633"/>
                    <a:pt x="4251" y="633"/>
                  </a:cubicBezTo>
                  <a:cubicBezTo>
                    <a:pt x="4395" y="633"/>
                    <a:pt x="4486" y="618"/>
                    <a:pt x="4486" y="567"/>
                  </a:cubicBezTo>
                  <a:cubicBezTo>
                    <a:pt x="4486" y="470"/>
                    <a:pt x="3907" y="181"/>
                    <a:pt x="3232" y="36"/>
                  </a:cubicBezTo>
                  <a:cubicBezTo>
                    <a:pt x="3063" y="12"/>
                    <a:pt x="2895" y="0"/>
                    <a:pt x="2732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67"/>
            <p:cNvSpPr/>
            <p:nvPr/>
          </p:nvSpPr>
          <p:spPr>
            <a:xfrm>
              <a:off x="3975775" y="2552125"/>
              <a:ext cx="504000" cy="222800"/>
            </a:xfrm>
            <a:custGeom>
              <a:avLst/>
              <a:gdLst/>
              <a:ahLst/>
              <a:cxnLst/>
              <a:rect l="l" t="t" r="r" b="b"/>
              <a:pathLst>
                <a:path w="20160" h="8912" extrusionOk="0">
                  <a:moveTo>
                    <a:pt x="18054" y="1"/>
                  </a:moveTo>
                  <a:cubicBezTo>
                    <a:pt x="17572" y="1"/>
                    <a:pt x="17116" y="100"/>
                    <a:pt x="16687" y="279"/>
                  </a:cubicBezTo>
                  <a:cubicBezTo>
                    <a:pt x="16012" y="568"/>
                    <a:pt x="15337" y="906"/>
                    <a:pt x="14758" y="1291"/>
                  </a:cubicBezTo>
                  <a:cubicBezTo>
                    <a:pt x="13697" y="2111"/>
                    <a:pt x="12684" y="2931"/>
                    <a:pt x="11720" y="3847"/>
                  </a:cubicBezTo>
                  <a:cubicBezTo>
                    <a:pt x="11334" y="4233"/>
                    <a:pt x="10996" y="4523"/>
                    <a:pt x="10755" y="4716"/>
                  </a:cubicBezTo>
                  <a:cubicBezTo>
                    <a:pt x="10514" y="4908"/>
                    <a:pt x="10369" y="5005"/>
                    <a:pt x="10369" y="5005"/>
                  </a:cubicBezTo>
                  <a:cubicBezTo>
                    <a:pt x="9935" y="5343"/>
                    <a:pt x="9453" y="5680"/>
                    <a:pt x="8971" y="5969"/>
                  </a:cubicBezTo>
                  <a:cubicBezTo>
                    <a:pt x="7861" y="6693"/>
                    <a:pt x="6704" y="7223"/>
                    <a:pt x="5498" y="7706"/>
                  </a:cubicBezTo>
                  <a:cubicBezTo>
                    <a:pt x="4341" y="8188"/>
                    <a:pt x="3039" y="8477"/>
                    <a:pt x="1785" y="8574"/>
                  </a:cubicBezTo>
                  <a:cubicBezTo>
                    <a:pt x="1686" y="8578"/>
                    <a:pt x="1591" y="8580"/>
                    <a:pt x="1499" y="8580"/>
                  </a:cubicBezTo>
                  <a:cubicBezTo>
                    <a:pt x="765" y="8580"/>
                    <a:pt x="234" y="8454"/>
                    <a:pt x="61" y="8454"/>
                  </a:cubicBezTo>
                  <a:cubicBezTo>
                    <a:pt x="21" y="8454"/>
                    <a:pt x="0" y="8461"/>
                    <a:pt x="0" y="8477"/>
                  </a:cubicBezTo>
                  <a:cubicBezTo>
                    <a:pt x="579" y="8767"/>
                    <a:pt x="1158" y="8911"/>
                    <a:pt x="1785" y="8911"/>
                  </a:cubicBezTo>
                  <a:cubicBezTo>
                    <a:pt x="3135" y="8911"/>
                    <a:pt x="4437" y="8718"/>
                    <a:pt x="5691" y="8236"/>
                  </a:cubicBezTo>
                  <a:cubicBezTo>
                    <a:pt x="6945" y="7850"/>
                    <a:pt x="8151" y="7272"/>
                    <a:pt x="9308" y="6645"/>
                  </a:cubicBezTo>
                  <a:cubicBezTo>
                    <a:pt x="9839" y="6307"/>
                    <a:pt x="10369" y="5969"/>
                    <a:pt x="10852" y="5632"/>
                  </a:cubicBezTo>
                  <a:cubicBezTo>
                    <a:pt x="10852" y="5632"/>
                    <a:pt x="10996" y="5487"/>
                    <a:pt x="11237" y="5294"/>
                  </a:cubicBezTo>
                  <a:cubicBezTo>
                    <a:pt x="11479" y="5101"/>
                    <a:pt x="11816" y="4764"/>
                    <a:pt x="12202" y="4378"/>
                  </a:cubicBezTo>
                  <a:cubicBezTo>
                    <a:pt x="13118" y="3462"/>
                    <a:pt x="14083" y="2594"/>
                    <a:pt x="15047" y="1774"/>
                  </a:cubicBezTo>
                  <a:cubicBezTo>
                    <a:pt x="15626" y="1340"/>
                    <a:pt x="16205" y="1002"/>
                    <a:pt x="16784" y="713"/>
                  </a:cubicBezTo>
                  <a:cubicBezTo>
                    <a:pt x="17246" y="503"/>
                    <a:pt x="17744" y="366"/>
                    <a:pt x="18247" y="366"/>
                  </a:cubicBezTo>
                  <a:cubicBezTo>
                    <a:pt x="18322" y="366"/>
                    <a:pt x="18397" y="369"/>
                    <a:pt x="18472" y="375"/>
                  </a:cubicBezTo>
                  <a:cubicBezTo>
                    <a:pt x="18906" y="375"/>
                    <a:pt x="19340" y="472"/>
                    <a:pt x="19677" y="664"/>
                  </a:cubicBezTo>
                  <a:cubicBezTo>
                    <a:pt x="19967" y="809"/>
                    <a:pt x="20160" y="906"/>
                    <a:pt x="20160" y="906"/>
                  </a:cubicBezTo>
                  <a:cubicBezTo>
                    <a:pt x="20160" y="906"/>
                    <a:pt x="20063" y="761"/>
                    <a:pt x="19822" y="520"/>
                  </a:cubicBezTo>
                  <a:cubicBezTo>
                    <a:pt x="19436" y="279"/>
                    <a:pt x="19002" y="86"/>
                    <a:pt x="18568" y="37"/>
                  </a:cubicBezTo>
                  <a:cubicBezTo>
                    <a:pt x="18394" y="13"/>
                    <a:pt x="18222" y="1"/>
                    <a:pt x="180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67"/>
            <p:cNvSpPr/>
            <p:nvPr/>
          </p:nvSpPr>
          <p:spPr>
            <a:xfrm>
              <a:off x="4021575" y="2853275"/>
              <a:ext cx="282175" cy="200175"/>
            </a:xfrm>
            <a:custGeom>
              <a:avLst/>
              <a:gdLst/>
              <a:ahLst/>
              <a:cxnLst/>
              <a:rect l="l" t="t" r="r" b="b"/>
              <a:pathLst>
                <a:path w="11287" h="8007" extrusionOk="0">
                  <a:moveTo>
                    <a:pt x="11238" y="0"/>
                  </a:moveTo>
                  <a:lnTo>
                    <a:pt x="11238" y="0"/>
                  </a:lnTo>
                  <a:cubicBezTo>
                    <a:pt x="10900" y="145"/>
                    <a:pt x="10611" y="338"/>
                    <a:pt x="10370" y="627"/>
                  </a:cubicBezTo>
                  <a:cubicBezTo>
                    <a:pt x="10081" y="820"/>
                    <a:pt x="9839" y="1061"/>
                    <a:pt x="9502" y="1302"/>
                  </a:cubicBezTo>
                  <a:lnTo>
                    <a:pt x="8489" y="2026"/>
                  </a:lnTo>
                  <a:cubicBezTo>
                    <a:pt x="7090" y="3039"/>
                    <a:pt x="5595" y="4003"/>
                    <a:pt x="5595" y="4003"/>
                  </a:cubicBezTo>
                  <a:lnTo>
                    <a:pt x="4776" y="4630"/>
                  </a:lnTo>
                  <a:cubicBezTo>
                    <a:pt x="4245" y="5016"/>
                    <a:pt x="3522" y="5402"/>
                    <a:pt x="2750" y="5836"/>
                  </a:cubicBezTo>
                  <a:cubicBezTo>
                    <a:pt x="2075" y="6222"/>
                    <a:pt x="1400" y="6704"/>
                    <a:pt x="773" y="7186"/>
                  </a:cubicBezTo>
                  <a:cubicBezTo>
                    <a:pt x="531" y="7331"/>
                    <a:pt x="339" y="7524"/>
                    <a:pt x="146" y="7717"/>
                  </a:cubicBezTo>
                  <a:cubicBezTo>
                    <a:pt x="49" y="7861"/>
                    <a:pt x="1" y="7958"/>
                    <a:pt x="1" y="8006"/>
                  </a:cubicBezTo>
                  <a:cubicBezTo>
                    <a:pt x="1" y="8006"/>
                    <a:pt x="97" y="7958"/>
                    <a:pt x="290" y="7861"/>
                  </a:cubicBezTo>
                  <a:cubicBezTo>
                    <a:pt x="435" y="7765"/>
                    <a:pt x="628" y="7572"/>
                    <a:pt x="917" y="7427"/>
                  </a:cubicBezTo>
                  <a:cubicBezTo>
                    <a:pt x="1448" y="7090"/>
                    <a:pt x="2268" y="6752"/>
                    <a:pt x="3039" y="6366"/>
                  </a:cubicBezTo>
                  <a:cubicBezTo>
                    <a:pt x="3763" y="6029"/>
                    <a:pt x="4486" y="5643"/>
                    <a:pt x="5161" y="5257"/>
                  </a:cubicBezTo>
                  <a:lnTo>
                    <a:pt x="5837" y="4823"/>
                  </a:lnTo>
                  <a:lnTo>
                    <a:pt x="6078" y="4630"/>
                  </a:lnTo>
                  <a:lnTo>
                    <a:pt x="6946" y="4003"/>
                  </a:lnTo>
                  <a:cubicBezTo>
                    <a:pt x="7428" y="3569"/>
                    <a:pt x="8151" y="3087"/>
                    <a:pt x="8827" y="2508"/>
                  </a:cubicBezTo>
                  <a:lnTo>
                    <a:pt x="9743" y="1640"/>
                  </a:lnTo>
                  <a:cubicBezTo>
                    <a:pt x="10081" y="1351"/>
                    <a:pt x="10322" y="1061"/>
                    <a:pt x="10563" y="868"/>
                  </a:cubicBezTo>
                  <a:cubicBezTo>
                    <a:pt x="10997" y="386"/>
                    <a:pt x="11286" y="48"/>
                    <a:pt x="11238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67"/>
            <p:cNvSpPr/>
            <p:nvPr/>
          </p:nvSpPr>
          <p:spPr>
            <a:xfrm>
              <a:off x="3804550" y="2558750"/>
              <a:ext cx="667875" cy="529650"/>
            </a:xfrm>
            <a:custGeom>
              <a:avLst/>
              <a:gdLst/>
              <a:ahLst/>
              <a:cxnLst/>
              <a:rect l="l" t="t" r="r" b="b"/>
              <a:pathLst>
                <a:path w="26715" h="21186" extrusionOk="0">
                  <a:moveTo>
                    <a:pt x="25398" y="1"/>
                  </a:moveTo>
                  <a:cubicBezTo>
                    <a:pt x="25086" y="1"/>
                    <a:pt x="24714" y="95"/>
                    <a:pt x="24308" y="255"/>
                  </a:cubicBezTo>
                  <a:cubicBezTo>
                    <a:pt x="24355" y="5500"/>
                    <a:pt x="15824" y="11687"/>
                    <a:pt x="12461" y="11687"/>
                  </a:cubicBezTo>
                  <a:cubicBezTo>
                    <a:pt x="12422" y="11687"/>
                    <a:pt x="12385" y="11686"/>
                    <a:pt x="12347" y="11685"/>
                  </a:cubicBezTo>
                  <a:cubicBezTo>
                    <a:pt x="10322" y="11588"/>
                    <a:pt x="11238" y="9611"/>
                    <a:pt x="12588" y="7730"/>
                  </a:cubicBezTo>
                  <a:lnTo>
                    <a:pt x="12588" y="7730"/>
                  </a:lnTo>
                  <a:cubicBezTo>
                    <a:pt x="10081" y="8405"/>
                    <a:pt x="7525" y="8839"/>
                    <a:pt x="4968" y="8984"/>
                  </a:cubicBezTo>
                  <a:lnTo>
                    <a:pt x="4631" y="9322"/>
                  </a:lnTo>
                  <a:cubicBezTo>
                    <a:pt x="6126" y="9852"/>
                    <a:pt x="8923" y="11251"/>
                    <a:pt x="7332" y="14144"/>
                  </a:cubicBezTo>
                  <a:cubicBezTo>
                    <a:pt x="6415" y="15784"/>
                    <a:pt x="3232" y="17376"/>
                    <a:pt x="1" y="18581"/>
                  </a:cubicBezTo>
                  <a:cubicBezTo>
                    <a:pt x="49" y="18726"/>
                    <a:pt x="49" y="18919"/>
                    <a:pt x="97" y="19112"/>
                  </a:cubicBezTo>
                  <a:cubicBezTo>
                    <a:pt x="194" y="19835"/>
                    <a:pt x="435" y="20510"/>
                    <a:pt x="821" y="21186"/>
                  </a:cubicBezTo>
                  <a:cubicBezTo>
                    <a:pt x="4776" y="20896"/>
                    <a:pt x="9502" y="19932"/>
                    <a:pt x="13649" y="17086"/>
                  </a:cubicBezTo>
                  <a:cubicBezTo>
                    <a:pt x="18569" y="13710"/>
                    <a:pt x="24211" y="9080"/>
                    <a:pt x="25996" y="3100"/>
                  </a:cubicBezTo>
                  <a:cubicBezTo>
                    <a:pt x="26714" y="801"/>
                    <a:pt x="26309" y="1"/>
                    <a:pt x="253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67"/>
            <p:cNvSpPr/>
            <p:nvPr/>
          </p:nvSpPr>
          <p:spPr>
            <a:xfrm>
              <a:off x="1809150" y="3606825"/>
              <a:ext cx="434075" cy="335725"/>
            </a:xfrm>
            <a:custGeom>
              <a:avLst/>
              <a:gdLst/>
              <a:ahLst/>
              <a:cxnLst/>
              <a:rect l="l" t="t" r="r" b="b"/>
              <a:pathLst>
                <a:path w="17363" h="13429" extrusionOk="0">
                  <a:moveTo>
                    <a:pt x="2074" y="1"/>
                  </a:moveTo>
                  <a:cubicBezTo>
                    <a:pt x="0" y="917"/>
                    <a:pt x="0" y="4872"/>
                    <a:pt x="1350" y="6174"/>
                  </a:cubicBezTo>
                  <a:lnTo>
                    <a:pt x="3280" y="8103"/>
                  </a:lnTo>
                  <a:cubicBezTo>
                    <a:pt x="3280" y="8103"/>
                    <a:pt x="3347" y="13428"/>
                    <a:pt x="7370" y="13428"/>
                  </a:cubicBezTo>
                  <a:cubicBezTo>
                    <a:pt x="8159" y="13428"/>
                    <a:pt x="9101" y="13223"/>
                    <a:pt x="10224" y="12733"/>
                  </a:cubicBezTo>
                  <a:cubicBezTo>
                    <a:pt x="12057" y="11913"/>
                    <a:pt x="17362" y="7090"/>
                    <a:pt x="14034" y="5257"/>
                  </a:cubicBezTo>
                  <a:cubicBezTo>
                    <a:pt x="13936" y="5208"/>
                    <a:pt x="13820" y="5187"/>
                    <a:pt x="13691" y="5187"/>
                  </a:cubicBezTo>
                  <a:cubicBezTo>
                    <a:pt x="13054" y="5187"/>
                    <a:pt x="12087" y="5700"/>
                    <a:pt x="11285" y="5981"/>
                  </a:cubicBezTo>
                  <a:cubicBezTo>
                    <a:pt x="11044" y="6077"/>
                    <a:pt x="10803" y="6126"/>
                    <a:pt x="10514" y="6174"/>
                  </a:cubicBezTo>
                  <a:cubicBezTo>
                    <a:pt x="9356" y="6126"/>
                    <a:pt x="8199" y="5884"/>
                    <a:pt x="7138" y="5402"/>
                  </a:cubicBezTo>
                  <a:cubicBezTo>
                    <a:pt x="6270" y="5016"/>
                    <a:pt x="1447" y="290"/>
                    <a:pt x="20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67"/>
            <p:cNvSpPr/>
            <p:nvPr/>
          </p:nvSpPr>
          <p:spPr>
            <a:xfrm>
              <a:off x="1811550" y="3594775"/>
              <a:ext cx="235125" cy="218250"/>
            </a:xfrm>
            <a:custGeom>
              <a:avLst/>
              <a:gdLst/>
              <a:ahLst/>
              <a:cxnLst/>
              <a:rect l="l" t="t" r="r" b="b"/>
              <a:pathLst>
                <a:path w="9405" h="8730" extrusionOk="0">
                  <a:moveTo>
                    <a:pt x="1833" y="0"/>
                  </a:moveTo>
                  <a:lnTo>
                    <a:pt x="1254" y="627"/>
                  </a:lnTo>
                  <a:lnTo>
                    <a:pt x="1110" y="868"/>
                  </a:lnTo>
                  <a:cubicBezTo>
                    <a:pt x="1062" y="917"/>
                    <a:pt x="1013" y="965"/>
                    <a:pt x="965" y="1013"/>
                  </a:cubicBezTo>
                  <a:cubicBezTo>
                    <a:pt x="772" y="1302"/>
                    <a:pt x="627" y="1544"/>
                    <a:pt x="483" y="1833"/>
                  </a:cubicBezTo>
                  <a:cubicBezTo>
                    <a:pt x="435" y="2026"/>
                    <a:pt x="338" y="2122"/>
                    <a:pt x="290" y="2315"/>
                  </a:cubicBezTo>
                  <a:cubicBezTo>
                    <a:pt x="242" y="2460"/>
                    <a:pt x="193" y="2605"/>
                    <a:pt x="145" y="2749"/>
                  </a:cubicBezTo>
                  <a:cubicBezTo>
                    <a:pt x="1" y="3425"/>
                    <a:pt x="1" y="4100"/>
                    <a:pt x="97" y="4775"/>
                  </a:cubicBezTo>
                  <a:cubicBezTo>
                    <a:pt x="290" y="5450"/>
                    <a:pt x="579" y="6077"/>
                    <a:pt x="965" y="6656"/>
                  </a:cubicBezTo>
                  <a:cubicBezTo>
                    <a:pt x="1399" y="7186"/>
                    <a:pt x="1930" y="7669"/>
                    <a:pt x="2557" y="8054"/>
                  </a:cubicBezTo>
                  <a:cubicBezTo>
                    <a:pt x="3135" y="8392"/>
                    <a:pt x="3811" y="8633"/>
                    <a:pt x="4534" y="8730"/>
                  </a:cubicBezTo>
                  <a:lnTo>
                    <a:pt x="4003" y="8585"/>
                  </a:lnTo>
                  <a:cubicBezTo>
                    <a:pt x="3569" y="8392"/>
                    <a:pt x="3087" y="8151"/>
                    <a:pt x="2701" y="7861"/>
                  </a:cubicBezTo>
                  <a:cubicBezTo>
                    <a:pt x="2074" y="7427"/>
                    <a:pt x="1592" y="6849"/>
                    <a:pt x="1206" y="6222"/>
                  </a:cubicBezTo>
                  <a:cubicBezTo>
                    <a:pt x="772" y="5402"/>
                    <a:pt x="579" y="4486"/>
                    <a:pt x="676" y="3617"/>
                  </a:cubicBezTo>
                  <a:cubicBezTo>
                    <a:pt x="724" y="3087"/>
                    <a:pt x="869" y="2653"/>
                    <a:pt x="1062" y="2219"/>
                  </a:cubicBezTo>
                  <a:cubicBezTo>
                    <a:pt x="1158" y="2074"/>
                    <a:pt x="1158" y="1978"/>
                    <a:pt x="1254" y="1881"/>
                  </a:cubicBezTo>
                  <a:lnTo>
                    <a:pt x="1447" y="1544"/>
                  </a:lnTo>
                  <a:cubicBezTo>
                    <a:pt x="1544" y="1447"/>
                    <a:pt x="1592" y="1302"/>
                    <a:pt x="1689" y="1254"/>
                  </a:cubicBezTo>
                  <a:lnTo>
                    <a:pt x="1737" y="1158"/>
                  </a:lnTo>
                  <a:lnTo>
                    <a:pt x="1881" y="1351"/>
                  </a:lnTo>
                  <a:cubicBezTo>
                    <a:pt x="2026" y="1592"/>
                    <a:pt x="2219" y="1785"/>
                    <a:pt x="2364" y="2026"/>
                  </a:cubicBezTo>
                  <a:cubicBezTo>
                    <a:pt x="2750" y="2508"/>
                    <a:pt x="3135" y="2942"/>
                    <a:pt x="3521" y="3376"/>
                  </a:cubicBezTo>
                  <a:cubicBezTo>
                    <a:pt x="4341" y="4244"/>
                    <a:pt x="5257" y="4920"/>
                    <a:pt x="6318" y="5450"/>
                  </a:cubicBezTo>
                  <a:cubicBezTo>
                    <a:pt x="7283" y="5932"/>
                    <a:pt x="8344" y="6222"/>
                    <a:pt x="9405" y="6270"/>
                  </a:cubicBezTo>
                  <a:lnTo>
                    <a:pt x="9019" y="6174"/>
                  </a:lnTo>
                  <a:cubicBezTo>
                    <a:pt x="8633" y="6077"/>
                    <a:pt x="8247" y="5932"/>
                    <a:pt x="7910" y="5788"/>
                  </a:cubicBezTo>
                  <a:cubicBezTo>
                    <a:pt x="6560" y="5257"/>
                    <a:pt x="5402" y="4437"/>
                    <a:pt x="4437" y="3376"/>
                  </a:cubicBezTo>
                  <a:cubicBezTo>
                    <a:pt x="3714" y="2653"/>
                    <a:pt x="3087" y="1881"/>
                    <a:pt x="2557" y="1061"/>
                  </a:cubicBezTo>
                  <a:lnTo>
                    <a:pt x="2460" y="917"/>
                  </a:lnTo>
                  <a:lnTo>
                    <a:pt x="2267" y="676"/>
                  </a:lnTo>
                  <a:cubicBezTo>
                    <a:pt x="2123" y="434"/>
                    <a:pt x="1978" y="193"/>
                    <a:pt x="18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67"/>
            <p:cNvSpPr/>
            <p:nvPr/>
          </p:nvSpPr>
          <p:spPr>
            <a:xfrm>
              <a:off x="1880275" y="3800950"/>
              <a:ext cx="141100" cy="140325"/>
            </a:xfrm>
            <a:custGeom>
              <a:avLst/>
              <a:gdLst/>
              <a:ahLst/>
              <a:cxnLst/>
              <a:rect l="l" t="t" r="r" b="b"/>
              <a:pathLst>
                <a:path w="5644" h="5613" extrusionOk="0">
                  <a:moveTo>
                    <a:pt x="193" y="0"/>
                  </a:moveTo>
                  <a:cubicBezTo>
                    <a:pt x="193" y="0"/>
                    <a:pt x="145" y="241"/>
                    <a:pt x="97" y="724"/>
                  </a:cubicBezTo>
                  <a:cubicBezTo>
                    <a:pt x="1" y="1351"/>
                    <a:pt x="97" y="2026"/>
                    <a:pt x="290" y="2653"/>
                  </a:cubicBezTo>
                  <a:cubicBezTo>
                    <a:pt x="627" y="3617"/>
                    <a:pt x="1303" y="4437"/>
                    <a:pt x="2171" y="4968"/>
                  </a:cubicBezTo>
                  <a:cubicBezTo>
                    <a:pt x="2987" y="5376"/>
                    <a:pt x="3888" y="5612"/>
                    <a:pt x="4809" y="5612"/>
                  </a:cubicBezTo>
                  <a:cubicBezTo>
                    <a:pt x="5086" y="5612"/>
                    <a:pt x="5364" y="5591"/>
                    <a:pt x="5643" y="5547"/>
                  </a:cubicBezTo>
                  <a:lnTo>
                    <a:pt x="5402" y="5498"/>
                  </a:lnTo>
                  <a:cubicBezTo>
                    <a:pt x="5257" y="5498"/>
                    <a:pt x="5016" y="5450"/>
                    <a:pt x="4775" y="5354"/>
                  </a:cubicBezTo>
                  <a:cubicBezTo>
                    <a:pt x="4052" y="5209"/>
                    <a:pt x="3425" y="4920"/>
                    <a:pt x="2798" y="4534"/>
                  </a:cubicBezTo>
                  <a:cubicBezTo>
                    <a:pt x="2605" y="4485"/>
                    <a:pt x="2460" y="4293"/>
                    <a:pt x="2267" y="4196"/>
                  </a:cubicBezTo>
                  <a:cubicBezTo>
                    <a:pt x="2074" y="4100"/>
                    <a:pt x="1930" y="3907"/>
                    <a:pt x="1785" y="3762"/>
                  </a:cubicBezTo>
                  <a:cubicBezTo>
                    <a:pt x="1447" y="3424"/>
                    <a:pt x="1206" y="3039"/>
                    <a:pt x="1013" y="2653"/>
                  </a:cubicBezTo>
                  <a:cubicBezTo>
                    <a:pt x="579" y="1833"/>
                    <a:pt x="338" y="917"/>
                    <a:pt x="1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67"/>
            <p:cNvSpPr/>
            <p:nvPr/>
          </p:nvSpPr>
          <p:spPr>
            <a:xfrm>
              <a:off x="2037025" y="2892825"/>
              <a:ext cx="1967700" cy="1476025"/>
            </a:xfrm>
            <a:custGeom>
              <a:avLst/>
              <a:gdLst/>
              <a:ahLst/>
              <a:cxnLst/>
              <a:rect l="l" t="t" r="r" b="b"/>
              <a:pathLst>
                <a:path w="78708" h="59041" extrusionOk="0">
                  <a:moveTo>
                    <a:pt x="45707" y="1"/>
                  </a:moveTo>
                  <a:cubicBezTo>
                    <a:pt x="39711" y="1"/>
                    <a:pt x="33784" y="765"/>
                    <a:pt x="28262" y="3048"/>
                  </a:cubicBezTo>
                  <a:cubicBezTo>
                    <a:pt x="26959" y="3482"/>
                    <a:pt x="25754" y="4206"/>
                    <a:pt x="24741" y="5074"/>
                  </a:cubicBezTo>
                  <a:cubicBezTo>
                    <a:pt x="24741" y="5074"/>
                    <a:pt x="21269" y="6279"/>
                    <a:pt x="21703" y="7726"/>
                  </a:cubicBezTo>
                  <a:cubicBezTo>
                    <a:pt x="21963" y="8594"/>
                    <a:pt x="22918" y="8768"/>
                    <a:pt x="23640" y="8768"/>
                  </a:cubicBezTo>
                  <a:cubicBezTo>
                    <a:pt x="24122" y="8768"/>
                    <a:pt x="24500" y="8691"/>
                    <a:pt x="24500" y="8691"/>
                  </a:cubicBezTo>
                  <a:lnTo>
                    <a:pt x="24500" y="8691"/>
                  </a:lnTo>
                  <a:cubicBezTo>
                    <a:pt x="24500" y="8691"/>
                    <a:pt x="22233" y="10138"/>
                    <a:pt x="23246" y="11391"/>
                  </a:cubicBezTo>
                  <a:lnTo>
                    <a:pt x="24307" y="12645"/>
                  </a:lnTo>
                  <a:cubicBezTo>
                    <a:pt x="24307" y="12645"/>
                    <a:pt x="20738" y="19060"/>
                    <a:pt x="16301" y="20651"/>
                  </a:cubicBezTo>
                  <a:cubicBezTo>
                    <a:pt x="11816" y="22195"/>
                    <a:pt x="3617" y="25185"/>
                    <a:pt x="1833" y="31117"/>
                  </a:cubicBezTo>
                  <a:cubicBezTo>
                    <a:pt x="0" y="37049"/>
                    <a:pt x="2846" y="52964"/>
                    <a:pt x="4244" y="53928"/>
                  </a:cubicBezTo>
                  <a:cubicBezTo>
                    <a:pt x="4440" y="54061"/>
                    <a:pt x="4617" y="54118"/>
                    <a:pt x="4775" y="54118"/>
                  </a:cubicBezTo>
                  <a:cubicBezTo>
                    <a:pt x="5711" y="54118"/>
                    <a:pt x="6029" y="52144"/>
                    <a:pt x="6029" y="52144"/>
                  </a:cubicBezTo>
                  <a:cubicBezTo>
                    <a:pt x="6029" y="52144"/>
                    <a:pt x="7138" y="57642"/>
                    <a:pt x="8729" y="57787"/>
                  </a:cubicBezTo>
                  <a:cubicBezTo>
                    <a:pt x="8772" y="57789"/>
                    <a:pt x="8814" y="57791"/>
                    <a:pt x="8855" y="57791"/>
                  </a:cubicBezTo>
                  <a:cubicBezTo>
                    <a:pt x="10296" y="57791"/>
                    <a:pt x="10707" y="56195"/>
                    <a:pt x="10707" y="56195"/>
                  </a:cubicBezTo>
                  <a:cubicBezTo>
                    <a:pt x="13697" y="57160"/>
                    <a:pt x="16783" y="58076"/>
                    <a:pt x="19822" y="58751"/>
                  </a:cubicBezTo>
                  <a:cubicBezTo>
                    <a:pt x="20750" y="58948"/>
                    <a:pt x="21664" y="59041"/>
                    <a:pt x="22562" y="59041"/>
                  </a:cubicBezTo>
                  <a:cubicBezTo>
                    <a:pt x="25630" y="59041"/>
                    <a:pt x="28518" y="57959"/>
                    <a:pt x="31203" y="56243"/>
                  </a:cubicBezTo>
                  <a:cubicBezTo>
                    <a:pt x="35785" y="53350"/>
                    <a:pt x="35882" y="50070"/>
                    <a:pt x="36460" y="45055"/>
                  </a:cubicBezTo>
                  <a:cubicBezTo>
                    <a:pt x="46202" y="43994"/>
                    <a:pt x="51314" y="37579"/>
                    <a:pt x="56716" y="30393"/>
                  </a:cubicBezTo>
                  <a:cubicBezTo>
                    <a:pt x="59031" y="27258"/>
                    <a:pt x="59176" y="24220"/>
                    <a:pt x="62841" y="23256"/>
                  </a:cubicBezTo>
                  <a:cubicBezTo>
                    <a:pt x="66217" y="22387"/>
                    <a:pt x="73692" y="21230"/>
                    <a:pt x="76103" y="18722"/>
                  </a:cubicBezTo>
                  <a:cubicBezTo>
                    <a:pt x="78708" y="15973"/>
                    <a:pt x="75959" y="13465"/>
                    <a:pt x="76538" y="9704"/>
                  </a:cubicBezTo>
                  <a:cubicBezTo>
                    <a:pt x="77599" y="2759"/>
                    <a:pt x="69786" y="2373"/>
                    <a:pt x="64770" y="1698"/>
                  </a:cubicBezTo>
                  <a:cubicBezTo>
                    <a:pt x="58613" y="875"/>
                    <a:pt x="52121" y="1"/>
                    <a:pt x="457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67"/>
            <p:cNvSpPr/>
            <p:nvPr/>
          </p:nvSpPr>
          <p:spPr>
            <a:xfrm>
              <a:off x="2116600" y="4074650"/>
              <a:ext cx="357600" cy="271300"/>
            </a:xfrm>
            <a:custGeom>
              <a:avLst/>
              <a:gdLst/>
              <a:ahLst/>
              <a:cxnLst/>
              <a:rect l="l" t="t" r="r" b="b"/>
              <a:pathLst>
                <a:path w="14304" h="10852" extrusionOk="0">
                  <a:moveTo>
                    <a:pt x="2942" y="0"/>
                  </a:moveTo>
                  <a:cubicBezTo>
                    <a:pt x="2942" y="0"/>
                    <a:pt x="2846" y="3135"/>
                    <a:pt x="1206" y="4389"/>
                  </a:cubicBezTo>
                  <a:cubicBezTo>
                    <a:pt x="1078" y="4480"/>
                    <a:pt x="937" y="4523"/>
                    <a:pt x="787" y="4523"/>
                  </a:cubicBezTo>
                  <a:cubicBezTo>
                    <a:pt x="541" y="4523"/>
                    <a:pt x="270" y="4406"/>
                    <a:pt x="0" y="4196"/>
                  </a:cubicBezTo>
                  <a:lnTo>
                    <a:pt x="0" y="4196"/>
                  </a:lnTo>
                  <a:cubicBezTo>
                    <a:pt x="386" y="5546"/>
                    <a:pt x="724" y="6463"/>
                    <a:pt x="1013" y="6607"/>
                  </a:cubicBezTo>
                  <a:cubicBezTo>
                    <a:pt x="1225" y="6753"/>
                    <a:pt x="1414" y="6815"/>
                    <a:pt x="1581" y="6815"/>
                  </a:cubicBezTo>
                  <a:cubicBezTo>
                    <a:pt x="2520" y="6815"/>
                    <a:pt x="2797" y="4871"/>
                    <a:pt x="2797" y="4871"/>
                  </a:cubicBezTo>
                  <a:cubicBezTo>
                    <a:pt x="2797" y="4871"/>
                    <a:pt x="3955" y="10369"/>
                    <a:pt x="5498" y="10465"/>
                  </a:cubicBezTo>
                  <a:cubicBezTo>
                    <a:pt x="5562" y="10471"/>
                    <a:pt x="5623" y="10474"/>
                    <a:pt x="5683" y="10474"/>
                  </a:cubicBezTo>
                  <a:cubicBezTo>
                    <a:pt x="7076" y="10474"/>
                    <a:pt x="7475" y="8922"/>
                    <a:pt x="7475" y="8922"/>
                  </a:cubicBezTo>
                  <a:cubicBezTo>
                    <a:pt x="9694" y="9646"/>
                    <a:pt x="11912" y="10321"/>
                    <a:pt x="14131" y="10851"/>
                  </a:cubicBezTo>
                  <a:cubicBezTo>
                    <a:pt x="14303" y="8135"/>
                    <a:pt x="11393" y="5882"/>
                    <a:pt x="10084" y="5882"/>
                  </a:cubicBezTo>
                  <a:cubicBezTo>
                    <a:pt x="9929" y="5882"/>
                    <a:pt x="9796" y="5914"/>
                    <a:pt x="9694" y="5980"/>
                  </a:cubicBezTo>
                  <a:cubicBezTo>
                    <a:pt x="9576" y="6057"/>
                    <a:pt x="9459" y="6092"/>
                    <a:pt x="9344" y="6092"/>
                  </a:cubicBezTo>
                  <a:cubicBezTo>
                    <a:pt x="8381" y="6092"/>
                    <a:pt x="7572" y="3665"/>
                    <a:pt x="7572" y="3665"/>
                  </a:cubicBezTo>
                  <a:cubicBezTo>
                    <a:pt x="7572" y="3665"/>
                    <a:pt x="7572" y="6897"/>
                    <a:pt x="5787" y="7909"/>
                  </a:cubicBezTo>
                  <a:cubicBezTo>
                    <a:pt x="5689" y="7964"/>
                    <a:pt x="5593" y="7990"/>
                    <a:pt x="5499" y="7990"/>
                  </a:cubicBezTo>
                  <a:cubicBezTo>
                    <a:pt x="3849" y="7990"/>
                    <a:pt x="2942" y="0"/>
                    <a:pt x="29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67"/>
            <p:cNvSpPr/>
            <p:nvPr/>
          </p:nvSpPr>
          <p:spPr>
            <a:xfrm>
              <a:off x="2660350" y="4313375"/>
              <a:ext cx="1250" cy="2425"/>
            </a:xfrm>
            <a:custGeom>
              <a:avLst/>
              <a:gdLst/>
              <a:ahLst/>
              <a:cxnLst/>
              <a:rect l="l" t="t" r="r" b="b"/>
              <a:pathLst>
                <a:path w="50" h="97" extrusionOk="0">
                  <a:moveTo>
                    <a:pt x="49" y="97"/>
                  </a:moveTo>
                  <a:cubicBezTo>
                    <a:pt x="1" y="48"/>
                    <a:pt x="1" y="0"/>
                    <a:pt x="1" y="0"/>
                  </a:cubicBezTo>
                  <a:cubicBezTo>
                    <a:pt x="1" y="0"/>
                    <a:pt x="1" y="48"/>
                    <a:pt x="49" y="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67"/>
            <p:cNvSpPr/>
            <p:nvPr/>
          </p:nvSpPr>
          <p:spPr>
            <a:xfrm>
              <a:off x="2567525" y="3023275"/>
              <a:ext cx="164000" cy="94075"/>
            </a:xfrm>
            <a:custGeom>
              <a:avLst/>
              <a:gdLst/>
              <a:ahLst/>
              <a:cxnLst/>
              <a:rect l="l" t="t" r="r" b="b"/>
              <a:pathLst>
                <a:path w="6560" h="3763" extrusionOk="0">
                  <a:moveTo>
                    <a:pt x="2074" y="0"/>
                  </a:moveTo>
                  <a:cubicBezTo>
                    <a:pt x="1785" y="97"/>
                    <a:pt x="1544" y="193"/>
                    <a:pt x="1302" y="338"/>
                  </a:cubicBezTo>
                  <a:cubicBezTo>
                    <a:pt x="868" y="531"/>
                    <a:pt x="531" y="868"/>
                    <a:pt x="241" y="1254"/>
                  </a:cubicBezTo>
                  <a:cubicBezTo>
                    <a:pt x="97" y="1544"/>
                    <a:pt x="0" y="1881"/>
                    <a:pt x="49" y="2219"/>
                  </a:cubicBezTo>
                  <a:cubicBezTo>
                    <a:pt x="97" y="2556"/>
                    <a:pt x="241" y="2894"/>
                    <a:pt x="531" y="3183"/>
                  </a:cubicBezTo>
                  <a:cubicBezTo>
                    <a:pt x="611" y="3264"/>
                    <a:pt x="692" y="3344"/>
                    <a:pt x="772" y="3425"/>
                  </a:cubicBezTo>
                  <a:cubicBezTo>
                    <a:pt x="917" y="3473"/>
                    <a:pt x="1013" y="3569"/>
                    <a:pt x="1158" y="3617"/>
                  </a:cubicBezTo>
                  <a:cubicBezTo>
                    <a:pt x="1399" y="3714"/>
                    <a:pt x="1688" y="3714"/>
                    <a:pt x="1929" y="3762"/>
                  </a:cubicBezTo>
                  <a:cubicBezTo>
                    <a:pt x="2460" y="3762"/>
                    <a:pt x="2990" y="3666"/>
                    <a:pt x="3473" y="3569"/>
                  </a:cubicBezTo>
                  <a:cubicBezTo>
                    <a:pt x="4003" y="3425"/>
                    <a:pt x="4486" y="3280"/>
                    <a:pt x="5016" y="3087"/>
                  </a:cubicBezTo>
                  <a:cubicBezTo>
                    <a:pt x="5498" y="2894"/>
                    <a:pt x="6029" y="2701"/>
                    <a:pt x="6559" y="2508"/>
                  </a:cubicBezTo>
                  <a:lnTo>
                    <a:pt x="6463" y="2508"/>
                  </a:lnTo>
                  <a:lnTo>
                    <a:pt x="6077" y="2556"/>
                  </a:lnTo>
                  <a:cubicBezTo>
                    <a:pt x="5739" y="2605"/>
                    <a:pt x="5305" y="2653"/>
                    <a:pt x="4727" y="2749"/>
                  </a:cubicBezTo>
                  <a:cubicBezTo>
                    <a:pt x="4196" y="2846"/>
                    <a:pt x="3521" y="2942"/>
                    <a:pt x="2846" y="2990"/>
                  </a:cubicBezTo>
                  <a:cubicBezTo>
                    <a:pt x="2677" y="3015"/>
                    <a:pt x="2508" y="3027"/>
                    <a:pt x="2339" y="3027"/>
                  </a:cubicBezTo>
                  <a:cubicBezTo>
                    <a:pt x="2171" y="3027"/>
                    <a:pt x="2002" y="3015"/>
                    <a:pt x="1833" y="2990"/>
                  </a:cubicBezTo>
                  <a:cubicBezTo>
                    <a:pt x="1544" y="2990"/>
                    <a:pt x="1254" y="2894"/>
                    <a:pt x="1061" y="2701"/>
                  </a:cubicBezTo>
                  <a:cubicBezTo>
                    <a:pt x="868" y="2508"/>
                    <a:pt x="772" y="2267"/>
                    <a:pt x="724" y="2026"/>
                  </a:cubicBezTo>
                  <a:cubicBezTo>
                    <a:pt x="724" y="1737"/>
                    <a:pt x="820" y="1447"/>
                    <a:pt x="1013" y="1254"/>
                  </a:cubicBezTo>
                  <a:cubicBezTo>
                    <a:pt x="1158" y="965"/>
                    <a:pt x="1351" y="724"/>
                    <a:pt x="1592" y="531"/>
                  </a:cubicBezTo>
                  <a:cubicBezTo>
                    <a:pt x="1833" y="290"/>
                    <a:pt x="2074" y="97"/>
                    <a:pt x="2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67"/>
            <p:cNvSpPr/>
            <p:nvPr/>
          </p:nvSpPr>
          <p:spPr>
            <a:xfrm>
              <a:off x="2602475" y="3096825"/>
              <a:ext cx="84425" cy="156750"/>
            </a:xfrm>
            <a:custGeom>
              <a:avLst/>
              <a:gdLst/>
              <a:ahLst/>
              <a:cxnLst/>
              <a:rect l="l" t="t" r="r" b="b"/>
              <a:pathLst>
                <a:path w="3377" h="6270" extrusionOk="0">
                  <a:moveTo>
                    <a:pt x="2268" y="0"/>
                  </a:moveTo>
                  <a:lnTo>
                    <a:pt x="2123" y="48"/>
                  </a:lnTo>
                  <a:cubicBezTo>
                    <a:pt x="1930" y="48"/>
                    <a:pt x="1785" y="97"/>
                    <a:pt x="1641" y="193"/>
                  </a:cubicBezTo>
                  <a:cubicBezTo>
                    <a:pt x="1400" y="241"/>
                    <a:pt x="1158" y="386"/>
                    <a:pt x="917" y="531"/>
                  </a:cubicBezTo>
                  <a:cubicBezTo>
                    <a:pt x="580" y="724"/>
                    <a:pt x="339" y="1061"/>
                    <a:pt x="194" y="1399"/>
                  </a:cubicBezTo>
                  <a:cubicBezTo>
                    <a:pt x="1" y="1881"/>
                    <a:pt x="1" y="2363"/>
                    <a:pt x="194" y="2846"/>
                  </a:cubicBezTo>
                  <a:cubicBezTo>
                    <a:pt x="387" y="3280"/>
                    <a:pt x="628" y="3714"/>
                    <a:pt x="965" y="4100"/>
                  </a:cubicBezTo>
                  <a:cubicBezTo>
                    <a:pt x="1689" y="4919"/>
                    <a:pt x="2509" y="5643"/>
                    <a:pt x="3377" y="6270"/>
                  </a:cubicBezTo>
                  <a:cubicBezTo>
                    <a:pt x="3232" y="6029"/>
                    <a:pt x="3088" y="5788"/>
                    <a:pt x="2895" y="5595"/>
                  </a:cubicBezTo>
                  <a:cubicBezTo>
                    <a:pt x="2605" y="5161"/>
                    <a:pt x="2123" y="4582"/>
                    <a:pt x="1641" y="3955"/>
                  </a:cubicBezTo>
                  <a:cubicBezTo>
                    <a:pt x="1207" y="3280"/>
                    <a:pt x="676" y="2508"/>
                    <a:pt x="724" y="1785"/>
                  </a:cubicBezTo>
                  <a:cubicBezTo>
                    <a:pt x="821" y="1399"/>
                    <a:pt x="965" y="1061"/>
                    <a:pt x="1303" y="820"/>
                  </a:cubicBezTo>
                  <a:cubicBezTo>
                    <a:pt x="1592" y="483"/>
                    <a:pt x="1930" y="241"/>
                    <a:pt x="2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67"/>
            <p:cNvSpPr/>
            <p:nvPr/>
          </p:nvSpPr>
          <p:spPr>
            <a:xfrm>
              <a:off x="3260800" y="3335050"/>
              <a:ext cx="104925" cy="104200"/>
            </a:xfrm>
            <a:custGeom>
              <a:avLst/>
              <a:gdLst/>
              <a:ahLst/>
              <a:cxnLst/>
              <a:rect l="l" t="t" r="r" b="b"/>
              <a:pathLst>
                <a:path w="4197" h="4168" extrusionOk="0">
                  <a:moveTo>
                    <a:pt x="1611" y="0"/>
                  </a:moveTo>
                  <a:cubicBezTo>
                    <a:pt x="1426" y="0"/>
                    <a:pt x="1232" y="34"/>
                    <a:pt x="1061" y="69"/>
                  </a:cubicBezTo>
                  <a:cubicBezTo>
                    <a:pt x="917" y="69"/>
                    <a:pt x="772" y="165"/>
                    <a:pt x="724" y="261"/>
                  </a:cubicBezTo>
                  <a:cubicBezTo>
                    <a:pt x="675" y="358"/>
                    <a:pt x="627" y="454"/>
                    <a:pt x="627" y="551"/>
                  </a:cubicBezTo>
                  <a:lnTo>
                    <a:pt x="627" y="551"/>
                  </a:lnTo>
                  <a:cubicBezTo>
                    <a:pt x="627" y="551"/>
                    <a:pt x="627" y="257"/>
                    <a:pt x="1019" y="257"/>
                  </a:cubicBezTo>
                  <a:cubicBezTo>
                    <a:pt x="1047" y="257"/>
                    <a:pt x="1077" y="258"/>
                    <a:pt x="1110" y="261"/>
                  </a:cubicBezTo>
                  <a:cubicBezTo>
                    <a:pt x="1447" y="310"/>
                    <a:pt x="1736" y="358"/>
                    <a:pt x="2026" y="503"/>
                  </a:cubicBezTo>
                  <a:cubicBezTo>
                    <a:pt x="2171" y="503"/>
                    <a:pt x="2315" y="599"/>
                    <a:pt x="2460" y="647"/>
                  </a:cubicBezTo>
                  <a:cubicBezTo>
                    <a:pt x="2460" y="647"/>
                    <a:pt x="2508" y="647"/>
                    <a:pt x="2460" y="696"/>
                  </a:cubicBezTo>
                  <a:lnTo>
                    <a:pt x="2315" y="696"/>
                  </a:lnTo>
                  <a:lnTo>
                    <a:pt x="2122" y="888"/>
                  </a:lnTo>
                  <a:lnTo>
                    <a:pt x="1881" y="1033"/>
                  </a:lnTo>
                  <a:lnTo>
                    <a:pt x="1736" y="1130"/>
                  </a:lnTo>
                  <a:lnTo>
                    <a:pt x="1495" y="1274"/>
                  </a:lnTo>
                  <a:lnTo>
                    <a:pt x="1351" y="1323"/>
                  </a:lnTo>
                  <a:lnTo>
                    <a:pt x="1110" y="1371"/>
                  </a:lnTo>
                  <a:lnTo>
                    <a:pt x="724" y="1515"/>
                  </a:lnTo>
                  <a:lnTo>
                    <a:pt x="0" y="1757"/>
                  </a:lnTo>
                  <a:lnTo>
                    <a:pt x="1110" y="2094"/>
                  </a:lnTo>
                  <a:cubicBezTo>
                    <a:pt x="1351" y="2142"/>
                    <a:pt x="1544" y="2239"/>
                    <a:pt x="1736" y="2287"/>
                  </a:cubicBezTo>
                  <a:lnTo>
                    <a:pt x="1881" y="2335"/>
                  </a:lnTo>
                  <a:lnTo>
                    <a:pt x="1929" y="2384"/>
                  </a:lnTo>
                  <a:lnTo>
                    <a:pt x="2074" y="2432"/>
                  </a:lnTo>
                  <a:cubicBezTo>
                    <a:pt x="2219" y="2528"/>
                    <a:pt x="2412" y="2625"/>
                    <a:pt x="2605" y="2673"/>
                  </a:cubicBezTo>
                  <a:lnTo>
                    <a:pt x="2894" y="2818"/>
                  </a:lnTo>
                  <a:lnTo>
                    <a:pt x="3039" y="2866"/>
                  </a:lnTo>
                  <a:lnTo>
                    <a:pt x="3135" y="2866"/>
                  </a:lnTo>
                  <a:lnTo>
                    <a:pt x="3135" y="2914"/>
                  </a:lnTo>
                  <a:lnTo>
                    <a:pt x="3135" y="3010"/>
                  </a:lnTo>
                  <a:lnTo>
                    <a:pt x="3135" y="3059"/>
                  </a:lnTo>
                  <a:lnTo>
                    <a:pt x="3087" y="3107"/>
                  </a:lnTo>
                  <a:cubicBezTo>
                    <a:pt x="2990" y="3300"/>
                    <a:pt x="2894" y="3445"/>
                    <a:pt x="2749" y="3541"/>
                  </a:cubicBezTo>
                  <a:cubicBezTo>
                    <a:pt x="2363" y="3782"/>
                    <a:pt x="1929" y="4023"/>
                    <a:pt x="1544" y="4168"/>
                  </a:cubicBezTo>
                  <a:lnTo>
                    <a:pt x="1929" y="4071"/>
                  </a:lnTo>
                  <a:cubicBezTo>
                    <a:pt x="2315" y="4023"/>
                    <a:pt x="2701" y="3927"/>
                    <a:pt x="3039" y="3734"/>
                  </a:cubicBezTo>
                  <a:cubicBezTo>
                    <a:pt x="3135" y="3637"/>
                    <a:pt x="3232" y="3541"/>
                    <a:pt x="3328" y="3445"/>
                  </a:cubicBezTo>
                  <a:lnTo>
                    <a:pt x="3473" y="3348"/>
                  </a:lnTo>
                  <a:cubicBezTo>
                    <a:pt x="3521" y="3252"/>
                    <a:pt x="3569" y="3155"/>
                    <a:pt x="3617" y="3059"/>
                  </a:cubicBezTo>
                  <a:cubicBezTo>
                    <a:pt x="3666" y="2962"/>
                    <a:pt x="3714" y="2866"/>
                    <a:pt x="3762" y="2769"/>
                  </a:cubicBezTo>
                  <a:lnTo>
                    <a:pt x="3762" y="2721"/>
                  </a:lnTo>
                  <a:lnTo>
                    <a:pt x="3666" y="2673"/>
                  </a:lnTo>
                  <a:lnTo>
                    <a:pt x="3521" y="2576"/>
                  </a:lnTo>
                  <a:lnTo>
                    <a:pt x="3232" y="2384"/>
                  </a:lnTo>
                  <a:lnTo>
                    <a:pt x="3039" y="2287"/>
                  </a:lnTo>
                  <a:cubicBezTo>
                    <a:pt x="2749" y="2142"/>
                    <a:pt x="2508" y="1949"/>
                    <a:pt x="2171" y="1805"/>
                  </a:cubicBezTo>
                  <a:cubicBezTo>
                    <a:pt x="2122" y="1781"/>
                    <a:pt x="2110" y="1781"/>
                    <a:pt x="2110" y="1781"/>
                  </a:cubicBezTo>
                  <a:cubicBezTo>
                    <a:pt x="2110" y="1781"/>
                    <a:pt x="2122" y="1781"/>
                    <a:pt x="2122" y="1757"/>
                  </a:cubicBezTo>
                  <a:lnTo>
                    <a:pt x="2219" y="1708"/>
                  </a:lnTo>
                  <a:lnTo>
                    <a:pt x="2460" y="1564"/>
                  </a:lnTo>
                  <a:lnTo>
                    <a:pt x="2701" y="1371"/>
                  </a:lnTo>
                  <a:lnTo>
                    <a:pt x="2797" y="1274"/>
                  </a:lnTo>
                  <a:lnTo>
                    <a:pt x="3039" y="1130"/>
                  </a:lnTo>
                  <a:cubicBezTo>
                    <a:pt x="3424" y="888"/>
                    <a:pt x="3810" y="696"/>
                    <a:pt x="4196" y="503"/>
                  </a:cubicBezTo>
                  <a:cubicBezTo>
                    <a:pt x="4100" y="454"/>
                    <a:pt x="3955" y="454"/>
                    <a:pt x="3810" y="406"/>
                  </a:cubicBezTo>
                  <a:lnTo>
                    <a:pt x="3473" y="310"/>
                  </a:lnTo>
                  <a:lnTo>
                    <a:pt x="2701" y="165"/>
                  </a:lnTo>
                  <a:lnTo>
                    <a:pt x="2556" y="117"/>
                  </a:lnTo>
                  <a:lnTo>
                    <a:pt x="2460" y="117"/>
                  </a:lnTo>
                  <a:lnTo>
                    <a:pt x="2267" y="69"/>
                  </a:lnTo>
                  <a:lnTo>
                    <a:pt x="1833" y="20"/>
                  </a:lnTo>
                  <a:cubicBezTo>
                    <a:pt x="1762" y="6"/>
                    <a:pt x="1688" y="0"/>
                    <a:pt x="16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67"/>
            <p:cNvSpPr/>
            <p:nvPr/>
          </p:nvSpPr>
          <p:spPr>
            <a:xfrm>
              <a:off x="2297450" y="3494700"/>
              <a:ext cx="165200" cy="119550"/>
            </a:xfrm>
            <a:custGeom>
              <a:avLst/>
              <a:gdLst/>
              <a:ahLst/>
              <a:cxnLst/>
              <a:rect l="l" t="t" r="r" b="b"/>
              <a:pathLst>
                <a:path w="6608" h="4782" extrusionOk="0">
                  <a:moveTo>
                    <a:pt x="6077" y="0"/>
                  </a:moveTo>
                  <a:cubicBezTo>
                    <a:pt x="5739" y="49"/>
                    <a:pt x="5402" y="97"/>
                    <a:pt x="5112" y="193"/>
                  </a:cubicBezTo>
                  <a:cubicBezTo>
                    <a:pt x="4582" y="338"/>
                    <a:pt x="4100" y="579"/>
                    <a:pt x="3666" y="917"/>
                  </a:cubicBezTo>
                  <a:cubicBezTo>
                    <a:pt x="3473" y="1013"/>
                    <a:pt x="3376" y="1158"/>
                    <a:pt x="3232" y="1303"/>
                  </a:cubicBezTo>
                  <a:cubicBezTo>
                    <a:pt x="3183" y="1399"/>
                    <a:pt x="3135" y="1544"/>
                    <a:pt x="3087" y="1640"/>
                  </a:cubicBezTo>
                  <a:cubicBezTo>
                    <a:pt x="3087" y="1833"/>
                    <a:pt x="3135" y="1978"/>
                    <a:pt x="3183" y="2122"/>
                  </a:cubicBezTo>
                  <a:cubicBezTo>
                    <a:pt x="3187" y="2126"/>
                    <a:pt x="3191" y="2130"/>
                    <a:pt x="3195" y="2134"/>
                  </a:cubicBezTo>
                  <a:lnTo>
                    <a:pt x="3195" y="2134"/>
                  </a:lnTo>
                  <a:cubicBezTo>
                    <a:pt x="2489" y="2232"/>
                    <a:pt x="1789" y="2388"/>
                    <a:pt x="1110" y="2605"/>
                  </a:cubicBezTo>
                  <a:lnTo>
                    <a:pt x="676" y="2798"/>
                  </a:lnTo>
                  <a:cubicBezTo>
                    <a:pt x="627" y="2846"/>
                    <a:pt x="531" y="2846"/>
                    <a:pt x="483" y="2894"/>
                  </a:cubicBezTo>
                  <a:lnTo>
                    <a:pt x="145" y="3087"/>
                  </a:lnTo>
                  <a:lnTo>
                    <a:pt x="0" y="3183"/>
                  </a:lnTo>
                  <a:lnTo>
                    <a:pt x="0" y="3232"/>
                  </a:lnTo>
                  <a:lnTo>
                    <a:pt x="0" y="3280"/>
                  </a:lnTo>
                  <a:lnTo>
                    <a:pt x="49" y="3328"/>
                  </a:lnTo>
                  <a:lnTo>
                    <a:pt x="193" y="3666"/>
                  </a:lnTo>
                  <a:cubicBezTo>
                    <a:pt x="290" y="3859"/>
                    <a:pt x="386" y="4003"/>
                    <a:pt x="531" y="4100"/>
                  </a:cubicBezTo>
                  <a:cubicBezTo>
                    <a:pt x="973" y="4542"/>
                    <a:pt x="1576" y="4781"/>
                    <a:pt x="2194" y="4781"/>
                  </a:cubicBezTo>
                  <a:cubicBezTo>
                    <a:pt x="2250" y="4781"/>
                    <a:pt x="2307" y="4779"/>
                    <a:pt x="2363" y="4775"/>
                  </a:cubicBezTo>
                  <a:lnTo>
                    <a:pt x="2219" y="4727"/>
                  </a:lnTo>
                  <a:cubicBezTo>
                    <a:pt x="2074" y="4679"/>
                    <a:pt x="1978" y="4679"/>
                    <a:pt x="1833" y="4582"/>
                  </a:cubicBezTo>
                  <a:cubicBezTo>
                    <a:pt x="1351" y="4437"/>
                    <a:pt x="965" y="4100"/>
                    <a:pt x="676" y="3714"/>
                  </a:cubicBezTo>
                  <a:lnTo>
                    <a:pt x="579" y="3521"/>
                  </a:lnTo>
                  <a:lnTo>
                    <a:pt x="579" y="3425"/>
                  </a:lnTo>
                  <a:lnTo>
                    <a:pt x="676" y="3425"/>
                  </a:lnTo>
                  <a:lnTo>
                    <a:pt x="820" y="3376"/>
                  </a:lnTo>
                  <a:cubicBezTo>
                    <a:pt x="965" y="3280"/>
                    <a:pt x="1158" y="3232"/>
                    <a:pt x="1351" y="3183"/>
                  </a:cubicBezTo>
                  <a:lnTo>
                    <a:pt x="1929" y="3039"/>
                  </a:lnTo>
                  <a:cubicBezTo>
                    <a:pt x="2749" y="2894"/>
                    <a:pt x="3617" y="2846"/>
                    <a:pt x="4534" y="2749"/>
                  </a:cubicBezTo>
                  <a:lnTo>
                    <a:pt x="6608" y="2460"/>
                  </a:lnTo>
                  <a:lnTo>
                    <a:pt x="4534" y="2026"/>
                  </a:lnTo>
                  <a:cubicBezTo>
                    <a:pt x="4389" y="2026"/>
                    <a:pt x="4196" y="1978"/>
                    <a:pt x="4003" y="1881"/>
                  </a:cubicBezTo>
                  <a:cubicBezTo>
                    <a:pt x="3955" y="1881"/>
                    <a:pt x="3907" y="1833"/>
                    <a:pt x="3859" y="1785"/>
                  </a:cubicBezTo>
                  <a:cubicBezTo>
                    <a:pt x="3810" y="1785"/>
                    <a:pt x="3859" y="1785"/>
                    <a:pt x="3810" y="1737"/>
                  </a:cubicBezTo>
                  <a:cubicBezTo>
                    <a:pt x="3762" y="1737"/>
                    <a:pt x="3859" y="1592"/>
                    <a:pt x="4003" y="1447"/>
                  </a:cubicBezTo>
                  <a:cubicBezTo>
                    <a:pt x="4148" y="1303"/>
                    <a:pt x="4293" y="1206"/>
                    <a:pt x="4437" y="1061"/>
                  </a:cubicBezTo>
                  <a:cubicBezTo>
                    <a:pt x="4775" y="869"/>
                    <a:pt x="5112" y="676"/>
                    <a:pt x="5450" y="483"/>
                  </a:cubicBezTo>
                  <a:cubicBezTo>
                    <a:pt x="5739" y="290"/>
                    <a:pt x="6125" y="145"/>
                    <a:pt x="64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67"/>
            <p:cNvSpPr/>
            <p:nvPr/>
          </p:nvSpPr>
          <p:spPr>
            <a:xfrm>
              <a:off x="2051475" y="3605625"/>
              <a:ext cx="144725" cy="645975"/>
            </a:xfrm>
            <a:custGeom>
              <a:avLst/>
              <a:gdLst/>
              <a:ahLst/>
              <a:cxnLst/>
              <a:rect l="l" t="t" r="r" b="b"/>
              <a:pathLst>
                <a:path w="5789" h="25839" extrusionOk="0">
                  <a:moveTo>
                    <a:pt x="2509" y="0"/>
                  </a:moveTo>
                  <a:lnTo>
                    <a:pt x="2219" y="386"/>
                  </a:lnTo>
                  <a:cubicBezTo>
                    <a:pt x="2123" y="531"/>
                    <a:pt x="2026" y="676"/>
                    <a:pt x="1882" y="917"/>
                  </a:cubicBezTo>
                  <a:lnTo>
                    <a:pt x="1496" y="1592"/>
                  </a:lnTo>
                  <a:cubicBezTo>
                    <a:pt x="724" y="3183"/>
                    <a:pt x="242" y="4920"/>
                    <a:pt x="194" y="6704"/>
                  </a:cubicBezTo>
                  <a:cubicBezTo>
                    <a:pt x="1" y="8923"/>
                    <a:pt x="338" y="11623"/>
                    <a:pt x="628" y="14565"/>
                  </a:cubicBezTo>
                  <a:cubicBezTo>
                    <a:pt x="773" y="16060"/>
                    <a:pt x="917" y="17652"/>
                    <a:pt x="1207" y="19292"/>
                  </a:cubicBezTo>
                  <a:cubicBezTo>
                    <a:pt x="1303" y="20111"/>
                    <a:pt x="1496" y="20980"/>
                    <a:pt x="1737" y="21799"/>
                  </a:cubicBezTo>
                  <a:cubicBezTo>
                    <a:pt x="1978" y="22667"/>
                    <a:pt x="2316" y="23487"/>
                    <a:pt x="2798" y="24259"/>
                  </a:cubicBezTo>
                  <a:cubicBezTo>
                    <a:pt x="3039" y="24741"/>
                    <a:pt x="3377" y="25175"/>
                    <a:pt x="3811" y="25561"/>
                  </a:cubicBezTo>
                  <a:cubicBezTo>
                    <a:pt x="3907" y="25658"/>
                    <a:pt x="4052" y="25754"/>
                    <a:pt x="4197" y="25802"/>
                  </a:cubicBezTo>
                  <a:cubicBezTo>
                    <a:pt x="4269" y="25826"/>
                    <a:pt x="4341" y="25838"/>
                    <a:pt x="4420" y="25838"/>
                  </a:cubicBezTo>
                  <a:cubicBezTo>
                    <a:pt x="4498" y="25838"/>
                    <a:pt x="4582" y="25826"/>
                    <a:pt x="4679" y="25802"/>
                  </a:cubicBezTo>
                  <a:cubicBezTo>
                    <a:pt x="4920" y="25658"/>
                    <a:pt x="5161" y="25465"/>
                    <a:pt x="5258" y="25175"/>
                  </a:cubicBezTo>
                  <a:cubicBezTo>
                    <a:pt x="5499" y="24645"/>
                    <a:pt x="5595" y="24114"/>
                    <a:pt x="5692" y="23584"/>
                  </a:cubicBezTo>
                  <a:cubicBezTo>
                    <a:pt x="5740" y="23005"/>
                    <a:pt x="5788" y="22475"/>
                    <a:pt x="5788" y="21896"/>
                  </a:cubicBezTo>
                  <a:lnTo>
                    <a:pt x="5788" y="21896"/>
                  </a:lnTo>
                  <a:cubicBezTo>
                    <a:pt x="5788" y="21898"/>
                    <a:pt x="5788" y="22090"/>
                    <a:pt x="5740" y="22378"/>
                  </a:cubicBezTo>
                  <a:cubicBezTo>
                    <a:pt x="5692" y="22667"/>
                    <a:pt x="5644" y="23102"/>
                    <a:pt x="5499" y="23680"/>
                  </a:cubicBezTo>
                  <a:cubicBezTo>
                    <a:pt x="5451" y="23970"/>
                    <a:pt x="5354" y="24259"/>
                    <a:pt x="5258" y="24548"/>
                  </a:cubicBezTo>
                  <a:cubicBezTo>
                    <a:pt x="5161" y="24886"/>
                    <a:pt x="4968" y="25175"/>
                    <a:pt x="4727" y="25416"/>
                  </a:cubicBezTo>
                  <a:cubicBezTo>
                    <a:pt x="4657" y="25487"/>
                    <a:pt x="4560" y="25532"/>
                    <a:pt x="4457" y="25532"/>
                  </a:cubicBezTo>
                  <a:cubicBezTo>
                    <a:pt x="4419" y="25532"/>
                    <a:pt x="4380" y="25526"/>
                    <a:pt x="4341" y="25513"/>
                  </a:cubicBezTo>
                  <a:cubicBezTo>
                    <a:pt x="4148" y="25416"/>
                    <a:pt x="4004" y="25320"/>
                    <a:pt x="3907" y="25175"/>
                  </a:cubicBezTo>
                  <a:cubicBezTo>
                    <a:pt x="3618" y="24838"/>
                    <a:pt x="3377" y="24452"/>
                    <a:pt x="3184" y="24018"/>
                  </a:cubicBezTo>
                  <a:cubicBezTo>
                    <a:pt x="2412" y="22667"/>
                    <a:pt x="2026" y="20738"/>
                    <a:pt x="1785" y="18761"/>
                  </a:cubicBezTo>
                  <a:cubicBezTo>
                    <a:pt x="1641" y="17748"/>
                    <a:pt x="1544" y="16687"/>
                    <a:pt x="1448" y="15626"/>
                  </a:cubicBezTo>
                  <a:cubicBezTo>
                    <a:pt x="1351" y="14565"/>
                    <a:pt x="1255" y="13504"/>
                    <a:pt x="1158" y="12395"/>
                  </a:cubicBezTo>
                  <a:cubicBezTo>
                    <a:pt x="821" y="10225"/>
                    <a:pt x="724" y="8006"/>
                    <a:pt x="821" y="5836"/>
                  </a:cubicBezTo>
                  <a:cubicBezTo>
                    <a:pt x="869" y="4775"/>
                    <a:pt x="1014" y="3762"/>
                    <a:pt x="1351" y="2749"/>
                  </a:cubicBezTo>
                  <a:cubicBezTo>
                    <a:pt x="1592" y="1785"/>
                    <a:pt x="2026" y="868"/>
                    <a:pt x="2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67"/>
            <p:cNvSpPr/>
            <p:nvPr/>
          </p:nvSpPr>
          <p:spPr>
            <a:xfrm>
              <a:off x="2202200" y="4237400"/>
              <a:ext cx="123000" cy="112150"/>
            </a:xfrm>
            <a:custGeom>
              <a:avLst/>
              <a:gdLst/>
              <a:ahLst/>
              <a:cxnLst/>
              <a:rect l="l" t="t" r="r" b="b"/>
              <a:pathLst>
                <a:path w="4920" h="4486" extrusionOk="0">
                  <a:moveTo>
                    <a:pt x="0" y="1"/>
                  </a:moveTo>
                  <a:cubicBezTo>
                    <a:pt x="0" y="242"/>
                    <a:pt x="0" y="531"/>
                    <a:pt x="0" y="772"/>
                  </a:cubicBezTo>
                  <a:cubicBezTo>
                    <a:pt x="97" y="1544"/>
                    <a:pt x="241" y="2267"/>
                    <a:pt x="579" y="2943"/>
                  </a:cubicBezTo>
                  <a:cubicBezTo>
                    <a:pt x="676" y="3136"/>
                    <a:pt x="772" y="3377"/>
                    <a:pt x="917" y="3618"/>
                  </a:cubicBezTo>
                  <a:cubicBezTo>
                    <a:pt x="1061" y="3859"/>
                    <a:pt x="1302" y="4052"/>
                    <a:pt x="1544" y="4245"/>
                  </a:cubicBezTo>
                  <a:cubicBezTo>
                    <a:pt x="1688" y="4341"/>
                    <a:pt x="1833" y="4390"/>
                    <a:pt x="2026" y="4438"/>
                  </a:cubicBezTo>
                  <a:cubicBezTo>
                    <a:pt x="2171" y="4486"/>
                    <a:pt x="2363" y="4486"/>
                    <a:pt x="2508" y="4486"/>
                  </a:cubicBezTo>
                  <a:cubicBezTo>
                    <a:pt x="2894" y="4438"/>
                    <a:pt x="3232" y="4293"/>
                    <a:pt x="3521" y="4052"/>
                  </a:cubicBezTo>
                  <a:cubicBezTo>
                    <a:pt x="3762" y="3811"/>
                    <a:pt x="4003" y="3521"/>
                    <a:pt x="4100" y="3184"/>
                  </a:cubicBezTo>
                  <a:cubicBezTo>
                    <a:pt x="4244" y="2894"/>
                    <a:pt x="4341" y="2557"/>
                    <a:pt x="4437" y="2267"/>
                  </a:cubicBezTo>
                  <a:cubicBezTo>
                    <a:pt x="4582" y="1592"/>
                    <a:pt x="4678" y="917"/>
                    <a:pt x="4920" y="290"/>
                  </a:cubicBezTo>
                  <a:lnTo>
                    <a:pt x="4920" y="290"/>
                  </a:lnTo>
                  <a:lnTo>
                    <a:pt x="4775" y="483"/>
                  </a:lnTo>
                  <a:cubicBezTo>
                    <a:pt x="4630" y="724"/>
                    <a:pt x="4534" y="965"/>
                    <a:pt x="4437" y="1158"/>
                  </a:cubicBezTo>
                  <a:lnTo>
                    <a:pt x="3955" y="2219"/>
                  </a:lnTo>
                  <a:cubicBezTo>
                    <a:pt x="3810" y="2605"/>
                    <a:pt x="3569" y="2991"/>
                    <a:pt x="3328" y="3329"/>
                  </a:cubicBezTo>
                  <a:cubicBezTo>
                    <a:pt x="3183" y="3473"/>
                    <a:pt x="3039" y="3618"/>
                    <a:pt x="2846" y="3714"/>
                  </a:cubicBezTo>
                  <a:cubicBezTo>
                    <a:pt x="2749" y="3714"/>
                    <a:pt x="2653" y="3763"/>
                    <a:pt x="2556" y="3763"/>
                  </a:cubicBezTo>
                  <a:lnTo>
                    <a:pt x="2267" y="3763"/>
                  </a:lnTo>
                  <a:cubicBezTo>
                    <a:pt x="1881" y="3714"/>
                    <a:pt x="1544" y="3329"/>
                    <a:pt x="1254" y="2894"/>
                  </a:cubicBezTo>
                  <a:cubicBezTo>
                    <a:pt x="1013" y="2412"/>
                    <a:pt x="772" y="1930"/>
                    <a:pt x="531" y="1448"/>
                  </a:cubicBezTo>
                  <a:cubicBezTo>
                    <a:pt x="338" y="965"/>
                    <a:pt x="145" y="48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67"/>
            <p:cNvSpPr/>
            <p:nvPr/>
          </p:nvSpPr>
          <p:spPr>
            <a:xfrm>
              <a:off x="2911500" y="3957500"/>
              <a:ext cx="9325" cy="9850"/>
            </a:xfrm>
            <a:custGeom>
              <a:avLst/>
              <a:gdLst/>
              <a:ahLst/>
              <a:cxnLst/>
              <a:rect l="l" t="t" r="r" b="b"/>
              <a:pathLst>
                <a:path w="373" h="394" extrusionOk="0">
                  <a:moveTo>
                    <a:pt x="7" y="0"/>
                  </a:moveTo>
                  <a:cubicBezTo>
                    <a:pt x="1" y="0"/>
                    <a:pt x="9" y="18"/>
                    <a:pt x="34" y="56"/>
                  </a:cubicBezTo>
                  <a:cubicBezTo>
                    <a:pt x="83" y="201"/>
                    <a:pt x="179" y="346"/>
                    <a:pt x="372" y="394"/>
                  </a:cubicBezTo>
                  <a:cubicBezTo>
                    <a:pt x="158" y="144"/>
                    <a:pt x="24" y="0"/>
                    <a:pt x="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67"/>
            <p:cNvSpPr/>
            <p:nvPr/>
          </p:nvSpPr>
          <p:spPr>
            <a:xfrm>
              <a:off x="2870150" y="3452500"/>
              <a:ext cx="719825" cy="564300"/>
            </a:xfrm>
            <a:custGeom>
              <a:avLst/>
              <a:gdLst/>
              <a:ahLst/>
              <a:cxnLst/>
              <a:rect l="l" t="t" r="r" b="b"/>
              <a:pathLst>
                <a:path w="28793" h="22572" extrusionOk="0">
                  <a:moveTo>
                    <a:pt x="22764" y="0"/>
                  </a:moveTo>
                  <a:cubicBezTo>
                    <a:pt x="22764" y="0"/>
                    <a:pt x="22764" y="1833"/>
                    <a:pt x="20883" y="4341"/>
                  </a:cubicBezTo>
                  <a:cubicBezTo>
                    <a:pt x="18954" y="6897"/>
                    <a:pt x="12347" y="7620"/>
                    <a:pt x="12347" y="7620"/>
                  </a:cubicBezTo>
                  <a:cubicBezTo>
                    <a:pt x="12347" y="7620"/>
                    <a:pt x="12974" y="8392"/>
                    <a:pt x="13697" y="9308"/>
                  </a:cubicBezTo>
                  <a:cubicBezTo>
                    <a:pt x="13982" y="9695"/>
                    <a:pt x="13537" y="9807"/>
                    <a:pt x="12926" y="9807"/>
                  </a:cubicBezTo>
                  <a:cubicBezTo>
                    <a:pt x="12091" y="9807"/>
                    <a:pt x="10948" y="9598"/>
                    <a:pt x="10948" y="9598"/>
                  </a:cubicBezTo>
                  <a:lnTo>
                    <a:pt x="10948" y="9598"/>
                  </a:lnTo>
                  <a:cubicBezTo>
                    <a:pt x="10948" y="9598"/>
                    <a:pt x="11961" y="10225"/>
                    <a:pt x="11527" y="12443"/>
                  </a:cubicBezTo>
                  <a:cubicBezTo>
                    <a:pt x="11198" y="14333"/>
                    <a:pt x="5410" y="14473"/>
                    <a:pt x="3702" y="14473"/>
                  </a:cubicBezTo>
                  <a:cubicBezTo>
                    <a:pt x="3405" y="14473"/>
                    <a:pt x="3232" y="14469"/>
                    <a:pt x="3232" y="14469"/>
                  </a:cubicBezTo>
                  <a:lnTo>
                    <a:pt x="3232" y="14469"/>
                  </a:lnTo>
                  <a:cubicBezTo>
                    <a:pt x="3232" y="14469"/>
                    <a:pt x="5595" y="15385"/>
                    <a:pt x="5788" y="16591"/>
                  </a:cubicBezTo>
                  <a:cubicBezTo>
                    <a:pt x="5883" y="17183"/>
                    <a:pt x="4618" y="17345"/>
                    <a:pt x="3242" y="17345"/>
                  </a:cubicBezTo>
                  <a:cubicBezTo>
                    <a:pt x="1816" y="17345"/>
                    <a:pt x="271" y="17170"/>
                    <a:pt x="0" y="17121"/>
                  </a:cubicBezTo>
                  <a:lnTo>
                    <a:pt x="0" y="17121"/>
                  </a:lnTo>
                  <a:cubicBezTo>
                    <a:pt x="1" y="17121"/>
                    <a:pt x="2653" y="18520"/>
                    <a:pt x="2749" y="19533"/>
                  </a:cubicBezTo>
                  <a:cubicBezTo>
                    <a:pt x="2833" y="20163"/>
                    <a:pt x="2515" y="20573"/>
                    <a:pt x="2177" y="20573"/>
                  </a:cubicBezTo>
                  <a:cubicBezTo>
                    <a:pt x="2127" y="20573"/>
                    <a:pt x="2076" y="20564"/>
                    <a:pt x="2026" y="20546"/>
                  </a:cubicBezTo>
                  <a:lnTo>
                    <a:pt x="2026" y="20546"/>
                  </a:lnTo>
                  <a:cubicBezTo>
                    <a:pt x="2412" y="21028"/>
                    <a:pt x="3039" y="21848"/>
                    <a:pt x="3618" y="22571"/>
                  </a:cubicBezTo>
                  <a:cubicBezTo>
                    <a:pt x="13070" y="21365"/>
                    <a:pt x="18086" y="15048"/>
                    <a:pt x="23391" y="8006"/>
                  </a:cubicBezTo>
                  <a:cubicBezTo>
                    <a:pt x="25513" y="5064"/>
                    <a:pt x="25802" y="2267"/>
                    <a:pt x="28792" y="1110"/>
                  </a:cubicBezTo>
                  <a:cubicBezTo>
                    <a:pt x="26526" y="627"/>
                    <a:pt x="22764" y="0"/>
                    <a:pt x="22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67"/>
            <p:cNvSpPr/>
            <p:nvPr/>
          </p:nvSpPr>
          <p:spPr>
            <a:xfrm>
              <a:off x="2128725" y="1792200"/>
              <a:ext cx="1070600" cy="415475"/>
            </a:xfrm>
            <a:custGeom>
              <a:avLst/>
              <a:gdLst/>
              <a:ahLst/>
              <a:cxnLst/>
              <a:rect l="l" t="t" r="r" b="b"/>
              <a:pathLst>
                <a:path w="42824" h="16619" extrusionOk="0">
                  <a:moveTo>
                    <a:pt x="40292" y="1"/>
                  </a:moveTo>
                  <a:cubicBezTo>
                    <a:pt x="33915" y="1"/>
                    <a:pt x="17031" y="803"/>
                    <a:pt x="7617" y="8828"/>
                  </a:cubicBezTo>
                  <a:cubicBezTo>
                    <a:pt x="0" y="15353"/>
                    <a:pt x="5577" y="16619"/>
                    <a:pt x="11049" y="16619"/>
                  </a:cubicBezTo>
                  <a:cubicBezTo>
                    <a:pt x="14515" y="16619"/>
                    <a:pt x="17938" y="16111"/>
                    <a:pt x="17938" y="16111"/>
                  </a:cubicBezTo>
                  <a:lnTo>
                    <a:pt x="42824" y="51"/>
                  </a:lnTo>
                  <a:cubicBezTo>
                    <a:pt x="42824" y="51"/>
                    <a:pt x="41886" y="1"/>
                    <a:pt x="40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67"/>
            <p:cNvSpPr/>
            <p:nvPr/>
          </p:nvSpPr>
          <p:spPr>
            <a:xfrm>
              <a:off x="2225100" y="1792250"/>
              <a:ext cx="975425" cy="413575"/>
            </a:xfrm>
            <a:custGeom>
              <a:avLst/>
              <a:gdLst/>
              <a:ahLst/>
              <a:cxnLst/>
              <a:rect l="l" t="t" r="r" b="b"/>
              <a:pathLst>
                <a:path w="39017" h="16543" extrusionOk="0">
                  <a:moveTo>
                    <a:pt x="35834" y="1"/>
                  </a:moveTo>
                  <a:cubicBezTo>
                    <a:pt x="31686" y="1"/>
                    <a:pt x="27490" y="338"/>
                    <a:pt x="23391" y="1013"/>
                  </a:cubicBezTo>
                  <a:cubicBezTo>
                    <a:pt x="25417" y="2123"/>
                    <a:pt x="23439" y="4920"/>
                    <a:pt x="21703" y="6270"/>
                  </a:cubicBezTo>
                  <a:cubicBezTo>
                    <a:pt x="20546" y="7042"/>
                    <a:pt x="19388" y="7669"/>
                    <a:pt x="18134" y="8199"/>
                  </a:cubicBezTo>
                  <a:cubicBezTo>
                    <a:pt x="14565" y="9839"/>
                    <a:pt x="10032" y="11672"/>
                    <a:pt x="6077" y="11672"/>
                  </a:cubicBezTo>
                  <a:cubicBezTo>
                    <a:pt x="5643" y="11672"/>
                    <a:pt x="1737" y="10804"/>
                    <a:pt x="1930" y="10611"/>
                  </a:cubicBezTo>
                  <a:lnTo>
                    <a:pt x="1930" y="10611"/>
                  </a:lnTo>
                  <a:lnTo>
                    <a:pt x="1592" y="10948"/>
                  </a:lnTo>
                  <a:lnTo>
                    <a:pt x="1544" y="10997"/>
                  </a:lnTo>
                  <a:cubicBezTo>
                    <a:pt x="1447" y="11093"/>
                    <a:pt x="1399" y="11190"/>
                    <a:pt x="1303" y="11334"/>
                  </a:cubicBezTo>
                  <a:lnTo>
                    <a:pt x="1255" y="11382"/>
                  </a:lnTo>
                  <a:lnTo>
                    <a:pt x="1013" y="11672"/>
                  </a:lnTo>
                  <a:lnTo>
                    <a:pt x="965" y="11720"/>
                  </a:lnTo>
                  <a:cubicBezTo>
                    <a:pt x="917" y="11817"/>
                    <a:pt x="821" y="11913"/>
                    <a:pt x="772" y="12009"/>
                  </a:cubicBezTo>
                  <a:lnTo>
                    <a:pt x="724" y="12106"/>
                  </a:lnTo>
                  <a:cubicBezTo>
                    <a:pt x="676" y="12154"/>
                    <a:pt x="628" y="12251"/>
                    <a:pt x="579" y="12347"/>
                  </a:cubicBezTo>
                  <a:lnTo>
                    <a:pt x="531" y="12395"/>
                  </a:lnTo>
                  <a:cubicBezTo>
                    <a:pt x="483" y="12492"/>
                    <a:pt x="435" y="12588"/>
                    <a:pt x="386" y="12685"/>
                  </a:cubicBezTo>
                  <a:lnTo>
                    <a:pt x="386" y="12733"/>
                  </a:lnTo>
                  <a:cubicBezTo>
                    <a:pt x="386" y="12781"/>
                    <a:pt x="338" y="12878"/>
                    <a:pt x="290" y="12974"/>
                  </a:cubicBezTo>
                  <a:lnTo>
                    <a:pt x="290" y="13022"/>
                  </a:lnTo>
                  <a:cubicBezTo>
                    <a:pt x="290" y="13119"/>
                    <a:pt x="242" y="13167"/>
                    <a:pt x="194" y="13263"/>
                  </a:cubicBezTo>
                  <a:cubicBezTo>
                    <a:pt x="194" y="13287"/>
                    <a:pt x="194" y="13287"/>
                    <a:pt x="194" y="13287"/>
                  </a:cubicBezTo>
                  <a:cubicBezTo>
                    <a:pt x="194" y="13287"/>
                    <a:pt x="194" y="13287"/>
                    <a:pt x="194" y="13312"/>
                  </a:cubicBezTo>
                  <a:cubicBezTo>
                    <a:pt x="194" y="13312"/>
                    <a:pt x="194" y="13456"/>
                    <a:pt x="145" y="13504"/>
                  </a:cubicBezTo>
                  <a:cubicBezTo>
                    <a:pt x="1" y="14276"/>
                    <a:pt x="338" y="15096"/>
                    <a:pt x="1062" y="15482"/>
                  </a:cubicBezTo>
                  <a:lnTo>
                    <a:pt x="1255" y="15578"/>
                  </a:lnTo>
                  <a:lnTo>
                    <a:pt x="1496" y="15723"/>
                  </a:lnTo>
                  <a:lnTo>
                    <a:pt x="1737" y="15819"/>
                  </a:lnTo>
                  <a:lnTo>
                    <a:pt x="1978" y="15916"/>
                  </a:lnTo>
                  <a:lnTo>
                    <a:pt x="2267" y="16012"/>
                  </a:lnTo>
                  <a:lnTo>
                    <a:pt x="2557" y="16061"/>
                  </a:lnTo>
                  <a:cubicBezTo>
                    <a:pt x="3859" y="16398"/>
                    <a:pt x="5209" y="16543"/>
                    <a:pt x="6511" y="16543"/>
                  </a:cubicBezTo>
                  <a:lnTo>
                    <a:pt x="9260" y="16543"/>
                  </a:lnTo>
                  <a:cubicBezTo>
                    <a:pt x="10225" y="16495"/>
                    <a:pt x="11189" y="16398"/>
                    <a:pt x="11913" y="16350"/>
                  </a:cubicBezTo>
                  <a:lnTo>
                    <a:pt x="14035" y="16350"/>
                  </a:lnTo>
                  <a:lnTo>
                    <a:pt x="14131" y="16253"/>
                  </a:lnTo>
                  <a:lnTo>
                    <a:pt x="14758" y="15723"/>
                  </a:lnTo>
                  <a:lnTo>
                    <a:pt x="15144" y="15434"/>
                  </a:lnTo>
                  <a:lnTo>
                    <a:pt x="15192" y="15385"/>
                  </a:lnTo>
                  <a:lnTo>
                    <a:pt x="39017" y="49"/>
                  </a:lnTo>
                  <a:lnTo>
                    <a:pt x="39017" y="49"/>
                  </a:lnTo>
                  <a:cubicBezTo>
                    <a:pt x="38860" y="143"/>
                    <a:pt x="38541" y="176"/>
                    <a:pt x="38158" y="176"/>
                  </a:cubicBezTo>
                  <a:cubicBezTo>
                    <a:pt x="37362" y="176"/>
                    <a:pt x="36290" y="33"/>
                    <a:pt x="358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67"/>
            <p:cNvSpPr/>
            <p:nvPr/>
          </p:nvSpPr>
          <p:spPr>
            <a:xfrm>
              <a:off x="2485525" y="1823150"/>
              <a:ext cx="1550550" cy="1473850"/>
            </a:xfrm>
            <a:custGeom>
              <a:avLst/>
              <a:gdLst/>
              <a:ahLst/>
              <a:cxnLst/>
              <a:rect l="l" t="t" r="r" b="b"/>
              <a:pathLst>
                <a:path w="62022" h="58954" extrusionOk="0">
                  <a:moveTo>
                    <a:pt x="34322" y="1"/>
                  </a:moveTo>
                  <a:cubicBezTo>
                    <a:pt x="33763" y="1"/>
                    <a:pt x="33205" y="38"/>
                    <a:pt x="32651" y="115"/>
                  </a:cubicBezTo>
                  <a:cubicBezTo>
                    <a:pt x="32121" y="115"/>
                    <a:pt x="31590" y="163"/>
                    <a:pt x="31011" y="212"/>
                  </a:cubicBezTo>
                  <a:cubicBezTo>
                    <a:pt x="30402" y="243"/>
                    <a:pt x="29792" y="251"/>
                    <a:pt x="29183" y="251"/>
                  </a:cubicBezTo>
                  <a:cubicBezTo>
                    <a:pt x="28370" y="251"/>
                    <a:pt x="27559" y="236"/>
                    <a:pt x="26749" y="236"/>
                  </a:cubicBezTo>
                  <a:cubicBezTo>
                    <a:pt x="25332" y="236"/>
                    <a:pt x="23922" y="284"/>
                    <a:pt x="22523" y="549"/>
                  </a:cubicBezTo>
                  <a:cubicBezTo>
                    <a:pt x="18376" y="1369"/>
                    <a:pt x="13649" y="2430"/>
                    <a:pt x="10273" y="5034"/>
                  </a:cubicBezTo>
                  <a:cubicBezTo>
                    <a:pt x="8151" y="6674"/>
                    <a:pt x="6319" y="8700"/>
                    <a:pt x="4968" y="11015"/>
                  </a:cubicBezTo>
                  <a:cubicBezTo>
                    <a:pt x="2750" y="14825"/>
                    <a:pt x="1978" y="20081"/>
                    <a:pt x="1351" y="24325"/>
                  </a:cubicBezTo>
                  <a:cubicBezTo>
                    <a:pt x="772" y="28473"/>
                    <a:pt x="1" y="32814"/>
                    <a:pt x="772" y="36961"/>
                  </a:cubicBezTo>
                  <a:cubicBezTo>
                    <a:pt x="1110" y="38794"/>
                    <a:pt x="1592" y="43954"/>
                    <a:pt x="3570" y="44967"/>
                  </a:cubicBezTo>
                  <a:cubicBezTo>
                    <a:pt x="4186" y="45235"/>
                    <a:pt x="4832" y="45369"/>
                    <a:pt x="5483" y="45369"/>
                  </a:cubicBezTo>
                  <a:cubicBezTo>
                    <a:pt x="6004" y="45369"/>
                    <a:pt x="6528" y="45283"/>
                    <a:pt x="7042" y="45112"/>
                  </a:cubicBezTo>
                  <a:lnTo>
                    <a:pt x="7042" y="45112"/>
                  </a:lnTo>
                  <a:cubicBezTo>
                    <a:pt x="7042" y="45112"/>
                    <a:pt x="5981" y="49452"/>
                    <a:pt x="12829" y="49645"/>
                  </a:cubicBezTo>
                  <a:lnTo>
                    <a:pt x="16929" y="49259"/>
                  </a:lnTo>
                  <a:lnTo>
                    <a:pt x="16929" y="49259"/>
                  </a:lnTo>
                  <a:cubicBezTo>
                    <a:pt x="16929" y="49259"/>
                    <a:pt x="16745" y="57281"/>
                    <a:pt x="18256" y="57281"/>
                  </a:cubicBezTo>
                  <a:cubicBezTo>
                    <a:pt x="18295" y="57281"/>
                    <a:pt x="18334" y="57276"/>
                    <a:pt x="18376" y="57265"/>
                  </a:cubicBezTo>
                  <a:cubicBezTo>
                    <a:pt x="20015" y="56879"/>
                    <a:pt x="22282" y="54178"/>
                    <a:pt x="22282" y="54178"/>
                  </a:cubicBezTo>
                  <a:cubicBezTo>
                    <a:pt x="22957" y="55529"/>
                    <a:pt x="23874" y="57410"/>
                    <a:pt x="25127" y="58326"/>
                  </a:cubicBezTo>
                  <a:cubicBezTo>
                    <a:pt x="25747" y="58770"/>
                    <a:pt x="26236" y="58954"/>
                    <a:pt x="26646" y="58954"/>
                  </a:cubicBezTo>
                  <a:cubicBezTo>
                    <a:pt x="27929" y="58954"/>
                    <a:pt x="28442" y="57157"/>
                    <a:pt x="29757" y="55915"/>
                  </a:cubicBezTo>
                  <a:cubicBezTo>
                    <a:pt x="32944" y="52818"/>
                    <a:pt x="36088" y="50473"/>
                    <a:pt x="40512" y="50473"/>
                  </a:cubicBezTo>
                  <a:cubicBezTo>
                    <a:pt x="40842" y="50473"/>
                    <a:pt x="41180" y="50486"/>
                    <a:pt x="41525" y="50513"/>
                  </a:cubicBezTo>
                  <a:cubicBezTo>
                    <a:pt x="44322" y="50706"/>
                    <a:pt x="46878" y="51912"/>
                    <a:pt x="49627" y="52298"/>
                  </a:cubicBezTo>
                  <a:cubicBezTo>
                    <a:pt x="51510" y="52564"/>
                    <a:pt x="53408" y="52935"/>
                    <a:pt x="55144" y="52935"/>
                  </a:cubicBezTo>
                  <a:cubicBezTo>
                    <a:pt x="57809" y="52935"/>
                    <a:pt x="60091" y="52060"/>
                    <a:pt x="61347" y="48584"/>
                  </a:cubicBezTo>
                  <a:cubicBezTo>
                    <a:pt x="61877" y="46896"/>
                    <a:pt x="62022" y="45063"/>
                    <a:pt x="61684" y="43327"/>
                  </a:cubicBezTo>
                  <a:cubicBezTo>
                    <a:pt x="61588" y="42652"/>
                    <a:pt x="59996" y="38456"/>
                    <a:pt x="60237" y="38119"/>
                  </a:cubicBezTo>
                  <a:cubicBezTo>
                    <a:pt x="61443" y="36190"/>
                    <a:pt x="61539" y="33730"/>
                    <a:pt x="60430" y="31704"/>
                  </a:cubicBezTo>
                  <a:cubicBezTo>
                    <a:pt x="58598" y="28232"/>
                    <a:pt x="53630" y="24904"/>
                    <a:pt x="53630" y="24904"/>
                  </a:cubicBezTo>
                  <a:lnTo>
                    <a:pt x="53630" y="24904"/>
                  </a:lnTo>
                  <a:cubicBezTo>
                    <a:pt x="53630" y="24904"/>
                    <a:pt x="54068" y="24993"/>
                    <a:pt x="54571" y="24993"/>
                  </a:cubicBezTo>
                  <a:cubicBezTo>
                    <a:pt x="55402" y="24993"/>
                    <a:pt x="56408" y="24750"/>
                    <a:pt x="55897" y="23457"/>
                  </a:cubicBezTo>
                  <a:cubicBezTo>
                    <a:pt x="55077" y="21432"/>
                    <a:pt x="49531" y="21191"/>
                    <a:pt x="49531" y="21191"/>
                  </a:cubicBezTo>
                  <a:cubicBezTo>
                    <a:pt x="49531" y="21191"/>
                    <a:pt x="53244" y="17091"/>
                    <a:pt x="52424" y="11738"/>
                  </a:cubicBezTo>
                  <a:cubicBezTo>
                    <a:pt x="51940" y="8628"/>
                    <a:pt x="50947" y="7852"/>
                    <a:pt x="48598" y="7852"/>
                  </a:cubicBezTo>
                  <a:cubicBezTo>
                    <a:pt x="48142" y="7852"/>
                    <a:pt x="47635" y="7881"/>
                    <a:pt x="47071" y="7928"/>
                  </a:cubicBezTo>
                  <a:cubicBezTo>
                    <a:pt x="47746" y="7494"/>
                    <a:pt x="50351" y="6385"/>
                    <a:pt x="48904" y="5324"/>
                  </a:cubicBezTo>
                  <a:cubicBezTo>
                    <a:pt x="45817" y="3009"/>
                    <a:pt x="41525" y="1562"/>
                    <a:pt x="37860" y="501"/>
                  </a:cubicBezTo>
                  <a:cubicBezTo>
                    <a:pt x="36710" y="172"/>
                    <a:pt x="35515" y="1"/>
                    <a:pt x="343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67"/>
            <p:cNvSpPr/>
            <p:nvPr/>
          </p:nvSpPr>
          <p:spPr>
            <a:xfrm>
              <a:off x="2497600" y="2363750"/>
              <a:ext cx="1552950" cy="932025"/>
            </a:xfrm>
            <a:custGeom>
              <a:avLst/>
              <a:gdLst/>
              <a:ahLst/>
              <a:cxnLst/>
              <a:rect l="l" t="t" r="r" b="b"/>
              <a:pathLst>
                <a:path w="62118" h="37281" extrusionOk="0">
                  <a:moveTo>
                    <a:pt x="52038" y="1"/>
                  </a:moveTo>
                  <a:lnTo>
                    <a:pt x="52038" y="1"/>
                  </a:lnTo>
                  <a:cubicBezTo>
                    <a:pt x="52183" y="49"/>
                    <a:pt x="52279" y="194"/>
                    <a:pt x="52375" y="290"/>
                  </a:cubicBezTo>
                  <a:cubicBezTo>
                    <a:pt x="52904" y="1649"/>
                    <a:pt x="51128" y="1797"/>
                    <a:pt x="50331" y="1797"/>
                  </a:cubicBezTo>
                  <a:cubicBezTo>
                    <a:pt x="50110" y="1797"/>
                    <a:pt x="49964" y="1785"/>
                    <a:pt x="49964" y="1785"/>
                  </a:cubicBezTo>
                  <a:lnTo>
                    <a:pt x="49964" y="1785"/>
                  </a:lnTo>
                  <a:cubicBezTo>
                    <a:pt x="49964" y="1785"/>
                    <a:pt x="57680" y="7958"/>
                    <a:pt x="57825" y="10080"/>
                  </a:cubicBezTo>
                  <a:cubicBezTo>
                    <a:pt x="57885" y="10961"/>
                    <a:pt x="57289" y="11219"/>
                    <a:pt x="56571" y="11219"/>
                  </a:cubicBezTo>
                  <a:cubicBezTo>
                    <a:pt x="55559" y="11219"/>
                    <a:pt x="54305" y="10707"/>
                    <a:pt x="54305" y="10707"/>
                  </a:cubicBezTo>
                  <a:lnTo>
                    <a:pt x="54305" y="10707"/>
                  </a:lnTo>
                  <a:cubicBezTo>
                    <a:pt x="54305" y="10708"/>
                    <a:pt x="59224" y="18376"/>
                    <a:pt x="57825" y="22668"/>
                  </a:cubicBezTo>
                  <a:cubicBezTo>
                    <a:pt x="57544" y="23530"/>
                    <a:pt x="57143" y="23875"/>
                    <a:pt x="56680" y="23875"/>
                  </a:cubicBezTo>
                  <a:cubicBezTo>
                    <a:pt x="54840" y="23875"/>
                    <a:pt x="52038" y="18424"/>
                    <a:pt x="52038" y="18424"/>
                  </a:cubicBezTo>
                  <a:cubicBezTo>
                    <a:pt x="52038" y="18424"/>
                    <a:pt x="54787" y="17363"/>
                    <a:pt x="51314" y="14324"/>
                  </a:cubicBezTo>
                  <a:lnTo>
                    <a:pt x="51314" y="14324"/>
                  </a:lnTo>
                  <a:cubicBezTo>
                    <a:pt x="51315" y="14325"/>
                    <a:pt x="53195" y="17073"/>
                    <a:pt x="49819" y="17170"/>
                  </a:cubicBezTo>
                  <a:cubicBezTo>
                    <a:pt x="49819" y="17170"/>
                    <a:pt x="53388" y="19822"/>
                    <a:pt x="51797" y="22523"/>
                  </a:cubicBezTo>
                  <a:cubicBezTo>
                    <a:pt x="50665" y="24354"/>
                    <a:pt x="46958" y="25381"/>
                    <a:pt x="43200" y="25381"/>
                  </a:cubicBezTo>
                  <a:cubicBezTo>
                    <a:pt x="41515" y="25381"/>
                    <a:pt x="39819" y="25175"/>
                    <a:pt x="38341" y="24742"/>
                  </a:cubicBezTo>
                  <a:cubicBezTo>
                    <a:pt x="33567" y="23343"/>
                    <a:pt x="31300" y="21366"/>
                    <a:pt x="31300" y="21366"/>
                  </a:cubicBezTo>
                  <a:cubicBezTo>
                    <a:pt x="31300" y="21366"/>
                    <a:pt x="35013" y="19195"/>
                    <a:pt x="35737" y="15289"/>
                  </a:cubicBezTo>
                  <a:lnTo>
                    <a:pt x="35062" y="14710"/>
                  </a:lnTo>
                  <a:cubicBezTo>
                    <a:pt x="34338" y="16398"/>
                    <a:pt x="33229" y="17797"/>
                    <a:pt x="31782" y="18906"/>
                  </a:cubicBezTo>
                  <a:cubicBezTo>
                    <a:pt x="29982" y="20219"/>
                    <a:pt x="26051" y="20365"/>
                    <a:pt x="24394" y="20365"/>
                  </a:cubicBezTo>
                  <a:cubicBezTo>
                    <a:pt x="23920" y="20365"/>
                    <a:pt x="23632" y="20353"/>
                    <a:pt x="23632" y="20353"/>
                  </a:cubicBezTo>
                  <a:lnTo>
                    <a:pt x="22088" y="18086"/>
                  </a:lnTo>
                  <a:cubicBezTo>
                    <a:pt x="22088" y="18086"/>
                    <a:pt x="21413" y="20883"/>
                    <a:pt x="20111" y="21076"/>
                  </a:cubicBezTo>
                  <a:cubicBezTo>
                    <a:pt x="20045" y="21086"/>
                    <a:pt x="19981" y="21090"/>
                    <a:pt x="19920" y="21090"/>
                  </a:cubicBezTo>
                  <a:cubicBezTo>
                    <a:pt x="18715" y="21090"/>
                    <a:pt x="18278" y="19388"/>
                    <a:pt x="18278" y="19388"/>
                  </a:cubicBezTo>
                  <a:cubicBezTo>
                    <a:pt x="18278" y="19388"/>
                    <a:pt x="16169" y="21535"/>
                    <a:pt x="14447" y="21535"/>
                  </a:cubicBezTo>
                  <a:cubicBezTo>
                    <a:pt x="14221" y="21535"/>
                    <a:pt x="14001" y="21498"/>
                    <a:pt x="13793" y="21414"/>
                  </a:cubicBezTo>
                  <a:cubicBezTo>
                    <a:pt x="12732" y="20932"/>
                    <a:pt x="12009" y="20015"/>
                    <a:pt x="11768" y="18858"/>
                  </a:cubicBezTo>
                  <a:cubicBezTo>
                    <a:pt x="11768" y="18858"/>
                    <a:pt x="10046" y="21523"/>
                    <a:pt x="8794" y="21523"/>
                  </a:cubicBezTo>
                  <a:cubicBezTo>
                    <a:pt x="8689" y="21523"/>
                    <a:pt x="8586" y="21503"/>
                    <a:pt x="8488" y="21462"/>
                  </a:cubicBezTo>
                  <a:cubicBezTo>
                    <a:pt x="7234" y="20932"/>
                    <a:pt x="7234" y="16302"/>
                    <a:pt x="7234" y="16302"/>
                  </a:cubicBezTo>
                  <a:cubicBezTo>
                    <a:pt x="7234" y="16302"/>
                    <a:pt x="5185" y="20629"/>
                    <a:pt x="3611" y="20629"/>
                  </a:cubicBezTo>
                  <a:cubicBezTo>
                    <a:pt x="3411" y="20629"/>
                    <a:pt x="3218" y="20559"/>
                    <a:pt x="3038" y="20401"/>
                  </a:cubicBezTo>
                  <a:cubicBezTo>
                    <a:pt x="1977" y="19485"/>
                    <a:pt x="724" y="15530"/>
                    <a:pt x="0" y="12974"/>
                  </a:cubicBezTo>
                  <a:lnTo>
                    <a:pt x="0" y="12974"/>
                  </a:lnTo>
                  <a:cubicBezTo>
                    <a:pt x="48" y="13746"/>
                    <a:pt x="145" y="14517"/>
                    <a:pt x="289" y="15289"/>
                  </a:cubicBezTo>
                  <a:cubicBezTo>
                    <a:pt x="386" y="15723"/>
                    <a:pt x="482" y="16398"/>
                    <a:pt x="627" y="17122"/>
                  </a:cubicBezTo>
                  <a:cubicBezTo>
                    <a:pt x="916" y="18665"/>
                    <a:pt x="1302" y="20256"/>
                    <a:pt x="1736" y="21462"/>
                  </a:cubicBezTo>
                  <a:cubicBezTo>
                    <a:pt x="1977" y="22234"/>
                    <a:pt x="2460" y="22861"/>
                    <a:pt x="3135" y="23295"/>
                  </a:cubicBezTo>
                  <a:cubicBezTo>
                    <a:pt x="3744" y="23565"/>
                    <a:pt x="4377" y="23717"/>
                    <a:pt x="5017" y="23717"/>
                  </a:cubicBezTo>
                  <a:cubicBezTo>
                    <a:pt x="5289" y="23717"/>
                    <a:pt x="5562" y="23690"/>
                    <a:pt x="5836" y="23632"/>
                  </a:cubicBezTo>
                  <a:cubicBezTo>
                    <a:pt x="6077" y="23536"/>
                    <a:pt x="6270" y="23391"/>
                    <a:pt x="6463" y="23247"/>
                  </a:cubicBezTo>
                  <a:lnTo>
                    <a:pt x="6463" y="23247"/>
                  </a:lnTo>
                  <a:cubicBezTo>
                    <a:pt x="6414" y="23343"/>
                    <a:pt x="6414" y="23391"/>
                    <a:pt x="6414" y="23488"/>
                  </a:cubicBezTo>
                  <a:lnTo>
                    <a:pt x="6559" y="23439"/>
                  </a:lnTo>
                  <a:lnTo>
                    <a:pt x="6559" y="23439"/>
                  </a:lnTo>
                  <a:cubicBezTo>
                    <a:pt x="6414" y="24163"/>
                    <a:pt x="6511" y="24886"/>
                    <a:pt x="6848" y="25513"/>
                  </a:cubicBezTo>
                  <a:cubicBezTo>
                    <a:pt x="7427" y="26622"/>
                    <a:pt x="8922" y="27683"/>
                    <a:pt x="12202" y="27780"/>
                  </a:cubicBezTo>
                  <a:lnTo>
                    <a:pt x="16349" y="27346"/>
                  </a:lnTo>
                  <a:lnTo>
                    <a:pt x="16349" y="27587"/>
                  </a:lnTo>
                  <a:lnTo>
                    <a:pt x="16446" y="27587"/>
                  </a:lnTo>
                  <a:cubicBezTo>
                    <a:pt x="16446" y="27587"/>
                    <a:pt x="16301" y="33230"/>
                    <a:pt x="17169" y="35062"/>
                  </a:cubicBezTo>
                  <a:cubicBezTo>
                    <a:pt x="17284" y="35291"/>
                    <a:pt x="17459" y="35430"/>
                    <a:pt x="17622" y="35430"/>
                  </a:cubicBezTo>
                  <a:cubicBezTo>
                    <a:pt x="17665" y="35430"/>
                    <a:pt x="17708" y="35420"/>
                    <a:pt x="17748" y="35400"/>
                  </a:cubicBezTo>
                  <a:cubicBezTo>
                    <a:pt x="19388" y="35014"/>
                    <a:pt x="21703" y="32313"/>
                    <a:pt x="21703" y="32313"/>
                  </a:cubicBezTo>
                  <a:cubicBezTo>
                    <a:pt x="21703" y="32313"/>
                    <a:pt x="21703" y="32410"/>
                    <a:pt x="21799" y="32554"/>
                  </a:cubicBezTo>
                  <a:cubicBezTo>
                    <a:pt x="22233" y="33374"/>
                    <a:pt x="23825" y="36220"/>
                    <a:pt x="25320" y="37040"/>
                  </a:cubicBezTo>
                  <a:cubicBezTo>
                    <a:pt x="25561" y="37184"/>
                    <a:pt x="25898" y="37281"/>
                    <a:pt x="26188" y="37281"/>
                  </a:cubicBezTo>
                  <a:cubicBezTo>
                    <a:pt x="26284" y="37233"/>
                    <a:pt x="26429" y="37233"/>
                    <a:pt x="26525" y="37136"/>
                  </a:cubicBezTo>
                  <a:cubicBezTo>
                    <a:pt x="28358" y="36123"/>
                    <a:pt x="28069" y="34580"/>
                    <a:pt x="28069" y="34580"/>
                  </a:cubicBezTo>
                  <a:cubicBezTo>
                    <a:pt x="28069" y="34580"/>
                    <a:pt x="28696" y="33664"/>
                    <a:pt x="30818" y="32796"/>
                  </a:cubicBezTo>
                  <a:cubicBezTo>
                    <a:pt x="33540" y="30431"/>
                    <a:pt x="36344" y="28809"/>
                    <a:pt x="40110" y="28809"/>
                  </a:cubicBezTo>
                  <a:cubicBezTo>
                    <a:pt x="40414" y="28809"/>
                    <a:pt x="40725" y="28819"/>
                    <a:pt x="41042" y="28841"/>
                  </a:cubicBezTo>
                  <a:cubicBezTo>
                    <a:pt x="43791" y="29082"/>
                    <a:pt x="46395" y="30240"/>
                    <a:pt x="49096" y="30674"/>
                  </a:cubicBezTo>
                  <a:cubicBezTo>
                    <a:pt x="50971" y="30942"/>
                    <a:pt x="52847" y="31299"/>
                    <a:pt x="54565" y="31299"/>
                  </a:cubicBezTo>
                  <a:cubicBezTo>
                    <a:pt x="55940" y="31299"/>
                    <a:pt x="57214" y="31070"/>
                    <a:pt x="58307" y="30384"/>
                  </a:cubicBezTo>
                  <a:cubicBezTo>
                    <a:pt x="59031" y="29902"/>
                    <a:pt x="62117" y="27394"/>
                    <a:pt x="60960" y="20932"/>
                  </a:cubicBezTo>
                  <a:cubicBezTo>
                    <a:pt x="60574" y="19533"/>
                    <a:pt x="59610" y="16929"/>
                    <a:pt x="59706" y="16495"/>
                  </a:cubicBezTo>
                  <a:cubicBezTo>
                    <a:pt x="59658" y="16446"/>
                    <a:pt x="59658" y="16350"/>
                    <a:pt x="59610" y="16253"/>
                  </a:cubicBezTo>
                  <a:cubicBezTo>
                    <a:pt x="60815" y="14324"/>
                    <a:pt x="60912" y="11913"/>
                    <a:pt x="59851" y="9936"/>
                  </a:cubicBezTo>
                  <a:cubicBezTo>
                    <a:pt x="57922" y="6463"/>
                    <a:pt x="53147" y="3280"/>
                    <a:pt x="53147" y="3280"/>
                  </a:cubicBezTo>
                  <a:lnTo>
                    <a:pt x="53147" y="3280"/>
                  </a:lnTo>
                  <a:lnTo>
                    <a:pt x="53388" y="3328"/>
                  </a:lnTo>
                  <a:lnTo>
                    <a:pt x="53002" y="3087"/>
                  </a:lnTo>
                  <a:lnTo>
                    <a:pt x="53002" y="3087"/>
                  </a:lnTo>
                  <a:cubicBezTo>
                    <a:pt x="53003" y="3087"/>
                    <a:pt x="53441" y="3176"/>
                    <a:pt x="53943" y="3176"/>
                  </a:cubicBezTo>
                  <a:cubicBezTo>
                    <a:pt x="54774" y="3176"/>
                    <a:pt x="55780" y="2933"/>
                    <a:pt x="55269" y="1640"/>
                  </a:cubicBezTo>
                  <a:cubicBezTo>
                    <a:pt x="55269" y="1640"/>
                    <a:pt x="55269" y="1640"/>
                    <a:pt x="55269" y="1592"/>
                  </a:cubicBezTo>
                  <a:cubicBezTo>
                    <a:pt x="54739" y="772"/>
                    <a:pt x="53388" y="290"/>
                    <a:pt x="52038" y="1"/>
                  </a:cubicBezTo>
                  <a:close/>
                </a:path>
              </a:pathLst>
            </a:custGeom>
            <a:solidFill>
              <a:schemeClr val="accent3">
                <a:alpha val="442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67"/>
            <p:cNvSpPr/>
            <p:nvPr/>
          </p:nvSpPr>
          <p:spPr>
            <a:xfrm>
              <a:off x="3533275" y="1920050"/>
              <a:ext cx="282175" cy="543800"/>
            </a:xfrm>
            <a:custGeom>
              <a:avLst/>
              <a:gdLst/>
              <a:ahLst/>
              <a:cxnLst/>
              <a:rect l="l" t="t" r="r" b="b"/>
              <a:pathLst>
                <a:path w="11287" h="21752" extrusionOk="0">
                  <a:moveTo>
                    <a:pt x="4486" y="1"/>
                  </a:moveTo>
                  <a:cubicBezTo>
                    <a:pt x="4727" y="531"/>
                    <a:pt x="4631" y="1158"/>
                    <a:pt x="4293" y="1592"/>
                  </a:cubicBezTo>
                  <a:cubicBezTo>
                    <a:pt x="3039" y="3087"/>
                    <a:pt x="1592" y="4438"/>
                    <a:pt x="1" y="5595"/>
                  </a:cubicBezTo>
                  <a:cubicBezTo>
                    <a:pt x="1" y="5595"/>
                    <a:pt x="519" y="5668"/>
                    <a:pt x="1182" y="5668"/>
                  </a:cubicBezTo>
                  <a:cubicBezTo>
                    <a:pt x="1845" y="5668"/>
                    <a:pt x="2653" y="5595"/>
                    <a:pt x="3232" y="5306"/>
                  </a:cubicBezTo>
                  <a:cubicBezTo>
                    <a:pt x="4179" y="4851"/>
                    <a:pt x="5751" y="4367"/>
                    <a:pt x="6475" y="4367"/>
                  </a:cubicBezTo>
                  <a:cubicBezTo>
                    <a:pt x="6673" y="4367"/>
                    <a:pt x="6808" y="4403"/>
                    <a:pt x="6849" y="4486"/>
                  </a:cubicBezTo>
                  <a:cubicBezTo>
                    <a:pt x="6994" y="4872"/>
                    <a:pt x="3377" y="8007"/>
                    <a:pt x="3377" y="8007"/>
                  </a:cubicBezTo>
                  <a:cubicBezTo>
                    <a:pt x="3377" y="8007"/>
                    <a:pt x="4525" y="7275"/>
                    <a:pt x="5576" y="7275"/>
                  </a:cubicBezTo>
                  <a:cubicBezTo>
                    <a:pt x="6452" y="7275"/>
                    <a:pt x="7261" y="7783"/>
                    <a:pt x="7283" y="9646"/>
                  </a:cubicBezTo>
                  <a:cubicBezTo>
                    <a:pt x="7331" y="14951"/>
                    <a:pt x="1737" y="21752"/>
                    <a:pt x="1737" y="21752"/>
                  </a:cubicBezTo>
                  <a:cubicBezTo>
                    <a:pt x="1737" y="21752"/>
                    <a:pt x="4727" y="21028"/>
                    <a:pt x="6415" y="18954"/>
                  </a:cubicBezTo>
                  <a:cubicBezTo>
                    <a:pt x="7042" y="18231"/>
                    <a:pt x="11286" y="12637"/>
                    <a:pt x="10563" y="7862"/>
                  </a:cubicBezTo>
                  <a:cubicBezTo>
                    <a:pt x="10078" y="4752"/>
                    <a:pt x="9052" y="3976"/>
                    <a:pt x="6719" y="3976"/>
                  </a:cubicBezTo>
                  <a:cubicBezTo>
                    <a:pt x="6267" y="3976"/>
                    <a:pt x="5766" y="4005"/>
                    <a:pt x="5209" y="4052"/>
                  </a:cubicBezTo>
                  <a:cubicBezTo>
                    <a:pt x="5885" y="3618"/>
                    <a:pt x="8441" y="2509"/>
                    <a:pt x="7042" y="1448"/>
                  </a:cubicBezTo>
                  <a:cubicBezTo>
                    <a:pt x="6222" y="917"/>
                    <a:pt x="5354" y="435"/>
                    <a:pt x="44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67"/>
            <p:cNvSpPr/>
            <p:nvPr/>
          </p:nvSpPr>
          <p:spPr>
            <a:xfrm>
              <a:off x="3749100" y="2413200"/>
              <a:ext cx="280950" cy="348450"/>
            </a:xfrm>
            <a:custGeom>
              <a:avLst/>
              <a:gdLst/>
              <a:ahLst/>
              <a:cxnLst/>
              <a:rect l="l" t="t" r="r" b="b"/>
              <a:pathLst>
                <a:path w="11238" h="13938" extrusionOk="0">
                  <a:moveTo>
                    <a:pt x="1" y="0"/>
                  </a:moveTo>
                  <a:cubicBezTo>
                    <a:pt x="1" y="96"/>
                    <a:pt x="531" y="241"/>
                    <a:pt x="1351" y="675"/>
                  </a:cubicBezTo>
                  <a:cubicBezTo>
                    <a:pt x="2364" y="1158"/>
                    <a:pt x="3280" y="1736"/>
                    <a:pt x="4196" y="2363"/>
                  </a:cubicBezTo>
                  <a:cubicBezTo>
                    <a:pt x="5064" y="2990"/>
                    <a:pt x="5933" y="3665"/>
                    <a:pt x="6704" y="4437"/>
                  </a:cubicBezTo>
                  <a:cubicBezTo>
                    <a:pt x="7379" y="5064"/>
                    <a:pt x="7765" y="5498"/>
                    <a:pt x="7765" y="5498"/>
                  </a:cubicBezTo>
                  <a:cubicBezTo>
                    <a:pt x="7765" y="5498"/>
                    <a:pt x="8151" y="5932"/>
                    <a:pt x="8730" y="6607"/>
                  </a:cubicBezTo>
                  <a:cubicBezTo>
                    <a:pt x="9405" y="7475"/>
                    <a:pt x="9935" y="8392"/>
                    <a:pt x="10321" y="9404"/>
                  </a:cubicBezTo>
                  <a:cubicBezTo>
                    <a:pt x="10707" y="10417"/>
                    <a:pt x="10755" y="11526"/>
                    <a:pt x="10466" y="12539"/>
                  </a:cubicBezTo>
                  <a:cubicBezTo>
                    <a:pt x="10177" y="13407"/>
                    <a:pt x="9839" y="13890"/>
                    <a:pt x="9887" y="13938"/>
                  </a:cubicBezTo>
                  <a:cubicBezTo>
                    <a:pt x="10273" y="13600"/>
                    <a:pt x="10562" y="13166"/>
                    <a:pt x="10755" y="12636"/>
                  </a:cubicBezTo>
                  <a:cubicBezTo>
                    <a:pt x="11189" y="11575"/>
                    <a:pt x="11238" y="10369"/>
                    <a:pt x="10900" y="9212"/>
                  </a:cubicBezTo>
                  <a:cubicBezTo>
                    <a:pt x="10562" y="8102"/>
                    <a:pt x="10032" y="7090"/>
                    <a:pt x="9308" y="6173"/>
                  </a:cubicBezTo>
                  <a:cubicBezTo>
                    <a:pt x="8778" y="5402"/>
                    <a:pt x="8344" y="4968"/>
                    <a:pt x="8344" y="4968"/>
                  </a:cubicBezTo>
                  <a:cubicBezTo>
                    <a:pt x="8344" y="4968"/>
                    <a:pt x="7910" y="4485"/>
                    <a:pt x="7235" y="3906"/>
                  </a:cubicBezTo>
                  <a:cubicBezTo>
                    <a:pt x="6367" y="3135"/>
                    <a:pt x="5450" y="2460"/>
                    <a:pt x="4486" y="1881"/>
                  </a:cubicBezTo>
                  <a:cubicBezTo>
                    <a:pt x="3569" y="1254"/>
                    <a:pt x="2557" y="772"/>
                    <a:pt x="1496" y="386"/>
                  </a:cubicBezTo>
                  <a:cubicBezTo>
                    <a:pt x="1013" y="145"/>
                    <a:pt x="483" y="48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67"/>
            <p:cNvSpPr/>
            <p:nvPr/>
          </p:nvSpPr>
          <p:spPr>
            <a:xfrm>
              <a:off x="3841950" y="2690500"/>
              <a:ext cx="192925" cy="488825"/>
            </a:xfrm>
            <a:custGeom>
              <a:avLst/>
              <a:gdLst/>
              <a:ahLst/>
              <a:cxnLst/>
              <a:rect l="l" t="t" r="r" b="b"/>
              <a:pathLst>
                <a:path w="7717" h="19553" extrusionOk="0">
                  <a:moveTo>
                    <a:pt x="3617" y="0"/>
                  </a:moveTo>
                  <a:lnTo>
                    <a:pt x="3617" y="0"/>
                  </a:lnTo>
                  <a:cubicBezTo>
                    <a:pt x="3569" y="49"/>
                    <a:pt x="4148" y="531"/>
                    <a:pt x="4726" y="1496"/>
                  </a:cubicBezTo>
                  <a:cubicBezTo>
                    <a:pt x="5450" y="2653"/>
                    <a:pt x="5980" y="3955"/>
                    <a:pt x="6318" y="5257"/>
                  </a:cubicBezTo>
                  <a:cubicBezTo>
                    <a:pt x="6655" y="6608"/>
                    <a:pt x="6848" y="7958"/>
                    <a:pt x="6945" y="9357"/>
                  </a:cubicBezTo>
                  <a:cubicBezTo>
                    <a:pt x="6993" y="10466"/>
                    <a:pt x="6945" y="11238"/>
                    <a:pt x="6945" y="11238"/>
                  </a:cubicBezTo>
                  <a:lnTo>
                    <a:pt x="6945" y="11720"/>
                  </a:lnTo>
                  <a:cubicBezTo>
                    <a:pt x="6897" y="11913"/>
                    <a:pt x="6897" y="12154"/>
                    <a:pt x="6897" y="12347"/>
                  </a:cubicBezTo>
                  <a:cubicBezTo>
                    <a:pt x="6897" y="12540"/>
                    <a:pt x="6897" y="12829"/>
                    <a:pt x="6800" y="13070"/>
                  </a:cubicBezTo>
                  <a:cubicBezTo>
                    <a:pt x="6655" y="14421"/>
                    <a:pt x="6077" y="15674"/>
                    <a:pt x="5209" y="16687"/>
                  </a:cubicBezTo>
                  <a:cubicBezTo>
                    <a:pt x="4967" y="16977"/>
                    <a:pt x="4678" y="17218"/>
                    <a:pt x="4389" y="17459"/>
                  </a:cubicBezTo>
                  <a:cubicBezTo>
                    <a:pt x="4099" y="17652"/>
                    <a:pt x="3810" y="17893"/>
                    <a:pt x="3521" y="18086"/>
                  </a:cubicBezTo>
                  <a:cubicBezTo>
                    <a:pt x="3231" y="18231"/>
                    <a:pt x="2942" y="18375"/>
                    <a:pt x="2604" y="18520"/>
                  </a:cubicBezTo>
                  <a:cubicBezTo>
                    <a:pt x="2315" y="18665"/>
                    <a:pt x="2074" y="18809"/>
                    <a:pt x="1784" y="18906"/>
                  </a:cubicBezTo>
                  <a:lnTo>
                    <a:pt x="1061" y="19195"/>
                  </a:lnTo>
                  <a:lnTo>
                    <a:pt x="482" y="19388"/>
                  </a:lnTo>
                  <a:cubicBezTo>
                    <a:pt x="289" y="19388"/>
                    <a:pt x="145" y="19436"/>
                    <a:pt x="0" y="19533"/>
                  </a:cubicBezTo>
                  <a:cubicBezTo>
                    <a:pt x="0" y="19547"/>
                    <a:pt x="17" y="19553"/>
                    <a:pt x="48" y="19553"/>
                  </a:cubicBezTo>
                  <a:cubicBezTo>
                    <a:pt x="125" y="19553"/>
                    <a:pt x="292" y="19519"/>
                    <a:pt x="531" y="19484"/>
                  </a:cubicBezTo>
                  <a:lnTo>
                    <a:pt x="1109" y="19388"/>
                  </a:lnTo>
                  <a:lnTo>
                    <a:pt x="1881" y="19147"/>
                  </a:lnTo>
                  <a:cubicBezTo>
                    <a:pt x="2170" y="19099"/>
                    <a:pt x="2460" y="18954"/>
                    <a:pt x="2749" y="18858"/>
                  </a:cubicBezTo>
                  <a:cubicBezTo>
                    <a:pt x="3087" y="18713"/>
                    <a:pt x="3424" y="18568"/>
                    <a:pt x="3714" y="18423"/>
                  </a:cubicBezTo>
                  <a:cubicBezTo>
                    <a:pt x="4051" y="18231"/>
                    <a:pt x="4389" y="18038"/>
                    <a:pt x="4678" y="17845"/>
                  </a:cubicBezTo>
                  <a:cubicBezTo>
                    <a:pt x="5016" y="17604"/>
                    <a:pt x="5305" y="17314"/>
                    <a:pt x="5594" y="17073"/>
                  </a:cubicBezTo>
                  <a:cubicBezTo>
                    <a:pt x="6125" y="16494"/>
                    <a:pt x="6607" y="15819"/>
                    <a:pt x="6897" y="15144"/>
                  </a:cubicBezTo>
                  <a:cubicBezTo>
                    <a:pt x="6993" y="14951"/>
                    <a:pt x="7041" y="14758"/>
                    <a:pt x="7138" y="14613"/>
                  </a:cubicBezTo>
                  <a:cubicBezTo>
                    <a:pt x="7186" y="14421"/>
                    <a:pt x="7234" y="14276"/>
                    <a:pt x="7282" y="14131"/>
                  </a:cubicBezTo>
                  <a:cubicBezTo>
                    <a:pt x="7379" y="13794"/>
                    <a:pt x="7475" y="13504"/>
                    <a:pt x="7524" y="13167"/>
                  </a:cubicBezTo>
                  <a:cubicBezTo>
                    <a:pt x="7572" y="12926"/>
                    <a:pt x="7620" y="12636"/>
                    <a:pt x="7620" y="12395"/>
                  </a:cubicBezTo>
                  <a:cubicBezTo>
                    <a:pt x="7668" y="12154"/>
                    <a:pt x="7668" y="11961"/>
                    <a:pt x="7716" y="11768"/>
                  </a:cubicBezTo>
                  <a:cubicBezTo>
                    <a:pt x="7716" y="11430"/>
                    <a:pt x="7716" y="11238"/>
                    <a:pt x="7716" y="11238"/>
                  </a:cubicBezTo>
                  <a:cubicBezTo>
                    <a:pt x="7716" y="11238"/>
                    <a:pt x="7716" y="10466"/>
                    <a:pt x="7668" y="9308"/>
                  </a:cubicBezTo>
                  <a:cubicBezTo>
                    <a:pt x="7572" y="7862"/>
                    <a:pt x="7282" y="6463"/>
                    <a:pt x="6897" y="5113"/>
                  </a:cubicBezTo>
                  <a:cubicBezTo>
                    <a:pt x="6463" y="3762"/>
                    <a:pt x="5836" y="2460"/>
                    <a:pt x="5016" y="1303"/>
                  </a:cubicBezTo>
                  <a:cubicBezTo>
                    <a:pt x="4630" y="772"/>
                    <a:pt x="4148" y="338"/>
                    <a:pt x="36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67"/>
            <p:cNvSpPr/>
            <p:nvPr/>
          </p:nvSpPr>
          <p:spPr>
            <a:xfrm>
              <a:off x="3696050" y="2671950"/>
              <a:ext cx="112150" cy="294675"/>
            </a:xfrm>
            <a:custGeom>
              <a:avLst/>
              <a:gdLst/>
              <a:ahLst/>
              <a:cxnLst/>
              <a:rect l="l" t="t" r="r" b="b"/>
              <a:pathLst>
                <a:path w="4486" h="11787" extrusionOk="0">
                  <a:moveTo>
                    <a:pt x="55" y="1"/>
                  </a:moveTo>
                  <a:cubicBezTo>
                    <a:pt x="23" y="1"/>
                    <a:pt x="4" y="7"/>
                    <a:pt x="0" y="19"/>
                  </a:cubicBezTo>
                  <a:cubicBezTo>
                    <a:pt x="386" y="260"/>
                    <a:pt x="772" y="501"/>
                    <a:pt x="1158" y="742"/>
                  </a:cubicBezTo>
                  <a:cubicBezTo>
                    <a:pt x="1978" y="1273"/>
                    <a:pt x="2701" y="1900"/>
                    <a:pt x="3328" y="2672"/>
                  </a:cubicBezTo>
                  <a:cubicBezTo>
                    <a:pt x="3618" y="3009"/>
                    <a:pt x="3810" y="3443"/>
                    <a:pt x="3810" y="3877"/>
                  </a:cubicBezTo>
                  <a:cubicBezTo>
                    <a:pt x="3762" y="4215"/>
                    <a:pt x="3425" y="4408"/>
                    <a:pt x="3087" y="4504"/>
                  </a:cubicBezTo>
                  <a:cubicBezTo>
                    <a:pt x="2942" y="4552"/>
                    <a:pt x="2798" y="4601"/>
                    <a:pt x="2605" y="4649"/>
                  </a:cubicBezTo>
                  <a:lnTo>
                    <a:pt x="2267" y="4649"/>
                  </a:lnTo>
                  <a:lnTo>
                    <a:pt x="1833" y="4697"/>
                  </a:lnTo>
                  <a:lnTo>
                    <a:pt x="1061" y="4794"/>
                  </a:lnTo>
                  <a:lnTo>
                    <a:pt x="820" y="4794"/>
                  </a:lnTo>
                  <a:lnTo>
                    <a:pt x="1544" y="5421"/>
                  </a:lnTo>
                  <a:cubicBezTo>
                    <a:pt x="1640" y="5469"/>
                    <a:pt x="1737" y="5565"/>
                    <a:pt x="1833" y="5662"/>
                  </a:cubicBezTo>
                  <a:lnTo>
                    <a:pt x="2171" y="5951"/>
                  </a:lnTo>
                  <a:cubicBezTo>
                    <a:pt x="2315" y="6096"/>
                    <a:pt x="2412" y="6192"/>
                    <a:pt x="2557" y="6337"/>
                  </a:cubicBezTo>
                  <a:cubicBezTo>
                    <a:pt x="2798" y="6674"/>
                    <a:pt x="3087" y="7012"/>
                    <a:pt x="3280" y="7398"/>
                  </a:cubicBezTo>
                  <a:cubicBezTo>
                    <a:pt x="3521" y="7832"/>
                    <a:pt x="3666" y="8314"/>
                    <a:pt x="3762" y="8796"/>
                  </a:cubicBezTo>
                  <a:cubicBezTo>
                    <a:pt x="3810" y="9231"/>
                    <a:pt x="3762" y="9713"/>
                    <a:pt x="3569" y="10147"/>
                  </a:cubicBezTo>
                  <a:cubicBezTo>
                    <a:pt x="3473" y="10340"/>
                    <a:pt x="3328" y="10484"/>
                    <a:pt x="3184" y="10677"/>
                  </a:cubicBezTo>
                  <a:cubicBezTo>
                    <a:pt x="3039" y="10822"/>
                    <a:pt x="2894" y="10967"/>
                    <a:pt x="2749" y="11063"/>
                  </a:cubicBezTo>
                  <a:lnTo>
                    <a:pt x="2315" y="11353"/>
                  </a:lnTo>
                  <a:cubicBezTo>
                    <a:pt x="2171" y="11449"/>
                    <a:pt x="2026" y="11497"/>
                    <a:pt x="1930" y="11545"/>
                  </a:cubicBezTo>
                  <a:cubicBezTo>
                    <a:pt x="1737" y="11690"/>
                    <a:pt x="1640" y="11787"/>
                    <a:pt x="1640" y="11787"/>
                  </a:cubicBezTo>
                  <a:cubicBezTo>
                    <a:pt x="1640" y="11787"/>
                    <a:pt x="1785" y="11787"/>
                    <a:pt x="2026" y="11738"/>
                  </a:cubicBezTo>
                  <a:cubicBezTo>
                    <a:pt x="2123" y="11690"/>
                    <a:pt x="2267" y="11642"/>
                    <a:pt x="2412" y="11594"/>
                  </a:cubicBezTo>
                  <a:lnTo>
                    <a:pt x="2894" y="11353"/>
                  </a:lnTo>
                  <a:cubicBezTo>
                    <a:pt x="3087" y="11256"/>
                    <a:pt x="3280" y="11111"/>
                    <a:pt x="3473" y="10967"/>
                  </a:cubicBezTo>
                  <a:cubicBezTo>
                    <a:pt x="3618" y="10774"/>
                    <a:pt x="3810" y="10581"/>
                    <a:pt x="3955" y="10340"/>
                  </a:cubicBezTo>
                  <a:cubicBezTo>
                    <a:pt x="4245" y="9858"/>
                    <a:pt x="4341" y="9279"/>
                    <a:pt x="4341" y="8748"/>
                  </a:cubicBezTo>
                  <a:cubicBezTo>
                    <a:pt x="4245" y="8170"/>
                    <a:pt x="4100" y="7639"/>
                    <a:pt x="3907" y="7109"/>
                  </a:cubicBezTo>
                  <a:cubicBezTo>
                    <a:pt x="3666" y="6674"/>
                    <a:pt x="3425" y="6289"/>
                    <a:pt x="3087" y="5903"/>
                  </a:cubicBezTo>
                  <a:cubicBezTo>
                    <a:pt x="2991" y="5758"/>
                    <a:pt x="2846" y="5613"/>
                    <a:pt x="2701" y="5469"/>
                  </a:cubicBezTo>
                  <a:lnTo>
                    <a:pt x="2701" y="5421"/>
                  </a:lnTo>
                  <a:lnTo>
                    <a:pt x="2798" y="5421"/>
                  </a:lnTo>
                  <a:cubicBezTo>
                    <a:pt x="2991" y="5372"/>
                    <a:pt x="3184" y="5324"/>
                    <a:pt x="3376" y="5228"/>
                  </a:cubicBezTo>
                  <a:cubicBezTo>
                    <a:pt x="3618" y="5131"/>
                    <a:pt x="3859" y="4986"/>
                    <a:pt x="4052" y="4842"/>
                  </a:cubicBezTo>
                  <a:cubicBezTo>
                    <a:pt x="4293" y="4601"/>
                    <a:pt x="4437" y="4263"/>
                    <a:pt x="4486" y="3974"/>
                  </a:cubicBezTo>
                  <a:cubicBezTo>
                    <a:pt x="4486" y="3636"/>
                    <a:pt x="4437" y="3299"/>
                    <a:pt x="4245" y="3009"/>
                  </a:cubicBezTo>
                  <a:cubicBezTo>
                    <a:pt x="4100" y="2768"/>
                    <a:pt x="3955" y="2527"/>
                    <a:pt x="3762" y="2286"/>
                  </a:cubicBezTo>
                  <a:cubicBezTo>
                    <a:pt x="2347" y="738"/>
                    <a:pt x="404" y="1"/>
                    <a:pt x="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67"/>
            <p:cNvSpPr/>
            <p:nvPr/>
          </p:nvSpPr>
          <p:spPr>
            <a:xfrm>
              <a:off x="3153500" y="2753200"/>
              <a:ext cx="218250" cy="137350"/>
            </a:xfrm>
            <a:custGeom>
              <a:avLst/>
              <a:gdLst/>
              <a:ahLst/>
              <a:cxnLst/>
              <a:rect l="l" t="t" r="r" b="b"/>
              <a:pathLst>
                <a:path w="8730" h="5494" extrusionOk="0">
                  <a:moveTo>
                    <a:pt x="8681" y="0"/>
                  </a:moveTo>
                  <a:cubicBezTo>
                    <a:pt x="8633" y="0"/>
                    <a:pt x="8488" y="290"/>
                    <a:pt x="8199" y="724"/>
                  </a:cubicBezTo>
                  <a:cubicBezTo>
                    <a:pt x="7909" y="1206"/>
                    <a:pt x="7524" y="1688"/>
                    <a:pt x="7089" y="2074"/>
                  </a:cubicBezTo>
                  <a:cubicBezTo>
                    <a:pt x="6655" y="2460"/>
                    <a:pt x="6173" y="2798"/>
                    <a:pt x="5643" y="3135"/>
                  </a:cubicBezTo>
                  <a:cubicBezTo>
                    <a:pt x="5450" y="3232"/>
                    <a:pt x="5257" y="3328"/>
                    <a:pt x="5160" y="3424"/>
                  </a:cubicBezTo>
                  <a:cubicBezTo>
                    <a:pt x="5064" y="3424"/>
                    <a:pt x="5016" y="3473"/>
                    <a:pt x="4919" y="3521"/>
                  </a:cubicBezTo>
                  <a:lnTo>
                    <a:pt x="4726" y="3617"/>
                  </a:lnTo>
                  <a:cubicBezTo>
                    <a:pt x="4630" y="3666"/>
                    <a:pt x="4437" y="3810"/>
                    <a:pt x="4244" y="3907"/>
                  </a:cubicBezTo>
                  <a:cubicBezTo>
                    <a:pt x="3665" y="4148"/>
                    <a:pt x="3135" y="4389"/>
                    <a:pt x="2556" y="4582"/>
                  </a:cubicBezTo>
                  <a:cubicBezTo>
                    <a:pt x="1302" y="5064"/>
                    <a:pt x="0" y="5305"/>
                    <a:pt x="0" y="5450"/>
                  </a:cubicBezTo>
                  <a:cubicBezTo>
                    <a:pt x="0" y="5478"/>
                    <a:pt x="114" y="5494"/>
                    <a:pt x="310" y="5494"/>
                  </a:cubicBezTo>
                  <a:cubicBezTo>
                    <a:pt x="786" y="5494"/>
                    <a:pt x="1743" y="5400"/>
                    <a:pt x="2701" y="5161"/>
                  </a:cubicBezTo>
                  <a:cubicBezTo>
                    <a:pt x="3328" y="5016"/>
                    <a:pt x="3906" y="4823"/>
                    <a:pt x="4533" y="4582"/>
                  </a:cubicBezTo>
                  <a:cubicBezTo>
                    <a:pt x="4775" y="4485"/>
                    <a:pt x="4967" y="4389"/>
                    <a:pt x="5112" y="4341"/>
                  </a:cubicBezTo>
                  <a:lnTo>
                    <a:pt x="5353" y="4244"/>
                  </a:lnTo>
                  <a:cubicBezTo>
                    <a:pt x="5353" y="4244"/>
                    <a:pt x="5643" y="4051"/>
                    <a:pt x="6077" y="3762"/>
                  </a:cubicBezTo>
                  <a:cubicBezTo>
                    <a:pt x="6559" y="3376"/>
                    <a:pt x="7041" y="2942"/>
                    <a:pt x="7475" y="2460"/>
                  </a:cubicBezTo>
                  <a:cubicBezTo>
                    <a:pt x="7909" y="1978"/>
                    <a:pt x="8247" y="1447"/>
                    <a:pt x="8488" y="868"/>
                  </a:cubicBezTo>
                  <a:cubicBezTo>
                    <a:pt x="8681" y="386"/>
                    <a:pt x="8729" y="0"/>
                    <a:pt x="86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67"/>
            <p:cNvSpPr/>
            <p:nvPr/>
          </p:nvSpPr>
          <p:spPr>
            <a:xfrm>
              <a:off x="3554975" y="1876650"/>
              <a:ext cx="172450" cy="183300"/>
            </a:xfrm>
            <a:custGeom>
              <a:avLst/>
              <a:gdLst/>
              <a:ahLst/>
              <a:cxnLst/>
              <a:rect l="l" t="t" r="r" b="b"/>
              <a:pathLst>
                <a:path w="6898" h="7332" extrusionOk="0">
                  <a:moveTo>
                    <a:pt x="49" y="1"/>
                  </a:moveTo>
                  <a:lnTo>
                    <a:pt x="49" y="1"/>
                  </a:lnTo>
                  <a:cubicBezTo>
                    <a:pt x="1" y="145"/>
                    <a:pt x="1689" y="821"/>
                    <a:pt x="3184" y="1640"/>
                  </a:cubicBezTo>
                  <a:cubicBezTo>
                    <a:pt x="3570" y="1882"/>
                    <a:pt x="3956" y="2123"/>
                    <a:pt x="4293" y="2316"/>
                  </a:cubicBezTo>
                  <a:cubicBezTo>
                    <a:pt x="4582" y="2508"/>
                    <a:pt x="4872" y="2750"/>
                    <a:pt x="5113" y="2991"/>
                  </a:cubicBezTo>
                  <a:cubicBezTo>
                    <a:pt x="5354" y="3232"/>
                    <a:pt x="5547" y="3425"/>
                    <a:pt x="5692" y="3521"/>
                  </a:cubicBezTo>
                  <a:lnTo>
                    <a:pt x="5836" y="3666"/>
                  </a:lnTo>
                  <a:lnTo>
                    <a:pt x="5885" y="3714"/>
                  </a:lnTo>
                  <a:lnTo>
                    <a:pt x="5933" y="3762"/>
                  </a:lnTo>
                  <a:cubicBezTo>
                    <a:pt x="5933" y="3811"/>
                    <a:pt x="5981" y="3859"/>
                    <a:pt x="6029" y="3907"/>
                  </a:cubicBezTo>
                  <a:cubicBezTo>
                    <a:pt x="6029" y="3955"/>
                    <a:pt x="6029" y="3955"/>
                    <a:pt x="6029" y="4004"/>
                  </a:cubicBezTo>
                  <a:cubicBezTo>
                    <a:pt x="6029" y="4004"/>
                    <a:pt x="6029" y="4052"/>
                    <a:pt x="5933" y="4148"/>
                  </a:cubicBezTo>
                  <a:cubicBezTo>
                    <a:pt x="5692" y="4438"/>
                    <a:pt x="5402" y="4679"/>
                    <a:pt x="5113" y="4872"/>
                  </a:cubicBezTo>
                  <a:cubicBezTo>
                    <a:pt x="4775" y="5161"/>
                    <a:pt x="4438" y="5402"/>
                    <a:pt x="4100" y="5643"/>
                  </a:cubicBezTo>
                  <a:cubicBezTo>
                    <a:pt x="2702" y="6704"/>
                    <a:pt x="965" y="7187"/>
                    <a:pt x="1014" y="7331"/>
                  </a:cubicBezTo>
                  <a:cubicBezTo>
                    <a:pt x="1399" y="7331"/>
                    <a:pt x="1785" y="7283"/>
                    <a:pt x="2123" y="7138"/>
                  </a:cubicBezTo>
                  <a:cubicBezTo>
                    <a:pt x="2460" y="7090"/>
                    <a:pt x="2846" y="6945"/>
                    <a:pt x="3232" y="6801"/>
                  </a:cubicBezTo>
                  <a:cubicBezTo>
                    <a:pt x="3618" y="6656"/>
                    <a:pt x="4052" y="6415"/>
                    <a:pt x="4438" y="6174"/>
                  </a:cubicBezTo>
                  <a:cubicBezTo>
                    <a:pt x="4824" y="5933"/>
                    <a:pt x="5209" y="5692"/>
                    <a:pt x="5547" y="5450"/>
                  </a:cubicBezTo>
                  <a:cubicBezTo>
                    <a:pt x="5885" y="5209"/>
                    <a:pt x="6222" y="4968"/>
                    <a:pt x="6512" y="4727"/>
                  </a:cubicBezTo>
                  <a:cubicBezTo>
                    <a:pt x="6656" y="4582"/>
                    <a:pt x="6801" y="4341"/>
                    <a:pt x="6849" y="4148"/>
                  </a:cubicBezTo>
                  <a:cubicBezTo>
                    <a:pt x="6897" y="3907"/>
                    <a:pt x="6849" y="3714"/>
                    <a:pt x="6704" y="3521"/>
                  </a:cubicBezTo>
                  <a:cubicBezTo>
                    <a:pt x="6656" y="3425"/>
                    <a:pt x="6608" y="3377"/>
                    <a:pt x="6560" y="3280"/>
                  </a:cubicBezTo>
                  <a:lnTo>
                    <a:pt x="6512" y="3184"/>
                  </a:lnTo>
                  <a:lnTo>
                    <a:pt x="6463" y="3135"/>
                  </a:lnTo>
                  <a:cubicBezTo>
                    <a:pt x="6367" y="3087"/>
                    <a:pt x="6319" y="3039"/>
                    <a:pt x="6270" y="2991"/>
                  </a:cubicBezTo>
                  <a:cubicBezTo>
                    <a:pt x="6126" y="2798"/>
                    <a:pt x="5933" y="2653"/>
                    <a:pt x="5643" y="2412"/>
                  </a:cubicBezTo>
                  <a:cubicBezTo>
                    <a:pt x="5306" y="2171"/>
                    <a:pt x="5017" y="1930"/>
                    <a:pt x="4679" y="1737"/>
                  </a:cubicBezTo>
                  <a:cubicBezTo>
                    <a:pt x="4293" y="1544"/>
                    <a:pt x="3907" y="1303"/>
                    <a:pt x="3473" y="1158"/>
                  </a:cubicBezTo>
                  <a:cubicBezTo>
                    <a:pt x="2702" y="821"/>
                    <a:pt x="1930" y="531"/>
                    <a:pt x="1158" y="290"/>
                  </a:cubicBezTo>
                  <a:cubicBezTo>
                    <a:pt x="821" y="97"/>
                    <a:pt x="435" y="49"/>
                    <a:pt x="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67"/>
            <p:cNvSpPr/>
            <p:nvPr/>
          </p:nvSpPr>
          <p:spPr>
            <a:xfrm>
              <a:off x="3633350" y="2017725"/>
              <a:ext cx="102500" cy="176050"/>
            </a:xfrm>
            <a:custGeom>
              <a:avLst/>
              <a:gdLst/>
              <a:ahLst/>
              <a:cxnLst/>
              <a:rect l="l" t="t" r="r" b="b"/>
              <a:pathLst>
                <a:path w="4100" h="7042" extrusionOk="0">
                  <a:moveTo>
                    <a:pt x="1882" y="0"/>
                  </a:moveTo>
                  <a:lnTo>
                    <a:pt x="1640" y="49"/>
                  </a:lnTo>
                  <a:cubicBezTo>
                    <a:pt x="1544" y="49"/>
                    <a:pt x="1447" y="97"/>
                    <a:pt x="1447" y="145"/>
                  </a:cubicBezTo>
                  <a:cubicBezTo>
                    <a:pt x="1447" y="145"/>
                    <a:pt x="1544" y="193"/>
                    <a:pt x="1689" y="193"/>
                  </a:cubicBezTo>
                  <a:lnTo>
                    <a:pt x="1882" y="193"/>
                  </a:lnTo>
                  <a:lnTo>
                    <a:pt x="2219" y="290"/>
                  </a:lnTo>
                  <a:cubicBezTo>
                    <a:pt x="2316" y="290"/>
                    <a:pt x="2412" y="338"/>
                    <a:pt x="2508" y="386"/>
                  </a:cubicBezTo>
                  <a:cubicBezTo>
                    <a:pt x="2605" y="434"/>
                    <a:pt x="2701" y="531"/>
                    <a:pt x="2750" y="579"/>
                  </a:cubicBezTo>
                  <a:cubicBezTo>
                    <a:pt x="2894" y="820"/>
                    <a:pt x="2894" y="1061"/>
                    <a:pt x="2798" y="1254"/>
                  </a:cubicBezTo>
                  <a:cubicBezTo>
                    <a:pt x="2750" y="1544"/>
                    <a:pt x="2605" y="1785"/>
                    <a:pt x="2412" y="2026"/>
                  </a:cubicBezTo>
                  <a:cubicBezTo>
                    <a:pt x="2364" y="2122"/>
                    <a:pt x="2267" y="2219"/>
                    <a:pt x="2171" y="2315"/>
                  </a:cubicBezTo>
                  <a:lnTo>
                    <a:pt x="2123" y="2412"/>
                  </a:lnTo>
                  <a:lnTo>
                    <a:pt x="2074" y="2412"/>
                  </a:lnTo>
                  <a:lnTo>
                    <a:pt x="2026" y="2460"/>
                  </a:lnTo>
                  <a:lnTo>
                    <a:pt x="1737" y="2701"/>
                  </a:lnTo>
                  <a:cubicBezTo>
                    <a:pt x="1544" y="2894"/>
                    <a:pt x="1351" y="3039"/>
                    <a:pt x="1158" y="3183"/>
                  </a:cubicBezTo>
                  <a:lnTo>
                    <a:pt x="628" y="3617"/>
                  </a:lnTo>
                  <a:cubicBezTo>
                    <a:pt x="290" y="3859"/>
                    <a:pt x="97" y="4003"/>
                    <a:pt x="1" y="4051"/>
                  </a:cubicBezTo>
                  <a:lnTo>
                    <a:pt x="386" y="4003"/>
                  </a:lnTo>
                  <a:lnTo>
                    <a:pt x="1013" y="3907"/>
                  </a:lnTo>
                  <a:lnTo>
                    <a:pt x="1737" y="3762"/>
                  </a:lnTo>
                  <a:cubicBezTo>
                    <a:pt x="1882" y="3762"/>
                    <a:pt x="2026" y="3714"/>
                    <a:pt x="2171" y="3714"/>
                  </a:cubicBezTo>
                  <a:lnTo>
                    <a:pt x="2508" y="3714"/>
                  </a:lnTo>
                  <a:cubicBezTo>
                    <a:pt x="2750" y="3714"/>
                    <a:pt x="2943" y="3810"/>
                    <a:pt x="3087" y="3955"/>
                  </a:cubicBezTo>
                  <a:cubicBezTo>
                    <a:pt x="3280" y="4148"/>
                    <a:pt x="3425" y="4389"/>
                    <a:pt x="3425" y="4678"/>
                  </a:cubicBezTo>
                  <a:cubicBezTo>
                    <a:pt x="3521" y="5209"/>
                    <a:pt x="3425" y="5788"/>
                    <a:pt x="3135" y="6318"/>
                  </a:cubicBezTo>
                  <a:cubicBezTo>
                    <a:pt x="2943" y="6752"/>
                    <a:pt x="2701" y="6945"/>
                    <a:pt x="2750" y="7042"/>
                  </a:cubicBezTo>
                  <a:cubicBezTo>
                    <a:pt x="2798" y="7042"/>
                    <a:pt x="3087" y="6897"/>
                    <a:pt x="3473" y="6511"/>
                  </a:cubicBezTo>
                  <a:cubicBezTo>
                    <a:pt x="3859" y="5981"/>
                    <a:pt x="4100" y="5305"/>
                    <a:pt x="4052" y="4630"/>
                  </a:cubicBezTo>
                  <a:cubicBezTo>
                    <a:pt x="4052" y="4196"/>
                    <a:pt x="3907" y="3810"/>
                    <a:pt x="3618" y="3521"/>
                  </a:cubicBezTo>
                  <a:cubicBezTo>
                    <a:pt x="3377" y="3232"/>
                    <a:pt x="3039" y="3039"/>
                    <a:pt x="2701" y="2990"/>
                  </a:cubicBezTo>
                  <a:lnTo>
                    <a:pt x="2653" y="2990"/>
                  </a:lnTo>
                  <a:cubicBezTo>
                    <a:pt x="2653" y="2990"/>
                    <a:pt x="2610" y="3012"/>
                    <a:pt x="2596" y="3012"/>
                  </a:cubicBezTo>
                  <a:cubicBezTo>
                    <a:pt x="2589" y="3012"/>
                    <a:pt x="2589" y="3007"/>
                    <a:pt x="2605" y="2990"/>
                  </a:cubicBezTo>
                  <a:lnTo>
                    <a:pt x="2605" y="2942"/>
                  </a:lnTo>
                  <a:lnTo>
                    <a:pt x="2750" y="2798"/>
                  </a:lnTo>
                  <a:cubicBezTo>
                    <a:pt x="2798" y="2653"/>
                    <a:pt x="2894" y="2508"/>
                    <a:pt x="2991" y="2412"/>
                  </a:cubicBezTo>
                  <a:cubicBezTo>
                    <a:pt x="3184" y="2074"/>
                    <a:pt x="3280" y="1737"/>
                    <a:pt x="3377" y="1399"/>
                  </a:cubicBezTo>
                  <a:cubicBezTo>
                    <a:pt x="3473" y="1013"/>
                    <a:pt x="3328" y="627"/>
                    <a:pt x="3087" y="338"/>
                  </a:cubicBezTo>
                  <a:cubicBezTo>
                    <a:pt x="2943" y="193"/>
                    <a:pt x="2798" y="145"/>
                    <a:pt x="2653" y="49"/>
                  </a:cubicBezTo>
                  <a:cubicBezTo>
                    <a:pt x="2508" y="49"/>
                    <a:pt x="2364" y="0"/>
                    <a:pt x="22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67"/>
            <p:cNvSpPr/>
            <p:nvPr/>
          </p:nvSpPr>
          <p:spPr>
            <a:xfrm>
              <a:off x="2805050" y="2813475"/>
              <a:ext cx="247175" cy="104150"/>
            </a:xfrm>
            <a:custGeom>
              <a:avLst/>
              <a:gdLst/>
              <a:ahLst/>
              <a:cxnLst/>
              <a:rect l="l" t="t" r="r" b="b"/>
              <a:pathLst>
                <a:path w="9887" h="4166" extrusionOk="0">
                  <a:moveTo>
                    <a:pt x="9598" y="1"/>
                  </a:moveTo>
                  <a:cubicBezTo>
                    <a:pt x="9598" y="290"/>
                    <a:pt x="9598" y="531"/>
                    <a:pt x="9549" y="821"/>
                  </a:cubicBezTo>
                  <a:cubicBezTo>
                    <a:pt x="9356" y="1399"/>
                    <a:pt x="9019" y="1882"/>
                    <a:pt x="8488" y="2267"/>
                  </a:cubicBezTo>
                  <a:cubicBezTo>
                    <a:pt x="8247" y="2460"/>
                    <a:pt x="7958" y="2653"/>
                    <a:pt x="7620" y="2750"/>
                  </a:cubicBezTo>
                  <a:cubicBezTo>
                    <a:pt x="7479" y="2806"/>
                    <a:pt x="7321" y="2830"/>
                    <a:pt x="7156" y="2830"/>
                  </a:cubicBezTo>
                  <a:cubicBezTo>
                    <a:pt x="7040" y="2830"/>
                    <a:pt x="6920" y="2818"/>
                    <a:pt x="6800" y="2798"/>
                  </a:cubicBezTo>
                  <a:cubicBezTo>
                    <a:pt x="6607" y="2750"/>
                    <a:pt x="6463" y="2605"/>
                    <a:pt x="6414" y="2460"/>
                  </a:cubicBezTo>
                  <a:cubicBezTo>
                    <a:pt x="6414" y="2412"/>
                    <a:pt x="6414" y="2364"/>
                    <a:pt x="6366" y="2364"/>
                  </a:cubicBezTo>
                  <a:cubicBezTo>
                    <a:pt x="6318" y="2316"/>
                    <a:pt x="6318" y="2267"/>
                    <a:pt x="6318" y="2171"/>
                  </a:cubicBezTo>
                  <a:cubicBezTo>
                    <a:pt x="6318" y="2123"/>
                    <a:pt x="6270" y="1930"/>
                    <a:pt x="6270" y="1833"/>
                  </a:cubicBezTo>
                  <a:cubicBezTo>
                    <a:pt x="6270" y="1592"/>
                    <a:pt x="6222" y="1399"/>
                    <a:pt x="6222" y="1255"/>
                  </a:cubicBezTo>
                  <a:lnTo>
                    <a:pt x="5402" y="1930"/>
                  </a:lnTo>
                  <a:lnTo>
                    <a:pt x="5064" y="2171"/>
                  </a:lnTo>
                  <a:cubicBezTo>
                    <a:pt x="4919" y="2316"/>
                    <a:pt x="4727" y="2460"/>
                    <a:pt x="4485" y="2653"/>
                  </a:cubicBezTo>
                  <a:cubicBezTo>
                    <a:pt x="3858" y="3087"/>
                    <a:pt x="3183" y="3425"/>
                    <a:pt x="2460" y="3570"/>
                  </a:cubicBezTo>
                  <a:cubicBezTo>
                    <a:pt x="2310" y="3609"/>
                    <a:pt x="2159" y="3629"/>
                    <a:pt x="2010" y="3629"/>
                  </a:cubicBezTo>
                  <a:cubicBezTo>
                    <a:pt x="1434" y="3629"/>
                    <a:pt x="885" y="3344"/>
                    <a:pt x="579" y="2846"/>
                  </a:cubicBezTo>
                  <a:lnTo>
                    <a:pt x="338" y="2509"/>
                  </a:lnTo>
                  <a:lnTo>
                    <a:pt x="193" y="2219"/>
                  </a:lnTo>
                  <a:cubicBezTo>
                    <a:pt x="97" y="2026"/>
                    <a:pt x="48" y="1930"/>
                    <a:pt x="0" y="1930"/>
                  </a:cubicBezTo>
                  <a:lnTo>
                    <a:pt x="0" y="2267"/>
                  </a:lnTo>
                  <a:cubicBezTo>
                    <a:pt x="0" y="2364"/>
                    <a:pt x="48" y="2460"/>
                    <a:pt x="97" y="2605"/>
                  </a:cubicBezTo>
                  <a:cubicBezTo>
                    <a:pt x="145" y="2750"/>
                    <a:pt x="193" y="2894"/>
                    <a:pt x="290" y="3039"/>
                  </a:cubicBezTo>
                  <a:cubicBezTo>
                    <a:pt x="386" y="3184"/>
                    <a:pt x="482" y="3328"/>
                    <a:pt x="627" y="3473"/>
                  </a:cubicBezTo>
                  <a:cubicBezTo>
                    <a:pt x="675" y="3570"/>
                    <a:pt x="772" y="3666"/>
                    <a:pt x="820" y="3714"/>
                  </a:cubicBezTo>
                  <a:lnTo>
                    <a:pt x="965" y="3811"/>
                  </a:lnTo>
                  <a:lnTo>
                    <a:pt x="1109" y="3907"/>
                  </a:lnTo>
                  <a:cubicBezTo>
                    <a:pt x="1446" y="4094"/>
                    <a:pt x="1811" y="4165"/>
                    <a:pt x="2183" y="4165"/>
                  </a:cubicBezTo>
                  <a:cubicBezTo>
                    <a:pt x="2291" y="4165"/>
                    <a:pt x="2400" y="4159"/>
                    <a:pt x="2508" y="4148"/>
                  </a:cubicBezTo>
                  <a:cubicBezTo>
                    <a:pt x="2942" y="4100"/>
                    <a:pt x="3376" y="4004"/>
                    <a:pt x="3810" y="3811"/>
                  </a:cubicBezTo>
                  <a:cubicBezTo>
                    <a:pt x="4196" y="3666"/>
                    <a:pt x="4534" y="3473"/>
                    <a:pt x="4871" y="3280"/>
                  </a:cubicBezTo>
                  <a:cubicBezTo>
                    <a:pt x="5161" y="3135"/>
                    <a:pt x="5353" y="2943"/>
                    <a:pt x="5546" y="2846"/>
                  </a:cubicBezTo>
                  <a:lnTo>
                    <a:pt x="5643" y="2750"/>
                  </a:lnTo>
                  <a:lnTo>
                    <a:pt x="5691" y="2750"/>
                  </a:lnTo>
                  <a:lnTo>
                    <a:pt x="5739" y="2798"/>
                  </a:lnTo>
                  <a:cubicBezTo>
                    <a:pt x="5932" y="3184"/>
                    <a:pt x="6270" y="3425"/>
                    <a:pt x="6656" y="3521"/>
                  </a:cubicBezTo>
                  <a:cubicBezTo>
                    <a:pt x="6747" y="3533"/>
                    <a:pt x="6840" y="3539"/>
                    <a:pt x="6936" y="3539"/>
                  </a:cubicBezTo>
                  <a:cubicBezTo>
                    <a:pt x="7244" y="3539"/>
                    <a:pt x="7567" y="3476"/>
                    <a:pt x="7861" y="3328"/>
                  </a:cubicBezTo>
                  <a:cubicBezTo>
                    <a:pt x="8199" y="3184"/>
                    <a:pt x="8536" y="2943"/>
                    <a:pt x="8826" y="2701"/>
                  </a:cubicBezTo>
                  <a:cubicBezTo>
                    <a:pt x="9405" y="2219"/>
                    <a:pt x="9742" y="1592"/>
                    <a:pt x="9839" y="869"/>
                  </a:cubicBezTo>
                  <a:cubicBezTo>
                    <a:pt x="9887" y="290"/>
                    <a:pt x="9646" y="1"/>
                    <a:pt x="95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67"/>
            <p:cNvSpPr/>
            <p:nvPr/>
          </p:nvSpPr>
          <p:spPr>
            <a:xfrm>
              <a:off x="2651925" y="2891850"/>
              <a:ext cx="325550" cy="179675"/>
            </a:xfrm>
            <a:custGeom>
              <a:avLst/>
              <a:gdLst/>
              <a:ahLst/>
              <a:cxnLst/>
              <a:rect l="l" t="t" r="r" b="b"/>
              <a:pathLst>
                <a:path w="13022" h="7187" extrusionOk="0">
                  <a:moveTo>
                    <a:pt x="675" y="0"/>
                  </a:moveTo>
                  <a:lnTo>
                    <a:pt x="675" y="0"/>
                  </a:lnTo>
                  <a:cubicBezTo>
                    <a:pt x="434" y="386"/>
                    <a:pt x="290" y="869"/>
                    <a:pt x="241" y="1351"/>
                  </a:cubicBezTo>
                  <a:cubicBezTo>
                    <a:pt x="0" y="2412"/>
                    <a:pt x="48" y="3521"/>
                    <a:pt x="434" y="4534"/>
                  </a:cubicBezTo>
                  <a:cubicBezTo>
                    <a:pt x="675" y="5064"/>
                    <a:pt x="1061" y="5547"/>
                    <a:pt x="1592" y="5933"/>
                  </a:cubicBezTo>
                  <a:cubicBezTo>
                    <a:pt x="2026" y="6222"/>
                    <a:pt x="2460" y="6463"/>
                    <a:pt x="2990" y="6608"/>
                  </a:cubicBezTo>
                  <a:cubicBezTo>
                    <a:pt x="3424" y="6752"/>
                    <a:pt x="3907" y="6897"/>
                    <a:pt x="4389" y="6994"/>
                  </a:cubicBezTo>
                  <a:cubicBezTo>
                    <a:pt x="4871" y="7042"/>
                    <a:pt x="5305" y="7138"/>
                    <a:pt x="5788" y="7138"/>
                  </a:cubicBezTo>
                  <a:cubicBezTo>
                    <a:pt x="6157" y="7170"/>
                    <a:pt x="6522" y="7186"/>
                    <a:pt x="6881" y="7186"/>
                  </a:cubicBezTo>
                  <a:cubicBezTo>
                    <a:pt x="7599" y="7186"/>
                    <a:pt x="8295" y="7122"/>
                    <a:pt x="8971" y="6994"/>
                  </a:cubicBezTo>
                  <a:cubicBezTo>
                    <a:pt x="10032" y="6801"/>
                    <a:pt x="11044" y="6415"/>
                    <a:pt x="11961" y="5884"/>
                  </a:cubicBezTo>
                  <a:cubicBezTo>
                    <a:pt x="12395" y="5643"/>
                    <a:pt x="12732" y="5306"/>
                    <a:pt x="13022" y="4920"/>
                  </a:cubicBezTo>
                  <a:cubicBezTo>
                    <a:pt x="13019" y="4917"/>
                    <a:pt x="13014" y="4915"/>
                    <a:pt x="13008" y="4915"/>
                  </a:cubicBezTo>
                  <a:cubicBezTo>
                    <a:pt x="12916" y="4915"/>
                    <a:pt x="12490" y="5234"/>
                    <a:pt x="11768" y="5595"/>
                  </a:cubicBezTo>
                  <a:cubicBezTo>
                    <a:pt x="10852" y="6029"/>
                    <a:pt x="9887" y="6270"/>
                    <a:pt x="8874" y="6415"/>
                  </a:cubicBezTo>
                  <a:cubicBezTo>
                    <a:pt x="8368" y="6463"/>
                    <a:pt x="7861" y="6487"/>
                    <a:pt x="7361" y="6487"/>
                  </a:cubicBezTo>
                  <a:cubicBezTo>
                    <a:pt x="6861" y="6487"/>
                    <a:pt x="6366" y="6463"/>
                    <a:pt x="5884" y="6415"/>
                  </a:cubicBezTo>
                  <a:cubicBezTo>
                    <a:pt x="5402" y="6367"/>
                    <a:pt x="4968" y="6270"/>
                    <a:pt x="4485" y="6174"/>
                  </a:cubicBezTo>
                  <a:cubicBezTo>
                    <a:pt x="4051" y="6125"/>
                    <a:pt x="3617" y="5981"/>
                    <a:pt x="3183" y="5884"/>
                  </a:cubicBezTo>
                  <a:cubicBezTo>
                    <a:pt x="2749" y="5788"/>
                    <a:pt x="2315" y="5595"/>
                    <a:pt x="1978" y="5354"/>
                  </a:cubicBezTo>
                  <a:cubicBezTo>
                    <a:pt x="1544" y="5113"/>
                    <a:pt x="1206" y="4727"/>
                    <a:pt x="965" y="4293"/>
                  </a:cubicBezTo>
                  <a:cubicBezTo>
                    <a:pt x="579" y="3376"/>
                    <a:pt x="434" y="2364"/>
                    <a:pt x="531" y="1399"/>
                  </a:cubicBezTo>
                  <a:cubicBezTo>
                    <a:pt x="627" y="917"/>
                    <a:pt x="675" y="435"/>
                    <a:pt x="675" y="0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67"/>
            <p:cNvSpPr/>
            <p:nvPr/>
          </p:nvSpPr>
          <p:spPr>
            <a:xfrm>
              <a:off x="3682775" y="2010900"/>
              <a:ext cx="127850" cy="373375"/>
            </a:xfrm>
            <a:custGeom>
              <a:avLst/>
              <a:gdLst/>
              <a:ahLst/>
              <a:cxnLst/>
              <a:rect l="l" t="t" r="r" b="b"/>
              <a:pathLst>
                <a:path w="5114" h="14935" extrusionOk="0">
                  <a:moveTo>
                    <a:pt x="618" y="0"/>
                  </a:moveTo>
                  <a:cubicBezTo>
                    <a:pt x="409" y="0"/>
                    <a:pt x="201" y="12"/>
                    <a:pt x="1" y="32"/>
                  </a:cubicBezTo>
                  <a:cubicBezTo>
                    <a:pt x="435" y="225"/>
                    <a:pt x="917" y="322"/>
                    <a:pt x="1448" y="418"/>
                  </a:cubicBezTo>
                  <a:cubicBezTo>
                    <a:pt x="1930" y="514"/>
                    <a:pt x="2412" y="659"/>
                    <a:pt x="2846" y="852"/>
                  </a:cubicBezTo>
                  <a:cubicBezTo>
                    <a:pt x="3329" y="1093"/>
                    <a:pt x="3715" y="1479"/>
                    <a:pt x="3956" y="1961"/>
                  </a:cubicBezTo>
                  <a:cubicBezTo>
                    <a:pt x="4197" y="2444"/>
                    <a:pt x="4341" y="2974"/>
                    <a:pt x="4390" y="3505"/>
                  </a:cubicBezTo>
                  <a:cubicBezTo>
                    <a:pt x="4390" y="3987"/>
                    <a:pt x="4390" y="4469"/>
                    <a:pt x="4390" y="5000"/>
                  </a:cubicBezTo>
                  <a:cubicBezTo>
                    <a:pt x="4341" y="5434"/>
                    <a:pt x="4293" y="5771"/>
                    <a:pt x="4245" y="6061"/>
                  </a:cubicBezTo>
                  <a:cubicBezTo>
                    <a:pt x="4245" y="6302"/>
                    <a:pt x="4197" y="6446"/>
                    <a:pt x="4197" y="6446"/>
                  </a:cubicBezTo>
                  <a:cubicBezTo>
                    <a:pt x="4197" y="6446"/>
                    <a:pt x="4197" y="6591"/>
                    <a:pt x="4149" y="6832"/>
                  </a:cubicBezTo>
                  <a:cubicBezTo>
                    <a:pt x="4149" y="6977"/>
                    <a:pt x="4149" y="7122"/>
                    <a:pt x="4149" y="7315"/>
                  </a:cubicBezTo>
                  <a:cubicBezTo>
                    <a:pt x="4100" y="7459"/>
                    <a:pt x="4052" y="7652"/>
                    <a:pt x="4004" y="7893"/>
                  </a:cubicBezTo>
                  <a:cubicBezTo>
                    <a:pt x="3811" y="8954"/>
                    <a:pt x="3473" y="9967"/>
                    <a:pt x="3039" y="10932"/>
                  </a:cubicBezTo>
                  <a:cubicBezTo>
                    <a:pt x="2943" y="11221"/>
                    <a:pt x="2798" y="11462"/>
                    <a:pt x="2654" y="11752"/>
                  </a:cubicBezTo>
                  <a:cubicBezTo>
                    <a:pt x="2557" y="11993"/>
                    <a:pt x="2364" y="12234"/>
                    <a:pt x="2219" y="12475"/>
                  </a:cubicBezTo>
                  <a:cubicBezTo>
                    <a:pt x="1978" y="12909"/>
                    <a:pt x="1689" y="13343"/>
                    <a:pt x="1400" y="13729"/>
                  </a:cubicBezTo>
                  <a:cubicBezTo>
                    <a:pt x="1062" y="14115"/>
                    <a:pt x="773" y="14549"/>
                    <a:pt x="531" y="14935"/>
                  </a:cubicBezTo>
                  <a:cubicBezTo>
                    <a:pt x="966" y="14693"/>
                    <a:pt x="1351" y="14308"/>
                    <a:pt x="1641" y="13922"/>
                  </a:cubicBezTo>
                  <a:cubicBezTo>
                    <a:pt x="2027" y="13536"/>
                    <a:pt x="2316" y="13150"/>
                    <a:pt x="2605" y="12716"/>
                  </a:cubicBezTo>
                  <a:cubicBezTo>
                    <a:pt x="2798" y="12475"/>
                    <a:pt x="2991" y="12282"/>
                    <a:pt x="3136" y="11993"/>
                  </a:cubicBezTo>
                  <a:lnTo>
                    <a:pt x="3570" y="11221"/>
                  </a:lnTo>
                  <a:cubicBezTo>
                    <a:pt x="4100" y="10208"/>
                    <a:pt x="4486" y="9147"/>
                    <a:pt x="4776" y="8038"/>
                  </a:cubicBezTo>
                  <a:cubicBezTo>
                    <a:pt x="4824" y="7845"/>
                    <a:pt x="4872" y="7604"/>
                    <a:pt x="4920" y="7459"/>
                  </a:cubicBezTo>
                  <a:cubicBezTo>
                    <a:pt x="4968" y="7266"/>
                    <a:pt x="4968" y="7122"/>
                    <a:pt x="4968" y="6977"/>
                  </a:cubicBezTo>
                  <a:cubicBezTo>
                    <a:pt x="4968" y="6688"/>
                    <a:pt x="5017" y="6543"/>
                    <a:pt x="5017" y="6543"/>
                  </a:cubicBezTo>
                  <a:lnTo>
                    <a:pt x="5017" y="6157"/>
                  </a:lnTo>
                  <a:cubicBezTo>
                    <a:pt x="5017" y="5868"/>
                    <a:pt x="5113" y="5530"/>
                    <a:pt x="5113" y="5048"/>
                  </a:cubicBezTo>
                  <a:cubicBezTo>
                    <a:pt x="5113" y="4517"/>
                    <a:pt x="5113" y="3987"/>
                    <a:pt x="5065" y="3456"/>
                  </a:cubicBezTo>
                  <a:cubicBezTo>
                    <a:pt x="4968" y="2829"/>
                    <a:pt x="4776" y="2202"/>
                    <a:pt x="4486" y="1672"/>
                  </a:cubicBezTo>
                  <a:cubicBezTo>
                    <a:pt x="4149" y="1093"/>
                    <a:pt x="3618" y="659"/>
                    <a:pt x="3039" y="466"/>
                  </a:cubicBezTo>
                  <a:cubicBezTo>
                    <a:pt x="2509" y="273"/>
                    <a:pt x="2027" y="129"/>
                    <a:pt x="1496" y="80"/>
                  </a:cubicBezTo>
                  <a:cubicBezTo>
                    <a:pt x="1214" y="24"/>
                    <a:pt x="914" y="0"/>
                    <a:pt x="6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67"/>
            <p:cNvSpPr/>
            <p:nvPr/>
          </p:nvSpPr>
          <p:spPr>
            <a:xfrm>
              <a:off x="3011225" y="3148625"/>
              <a:ext cx="212225" cy="157100"/>
            </a:xfrm>
            <a:custGeom>
              <a:avLst/>
              <a:gdLst/>
              <a:ahLst/>
              <a:cxnLst/>
              <a:rect l="l" t="t" r="r" b="b"/>
              <a:pathLst>
                <a:path w="8489" h="6284" extrusionOk="0">
                  <a:moveTo>
                    <a:pt x="102" y="1"/>
                  </a:moveTo>
                  <a:cubicBezTo>
                    <a:pt x="100" y="1"/>
                    <a:pt x="98" y="1"/>
                    <a:pt x="97" y="2"/>
                  </a:cubicBezTo>
                  <a:cubicBezTo>
                    <a:pt x="0" y="50"/>
                    <a:pt x="627" y="1594"/>
                    <a:pt x="1543" y="3040"/>
                  </a:cubicBezTo>
                  <a:cubicBezTo>
                    <a:pt x="1929" y="3716"/>
                    <a:pt x="2412" y="4391"/>
                    <a:pt x="2942" y="4969"/>
                  </a:cubicBezTo>
                  <a:cubicBezTo>
                    <a:pt x="3135" y="5162"/>
                    <a:pt x="3328" y="5355"/>
                    <a:pt x="3569" y="5500"/>
                  </a:cubicBezTo>
                  <a:lnTo>
                    <a:pt x="3810" y="5693"/>
                  </a:lnTo>
                  <a:lnTo>
                    <a:pt x="3858" y="5741"/>
                  </a:lnTo>
                  <a:lnTo>
                    <a:pt x="4099" y="5838"/>
                  </a:lnTo>
                  <a:cubicBezTo>
                    <a:pt x="4341" y="5982"/>
                    <a:pt x="4582" y="6127"/>
                    <a:pt x="4871" y="6175"/>
                  </a:cubicBezTo>
                  <a:cubicBezTo>
                    <a:pt x="5064" y="6248"/>
                    <a:pt x="5269" y="6284"/>
                    <a:pt x="5480" y="6284"/>
                  </a:cubicBezTo>
                  <a:cubicBezTo>
                    <a:pt x="5691" y="6284"/>
                    <a:pt x="5908" y="6248"/>
                    <a:pt x="6125" y="6175"/>
                  </a:cubicBezTo>
                  <a:cubicBezTo>
                    <a:pt x="6559" y="6031"/>
                    <a:pt x="6945" y="5789"/>
                    <a:pt x="7283" y="5452"/>
                  </a:cubicBezTo>
                  <a:cubicBezTo>
                    <a:pt x="7765" y="4825"/>
                    <a:pt x="8151" y="4101"/>
                    <a:pt x="8344" y="3330"/>
                  </a:cubicBezTo>
                  <a:cubicBezTo>
                    <a:pt x="8488" y="2944"/>
                    <a:pt x="8488" y="2606"/>
                    <a:pt x="8440" y="2221"/>
                  </a:cubicBezTo>
                  <a:cubicBezTo>
                    <a:pt x="8344" y="2221"/>
                    <a:pt x="8295" y="2655"/>
                    <a:pt x="8054" y="3185"/>
                  </a:cubicBezTo>
                  <a:cubicBezTo>
                    <a:pt x="7765" y="3860"/>
                    <a:pt x="7379" y="4487"/>
                    <a:pt x="6848" y="5018"/>
                  </a:cubicBezTo>
                  <a:cubicBezTo>
                    <a:pt x="6607" y="5259"/>
                    <a:pt x="6270" y="5452"/>
                    <a:pt x="5932" y="5548"/>
                  </a:cubicBezTo>
                  <a:cubicBezTo>
                    <a:pt x="5855" y="5561"/>
                    <a:pt x="5777" y="5567"/>
                    <a:pt x="5700" y="5567"/>
                  </a:cubicBezTo>
                  <a:cubicBezTo>
                    <a:pt x="5488" y="5567"/>
                    <a:pt x="5276" y="5522"/>
                    <a:pt x="5064" y="5452"/>
                  </a:cubicBezTo>
                  <a:cubicBezTo>
                    <a:pt x="4871" y="5355"/>
                    <a:pt x="4678" y="5259"/>
                    <a:pt x="4485" y="5162"/>
                  </a:cubicBezTo>
                  <a:lnTo>
                    <a:pt x="4341" y="5066"/>
                  </a:lnTo>
                  <a:lnTo>
                    <a:pt x="4244" y="5018"/>
                  </a:lnTo>
                  <a:lnTo>
                    <a:pt x="4051" y="4825"/>
                  </a:lnTo>
                  <a:cubicBezTo>
                    <a:pt x="3858" y="4728"/>
                    <a:pt x="3665" y="4535"/>
                    <a:pt x="3473" y="4391"/>
                  </a:cubicBezTo>
                  <a:cubicBezTo>
                    <a:pt x="2942" y="3860"/>
                    <a:pt x="2460" y="3330"/>
                    <a:pt x="2026" y="2703"/>
                  </a:cubicBezTo>
                  <a:cubicBezTo>
                    <a:pt x="1029" y="1422"/>
                    <a:pt x="220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67"/>
            <p:cNvSpPr/>
            <p:nvPr/>
          </p:nvSpPr>
          <p:spPr>
            <a:xfrm>
              <a:off x="2928025" y="3190775"/>
              <a:ext cx="103700" cy="71700"/>
            </a:xfrm>
            <a:custGeom>
              <a:avLst/>
              <a:gdLst/>
              <a:ahLst/>
              <a:cxnLst/>
              <a:rect l="l" t="t" r="r" b="b"/>
              <a:pathLst>
                <a:path w="4148" h="2868" extrusionOk="0">
                  <a:moveTo>
                    <a:pt x="4038" y="1"/>
                  </a:moveTo>
                  <a:cubicBezTo>
                    <a:pt x="3922" y="1"/>
                    <a:pt x="3551" y="507"/>
                    <a:pt x="3135" y="969"/>
                  </a:cubicBezTo>
                  <a:cubicBezTo>
                    <a:pt x="2942" y="1210"/>
                    <a:pt x="2749" y="1403"/>
                    <a:pt x="2556" y="1596"/>
                  </a:cubicBezTo>
                  <a:cubicBezTo>
                    <a:pt x="2460" y="1644"/>
                    <a:pt x="2364" y="1692"/>
                    <a:pt x="2315" y="1740"/>
                  </a:cubicBezTo>
                  <a:lnTo>
                    <a:pt x="2219" y="1788"/>
                  </a:lnTo>
                  <a:cubicBezTo>
                    <a:pt x="2171" y="1885"/>
                    <a:pt x="2074" y="1981"/>
                    <a:pt x="1978" y="2030"/>
                  </a:cubicBezTo>
                  <a:cubicBezTo>
                    <a:pt x="1737" y="2174"/>
                    <a:pt x="1544" y="2222"/>
                    <a:pt x="1254" y="2271"/>
                  </a:cubicBezTo>
                  <a:cubicBezTo>
                    <a:pt x="1013" y="2271"/>
                    <a:pt x="724" y="2222"/>
                    <a:pt x="483" y="2126"/>
                  </a:cubicBezTo>
                  <a:cubicBezTo>
                    <a:pt x="306" y="2055"/>
                    <a:pt x="181" y="2011"/>
                    <a:pt x="108" y="2011"/>
                  </a:cubicBezTo>
                  <a:cubicBezTo>
                    <a:pt x="81" y="2011"/>
                    <a:pt x="62" y="2017"/>
                    <a:pt x="49" y="2030"/>
                  </a:cubicBezTo>
                  <a:cubicBezTo>
                    <a:pt x="0" y="2078"/>
                    <a:pt x="97" y="2174"/>
                    <a:pt x="290" y="2415"/>
                  </a:cubicBezTo>
                  <a:cubicBezTo>
                    <a:pt x="531" y="2608"/>
                    <a:pt x="869" y="2801"/>
                    <a:pt x="1206" y="2849"/>
                  </a:cubicBezTo>
                  <a:cubicBezTo>
                    <a:pt x="1303" y="2862"/>
                    <a:pt x="1399" y="2868"/>
                    <a:pt x="1495" y="2868"/>
                  </a:cubicBezTo>
                  <a:cubicBezTo>
                    <a:pt x="1782" y="2868"/>
                    <a:pt x="2062" y="2813"/>
                    <a:pt x="2315" y="2705"/>
                  </a:cubicBezTo>
                  <a:cubicBezTo>
                    <a:pt x="2460" y="2657"/>
                    <a:pt x="2605" y="2560"/>
                    <a:pt x="2749" y="2464"/>
                  </a:cubicBezTo>
                  <a:lnTo>
                    <a:pt x="2846" y="2367"/>
                  </a:lnTo>
                  <a:cubicBezTo>
                    <a:pt x="2894" y="2319"/>
                    <a:pt x="2991" y="2222"/>
                    <a:pt x="3039" y="2126"/>
                  </a:cubicBezTo>
                  <a:cubicBezTo>
                    <a:pt x="3280" y="1885"/>
                    <a:pt x="3473" y="1596"/>
                    <a:pt x="3617" y="1306"/>
                  </a:cubicBezTo>
                  <a:cubicBezTo>
                    <a:pt x="3955" y="727"/>
                    <a:pt x="4148" y="52"/>
                    <a:pt x="4052" y="4"/>
                  </a:cubicBezTo>
                  <a:cubicBezTo>
                    <a:pt x="4047" y="2"/>
                    <a:pt x="4043" y="1"/>
                    <a:pt x="4038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67"/>
            <p:cNvSpPr/>
            <p:nvPr/>
          </p:nvSpPr>
          <p:spPr>
            <a:xfrm>
              <a:off x="1867600" y="2016525"/>
              <a:ext cx="1208750" cy="956575"/>
            </a:xfrm>
            <a:custGeom>
              <a:avLst/>
              <a:gdLst/>
              <a:ahLst/>
              <a:cxnLst/>
              <a:rect l="l" t="t" r="r" b="b"/>
              <a:pathLst>
                <a:path w="48350" h="38263" extrusionOk="0">
                  <a:moveTo>
                    <a:pt x="32097" y="0"/>
                  </a:moveTo>
                  <a:cubicBezTo>
                    <a:pt x="30939" y="1302"/>
                    <a:pt x="29203" y="2846"/>
                    <a:pt x="28528" y="4630"/>
                  </a:cubicBezTo>
                  <a:cubicBezTo>
                    <a:pt x="28528" y="4630"/>
                    <a:pt x="1617" y="14565"/>
                    <a:pt x="411" y="24259"/>
                  </a:cubicBezTo>
                  <a:cubicBezTo>
                    <a:pt x="0" y="27484"/>
                    <a:pt x="2950" y="28592"/>
                    <a:pt x="7072" y="28592"/>
                  </a:cubicBezTo>
                  <a:cubicBezTo>
                    <a:pt x="12626" y="28592"/>
                    <a:pt x="20309" y="26581"/>
                    <a:pt x="24766" y="25030"/>
                  </a:cubicBezTo>
                  <a:cubicBezTo>
                    <a:pt x="24766" y="25030"/>
                    <a:pt x="26647" y="37184"/>
                    <a:pt x="28287" y="38004"/>
                  </a:cubicBezTo>
                  <a:cubicBezTo>
                    <a:pt x="28646" y="38190"/>
                    <a:pt x="29021" y="38263"/>
                    <a:pt x="29385" y="38263"/>
                  </a:cubicBezTo>
                  <a:cubicBezTo>
                    <a:pt x="30338" y="38263"/>
                    <a:pt x="31217" y="37766"/>
                    <a:pt x="31566" y="37521"/>
                  </a:cubicBezTo>
                  <a:cubicBezTo>
                    <a:pt x="32193" y="35785"/>
                    <a:pt x="32193" y="33229"/>
                    <a:pt x="32627" y="32023"/>
                  </a:cubicBezTo>
                  <a:cubicBezTo>
                    <a:pt x="32799" y="31520"/>
                    <a:pt x="32961" y="31333"/>
                    <a:pt x="33136" y="31333"/>
                  </a:cubicBezTo>
                  <a:cubicBezTo>
                    <a:pt x="33599" y="31333"/>
                    <a:pt x="34161" y="32633"/>
                    <a:pt x="35280" y="32843"/>
                  </a:cubicBezTo>
                  <a:cubicBezTo>
                    <a:pt x="35344" y="32856"/>
                    <a:pt x="35406" y="32863"/>
                    <a:pt x="35466" y="32863"/>
                  </a:cubicBezTo>
                  <a:cubicBezTo>
                    <a:pt x="37171" y="32863"/>
                    <a:pt x="37313" y="27745"/>
                    <a:pt x="37546" y="26767"/>
                  </a:cubicBezTo>
                  <a:cubicBezTo>
                    <a:pt x="38222" y="23728"/>
                    <a:pt x="38993" y="23294"/>
                    <a:pt x="42032" y="22522"/>
                  </a:cubicBezTo>
                  <a:cubicBezTo>
                    <a:pt x="48349" y="20883"/>
                    <a:pt x="46806" y="15433"/>
                    <a:pt x="43816" y="11671"/>
                  </a:cubicBezTo>
                  <a:cubicBezTo>
                    <a:pt x="40344" y="7331"/>
                    <a:pt x="35858" y="4003"/>
                    <a:pt x="320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67"/>
            <p:cNvSpPr/>
            <p:nvPr/>
          </p:nvSpPr>
          <p:spPr>
            <a:xfrm>
              <a:off x="2741150" y="1797550"/>
              <a:ext cx="829525" cy="415150"/>
            </a:xfrm>
            <a:custGeom>
              <a:avLst/>
              <a:gdLst/>
              <a:ahLst/>
              <a:cxnLst/>
              <a:rect l="l" t="t" r="r" b="b"/>
              <a:pathLst>
                <a:path w="33181" h="16606" extrusionOk="0">
                  <a:moveTo>
                    <a:pt x="19068" y="0"/>
                  </a:moveTo>
                  <a:cubicBezTo>
                    <a:pt x="15128" y="0"/>
                    <a:pt x="10954" y="847"/>
                    <a:pt x="7475" y="2055"/>
                  </a:cubicBezTo>
                  <a:cubicBezTo>
                    <a:pt x="5980" y="2538"/>
                    <a:pt x="4534" y="3116"/>
                    <a:pt x="3135" y="3792"/>
                  </a:cubicBezTo>
                  <a:cubicBezTo>
                    <a:pt x="2556" y="4129"/>
                    <a:pt x="820" y="5480"/>
                    <a:pt x="0" y="6058"/>
                  </a:cubicBezTo>
                  <a:cubicBezTo>
                    <a:pt x="3473" y="7119"/>
                    <a:pt x="10948" y="13871"/>
                    <a:pt x="15095" y="15318"/>
                  </a:cubicBezTo>
                  <a:cubicBezTo>
                    <a:pt x="17215" y="16055"/>
                    <a:pt x="19754" y="16606"/>
                    <a:pt x="22043" y="16606"/>
                  </a:cubicBezTo>
                  <a:cubicBezTo>
                    <a:pt x="24544" y="16606"/>
                    <a:pt x="26747" y="15949"/>
                    <a:pt x="27779" y="14161"/>
                  </a:cubicBezTo>
                  <a:cubicBezTo>
                    <a:pt x="29708" y="10785"/>
                    <a:pt x="26091" y="7553"/>
                    <a:pt x="26091" y="6541"/>
                  </a:cubicBezTo>
                  <a:cubicBezTo>
                    <a:pt x="26091" y="5528"/>
                    <a:pt x="29226" y="5528"/>
                    <a:pt x="31059" y="5094"/>
                  </a:cubicBezTo>
                  <a:cubicBezTo>
                    <a:pt x="31927" y="4901"/>
                    <a:pt x="32650" y="4274"/>
                    <a:pt x="32891" y="3406"/>
                  </a:cubicBezTo>
                  <a:cubicBezTo>
                    <a:pt x="33181" y="2682"/>
                    <a:pt x="23439" y="367"/>
                    <a:pt x="22715" y="271"/>
                  </a:cubicBezTo>
                  <a:cubicBezTo>
                    <a:pt x="21543" y="85"/>
                    <a:pt x="20317" y="0"/>
                    <a:pt x="190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67"/>
            <p:cNvSpPr/>
            <p:nvPr/>
          </p:nvSpPr>
          <p:spPr>
            <a:xfrm>
              <a:off x="3140225" y="1938750"/>
              <a:ext cx="69950" cy="53800"/>
            </a:xfrm>
            <a:custGeom>
              <a:avLst/>
              <a:gdLst/>
              <a:ahLst/>
              <a:cxnLst/>
              <a:rect l="l" t="t" r="r" b="b"/>
              <a:pathLst>
                <a:path w="2798" h="2152" extrusionOk="0">
                  <a:moveTo>
                    <a:pt x="1586" y="0"/>
                  </a:moveTo>
                  <a:cubicBezTo>
                    <a:pt x="1447" y="0"/>
                    <a:pt x="1303" y="24"/>
                    <a:pt x="1158" y="73"/>
                  </a:cubicBezTo>
                  <a:cubicBezTo>
                    <a:pt x="1013" y="73"/>
                    <a:pt x="917" y="121"/>
                    <a:pt x="820" y="217"/>
                  </a:cubicBezTo>
                  <a:lnTo>
                    <a:pt x="724" y="266"/>
                  </a:lnTo>
                  <a:cubicBezTo>
                    <a:pt x="676" y="314"/>
                    <a:pt x="579" y="410"/>
                    <a:pt x="531" y="459"/>
                  </a:cubicBezTo>
                  <a:cubicBezTo>
                    <a:pt x="386" y="651"/>
                    <a:pt x="290" y="893"/>
                    <a:pt x="193" y="1086"/>
                  </a:cubicBezTo>
                  <a:cubicBezTo>
                    <a:pt x="0" y="1616"/>
                    <a:pt x="0" y="2147"/>
                    <a:pt x="193" y="2147"/>
                  </a:cubicBezTo>
                  <a:cubicBezTo>
                    <a:pt x="203" y="2150"/>
                    <a:pt x="213" y="2151"/>
                    <a:pt x="223" y="2151"/>
                  </a:cubicBezTo>
                  <a:cubicBezTo>
                    <a:pt x="376" y="2151"/>
                    <a:pt x="646" y="1841"/>
                    <a:pt x="917" y="1616"/>
                  </a:cubicBezTo>
                  <a:cubicBezTo>
                    <a:pt x="1013" y="1520"/>
                    <a:pt x="1158" y="1423"/>
                    <a:pt x="1303" y="1327"/>
                  </a:cubicBezTo>
                  <a:cubicBezTo>
                    <a:pt x="1447" y="1278"/>
                    <a:pt x="1496" y="1230"/>
                    <a:pt x="1496" y="1230"/>
                  </a:cubicBezTo>
                  <a:lnTo>
                    <a:pt x="1640" y="1134"/>
                  </a:lnTo>
                  <a:cubicBezTo>
                    <a:pt x="1688" y="1037"/>
                    <a:pt x="1833" y="989"/>
                    <a:pt x="1930" y="941"/>
                  </a:cubicBezTo>
                  <a:cubicBezTo>
                    <a:pt x="2032" y="907"/>
                    <a:pt x="2158" y="873"/>
                    <a:pt x="2275" y="873"/>
                  </a:cubicBezTo>
                  <a:cubicBezTo>
                    <a:pt x="2323" y="873"/>
                    <a:pt x="2370" y="878"/>
                    <a:pt x="2412" y="893"/>
                  </a:cubicBezTo>
                  <a:cubicBezTo>
                    <a:pt x="2557" y="893"/>
                    <a:pt x="2701" y="893"/>
                    <a:pt x="2749" y="844"/>
                  </a:cubicBezTo>
                  <a:cubicBezTo>
                    <a:pt x="2798" y="796"/>
                    <a:pt x="2749" y="651"/>
                    <a:pt x="2653" y="459"/>
                  </a:cubicBezTo>
                  <a:cubicBezTo>
                    <a:pt x="2508" y="266"/>
                    <a:pt x="2267" y="121"/>
                    <a:pt x="1978" y="73"/>
                  </a:cubicBezTo>
                  <a:cubicBezTo>
                    <a:pt x="1857" y="24"/>
                    <a:pt x="1725" y="0"/>
                    <a:pt x="15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67"/>
            <p:cNvSpPr/>
            <p:nvPr/>
          </p:nvSpPr>
          <p:spPr>
            <a:xfrm>
              <a:off x="2756825" y="2352300"/>
              <a:ext cx="50650" cy="71850"/>
            </a:xfrm>
            <a:custGeom>
              <a:avLst/>
              <a:gdLst/>
              <a:ahLst/>
              <a:cxnLst/>
              <a:rect l="l" t="t" r="r" b="b"/>
              <a:pathLst>
                <a:path w="2026" h="2874" extrusionOk="0">
                  <a:moveTo>
                    <a:pt x="1356" y="1"/>
                  </a:moveTo>
                  <a:cubicBezTo>
                    <a:pt x="1218" y="1"/>
                    <a:pt x="1085" y="25"/>
                    <a:pt x="965" y="73"/>
                  </a:cubicBezTo>
                  <a:cubicBezTo>
                    <a:pt x="675" y="169"/>
                    <a:pt x="482" y="362"/>
                    <a:pt x="289" y="555"/>
                  </a:cubicBezTo>
                  <a:cubicBezTo>
                    <a:pt x="193" y="652"/>
                    <a:pt x="145" y="748"/>
                    <a:pt x="48" y="845"/>
                  </a:cubicBezTo>
                  <a:cubicBezTo>
                    <a:pt x="48" y="893"/>
                    <a:pt x="48" y="941"/>
                    <a:pt x="48" y="941"/>
                  </a:cubicBezTo>
                  <a:cubicBezTo>
                    <a:pt x="48" y="1037"/>
                    <a:pt x="0" y="1134"/>
                    <a:pt x="0" y="1230"/>
                  </a:cubicBezTo>
                  <a:cubicBezTo>
                    <a:pt x="0" y="1471"/>
                    <a:pt x="0" y="1713"/>
                    <a:pt x="0" y="1954"/>
                  </a:cubicBezTo>
                  <a:cubicBezTo>
                    <a:pt x="92" y="2457"/>
                    <a:pt x="357" y="2874"/>
                    <a:pt x="507" y="2874"/>
                  </a:cubicBezTo>
                  <a:cubicBezTo>
                    <a:pt x="515" y="2874"/>
                    <a:pt x="523" y="2873"/>
                    <a:pt x="531" y="2870"/>
                  </a:cubicBezTo>
                  <a:cubicBezTo>
                    <a:pt x="723" y="2774"/>
                    <a:pt x="723" y="2340"/>
                    <a:pt x="868" y="2002"/>
                  </a:cubicBezTo>
                  <a:cubicBezTo>
                    <a:pt x="916" y="1809"/>
                    <a:pt x="1013" y="1664"/>
                    <a:pt x="1061" y="1520"/>
                  </a:cubicBezTo>
                  <a:cubicBezTo>
                    <a:pt x="1158" y="1423"/>
                    <a:pt x="1206" y="1375"/>
                    <a:pt x="1206" y="1375"/>
                  </a:cubicBezTo>
                  <a:cubicBezTo>
                    <a:pt x="1206" y="1375"/>
                    <a:pt x="1206" y="1279"/>
                    <a:pt x="1254" y="1182"/>
                  </a:cubicBezTo>
                  <a:cubicBezTo>
                    <a:pt x="1254" y="1037"/>
                    <a:pt x="1302" y="941"/>
                    <a:pt x="1399" y="845"/>
                  </a:cubicBezTo>
                  <a:cubicBezTo>
                    <a:pt x="1495" y="700"/>
                    <a:pt x="1640" y="603"/>
                    <a:pt x="1785" y="555"/>
                  </a:cubicBezTo>
                  <a:cubicBezTo>
                    <a:pt x="1881" y="507"/>
                    <a:pt x="2026" y="410"/>
                    <a:pt x="2026" y="314"/>
                  </a:cubicBezTo>
                  <a:cubicBezTo>
                    <a:pt x="2026" y="266"/>
                    <a:pt x="1929" y="169"/>
                    <a:pt x="1785" y="73"/>
                  </a:cubicBezTo>
                  <a:cubicBezTo>
                    <a:pt x="1640" y="25"/>
                    <a:pt x="1495" y="1"/>
                    <a:pt x="13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67"/>
            <p:cNvSpPr/>
            <p:nvPr/>
          </p:nvSpPr>
          <p:spPr>
            <a:xfrm>
              <a:off x="3200500" y="2049250"/>
              <a:ext cx="118200" cy="122825"/>
            </a:xfrm>
            <a:custGeom>
              <a:avLst/>
              <a:gdLst/>
              <a:ahLst/>
              <a:cxnLst/>
              <a:rect l="l" t="t" r="r" b="b"/>
              <a:pathLst>
                <a:path w="4728" h="4913" extrusionOk="0">
                  <a:moveTo>
                    <a:pt x="1574" y="0"/>
                  </a:moveTo>
                  <a:cubicBezTo>
                    <a:pt x="1212" y="0"/>
                    <a:pt x="899" y="108"/>
                    <a:pt x="676" y="331"/>
                  </a:cubicBezTo>
                  <a:cubicBezTo>
                    <a:pt x="1" y="1006"/>
                    <a:pt x="387" y="2501"/>
                    <a:pt x="1592" y="3707"/>
                  </a:cubicBezTo>
                  <a:cubicBezTo>
                    <a:pt x="2123" y="4334"/>
                    <a:pt x="2846" y="4720"/>
                    <a:pt x="3666" y="4912"/>
                  </a:cubicBezTo>
                  <a:cubicBezTo>
                    <a:pt x="3522" y="3851"/>
                    <a:pt x="3956" y="2790"/>
                    <a:pt x="4727" y="2067"/>
                  </a:cubicBezTo>
                  <a:cubicBezTo>
                    <a:pt x="4534" y="1778"/>
                    <a:pt x="4293" y="1488"/>
                    <a:pt x="4052" y="1247"/>
                  </a:cubicBezTo>
                  <a:cubicBezTo>
                    <a:pt x="3245" y="440"/>
                    <a:pt x="2308" y="0"/>
                    <a:pt x="1574" y="0"/>
                  </a:cubicBezTo>
                  <a:close/>
                </a:path>
              </a:pathLst>
            </a:custGeom>
            <a:solidFill>
              <a:srgbClr val="8A2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67"/>
            <p:cNvSpPr/>
            <p:nvPr/>
          </p:nvSpPr>
          <p:spPr>
            <a:xfrm>
              <a:off x="3229450" y="2095875"/>
              <a:ext cx="50650" cy="44525"/>
            </a:xfrm>
            <a:custGeom>
              <a:avLst/>
              <a:gdLst/>
              <a:ahLst/>
              <a:cxnLst/>
              <a:rect l="l" t="t" r="r" b="b"/>
              <a:pathLst>
                <a:path w="2026" h="1781" extrusionOk="0">
                  <a:moveTo>
                    <a:pt x="475" y="1"/>
                  </a:moveTo>
                  <a:cubicBezTo>
                    <a:pt x="362" y="1"/>
                    <a:pt x="265" y="34"/>
                    <a:pt x="193" y="106"/>
                  </a:cubicBezTo>
                  <a:cubicBezTo>
                    <a:pt x="0" y="298"/>
                    <a:pt x="145" y="877"/>
                    <a:pt x="579" y="1311"/>
                  </a:cubicBezTo>
                  <a:cubicBezTo>
                    <a:pt x="886" y="1619"/>
                    <a:pt x="1266" y="1781"/>
                    <a:pt x="1531" y="1781"/>
                  </a:cubicBezTo>
                  <a:cubicBezTo>
                    <a:pt x="1639" y="1781"/>
                    <a:pt x="1728" y="1753"/>
                    <a:pt x="1785" y="1697"/>
                  </a:cubicBezTo>
                  <a:cubicBezTo>
                    <a:pt x="2026" y="1456"/>
                    <a:pt x="1833" y="925"/>
                    <a:pt x="1399" y="491"/>
                  </a:cubicBezTo>
                  <a:cubicBezTo>
                    <a:pt x="1094" y="186"/>
                    <a:pt x="741" y="1"/>
                    <a:pt x="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67"/>
            <p:cNvSpPr/>
            <p:nvPr/>
          </p:nvSpPr>
          <p:spPr>
            <a:xfrm>
              <a:off x="2837600" y="2410950"/>
              <a:ext cx="131450" cy="108375"/>
            </a:xfrm>
            <a:custGeom>
              <a:avLst/>
              <a:gdLst/>
              <a:ahLst/>
              <a:cxnLst/>
              <a:rect l="l" t="t" r="r" b="b"/>
              <a:pathLst>
                <a:path w="5258" h="4335" extrusionOk="0">
                  <a:moveTo>
                    <a:pt x="1586" y="1"/>
                  </a:moveTo>
                  <a:cubicBezTo>
                    <a:pt x="1217" y="1"/>
                    <a:pt x="899" y="108"/>
                    <a:pt x="676" y="331"/>
                  </a:cubicBezTo>
                  <a:cubicBezTo>
                    <a:pt x="0" y="1006"/>
                    <a:pt x="434" y="2501"/>
                    <a:pt x="1640" y="3707"/>
                  </a:cubicBezTo>
                  <a:cubicBezTo>
                    <a:pt x="1833" y="3948"/>
                    <a:pt x="2074" y="4141"/>
                    <a:pt x="2315" y="4334"/>
                  </a:cubicBezTo>
                  <a:cubicBezTo>
                    <a:pt x="3039" y="3562"/>
                    <a:pt x="4003" y="3177"/>
                    <a:pt x="5064" y="3177"/>
                  </a:cubicBezTo>
                  <a:lnTo>
                    <a:pt x="5257" y="3128"/>
                  </a:lnTo>
                  <a:cubicBezTo>
                    <a:pt x="5016" y="2405"/>
                    <a:pt x="4630" y="1778"/>
                    <a:pt x="4100" y="1248"/>
                  </a:cubicBezTo>
                  <a:cubicBezTo>
                    <a:pt x="3293" y="440"/>
                    <a:pt x="2334" y="1"/>
                    <a:pt x="1586" y="1"/>
                  </a:cubicBezTo>
                  <a:close/>
                </a:path>
              </a:pathLst>
            </a:custGeom>
            <a:solidFill>
              <a:srgbClr val="8A2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67"/>
            <p:cNvSpPr/>
            <p:nvPr/>
          </p:nvSpPr>
          <p:spPr>
            <a:xfrm>
              <a:off x="2859300" y="2451275"/>
              <a:ext cx="51875" cy="44425"/>
            </a:xfrm>
            <a:custGeom>
              <a:avLst/>
              <a:gdLst/>
              <a:ahLst/>
              <a:cxnLst/>
              <a:rect l="l" t="t" r="r" b="b"/>
              <a:pathLst>
                <a:path w="2075" h="1777" extrusionOk="0">
                  <a:moveTo>
                    <a:pt x="556" y="1"/>
                  </a:moveTo>
                  <a:cubicBezTo>
                    <a:pt x="429" y="1"/>
                    <a:pt x="320" y="38"/>
                    <a:pt x="242" y="117"/>
                  </a:cubicBezTo>
                  <a:cubicBezTo>
                    <a:pt x="0" y="310"/>
                    <a:pt x="193" y="840"/>
                    <a:pt x="627" y="1322"/>
                  </a:cubicBezTo>
                  <a:cubicBezTo>
                    <a:pt x="920" y="1615"/>
                    <a:pt x="1257" y="1776"/>
                    <a:pt x="1519" y="1776"/>
                  </a:cubicBezTo>
                  <a:cubicBezTo>
                    <a:pt x="1645" y="1776"/>
                    <a:pt x="1755" y="1739"/>
                    <a:pt x="1833" y="1660"/>
                  </a:cubicBezTo>
                  <a:cubicBezTo>
                    <a:pt x="2074" y="1467"/>
                    <a:pt x="1881" y="888"/>
                    <a:pt x="1447" y="454"/>
                  </a:cubicBezTo>
                  <a:cubicBezTo>
                    <a:pt x="1155" y="162"/>
                    <a:pt x="818" y="1"/>
                    <a:pt x="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67"/>
            <p:cNvSpPr/>
            <p:nvPr/>
          </p:nvSpPr>
          <p:spPr>
            <a:xfrm>
              <a:off x="1956000" y="2273325"/>
              <a:ext cx="575375" cy="424425"/>
            </a:xfrm>
            <a:custGeom>
              <a:avLst/>
              <a:gdLst/>
              <a:ahLst/>
              <a:cxnLst/>
              <a:rect l="l" t="t" r="r" b="b"/>
              <a:pathLst>
                <a:path w="23015" h="16977" extrusionOk="0">
                  <a:moveTo>
                    <a:pt x="23014" y="3328"/>
                  </a:moveTo>
                  <a:cubicBezTo>
                    <a:pt x="23014" y="3328"/>
                    <a:pt x="22926" y="3376"/>
                    <a:pt x="22771" y="3463"/>
                  </a:cubicBezTo>
                  <a:lnTo>
                    <a:pt x="22771" y="3463"/>
                  </a:lnTo>
                  <a:cubicBezTo>
                    <a:pt x="22921" y="3387"/>
                    <a:pt x="23014" y="3328"/>
                    <a:pt x="23014" y="3328"/>
                  </a:cubicBezTo>
                  <a:close/>
                  <a:moveTo>
                    <a:pt x="22918" y="1"/>
                  </a:moveTo>
                  <a:cubicBezTo>
                    <a:pt x="22917" y="1"/>
                    <a:pt x="637" y="8103"/>
                    <a:pt x="155" y="14469"/>
                  </a:cubicBezTo>
                  <a:cubicBezTo>
                    <a:pt x="0" y="16320"/>
                    <a:pt x="1730" y="16976"/>
                    <a:pt x="4260" y="16976"/>
                  </a:cubicBezTo>
                  <a:cubicBezTo>
                    <a:pt x="10433" y="16976"/>
                    <a:pt x="21375" y="13070"/>
                    <a:pt x="21375" y="13070"/>
                  </a:cubicBezTo>
                  <a:lnTo>
                    <a:pt x="22580" y="9646"/>
                  </a:lnTo>
                  <a:lnTo>
                    <a:pt x="22580" y="9646"/>
                  </a:lnTo>
                  <a:cubicBezTo>
                    <a:pt x="22580" y="9646"/>
                    <a:pt x="21060" y="10652"/>
                    <a:pt x="20188" y="10652"/>
                  </a:cubicBezTo>
                  <a:cubicBezTo>
                    <a:pt x="19837" y="10652"/>
                    <a:pt x="19590" y="10489"/>
                    <a:pt x="19590" y="10032"/>
                  </a:cubicBezTo>
                  <a:cubicBezTo>
                    <a:pt x="19590" y="8393"/>
                    <a:pt x="22579" y="6319"/>
                    <a:pt x="22580" y="6318"/>
                  </a:cubicBezTo>
                  <a:lnTo>
                    <a:pt x="22580" y="6318"/>
                  </a:lnTo>
                  <a:cubicBezTo>
                    <a:pt x="22579" y="6319"/>
                    <a:pt x="19142" y="8653"/>
                    <a:pt x="17954" y="8653"/>
                  </a:cubicBezTo>
                  <a:cubicBezTo>
                    <a:pt x="17674" y="8653"/>
                    <a:pt x="17519" y="8522"/>
                    <a:pt x="17565" y="8199"/>
                  </a:cubicBezTo>
                  <a:cubicBezTo>
                    <a:pt x="17816" y="6356"/>
                    <a:pt x="21744" y="4039"/>
                    <a:pt x="22771" y="3463"/>
                  </a:cubicBezTo>
                  <a:lnTo>
                    <a:pt x="22771" y="3463"/>
                  </a:lnTo>
                  <a:cubicBezTo>
                    <a:pt x="22488" y="3606"/>
                    <a:pt x="22002" y="3811"/>
                    <a:pt x="21552" y="3811"/>
                  </a:cubicBezTo>
                  <a:cubicBezTo>
                    <a:pt x="21152" y="3811"/>
                    <a:pt x="20780" y="3649"/>
                    <a:pt x="20603" y="3135"/>
                  </a:cubicBezTo>
                  <a:cubicBezTo>
                    <a:pt x="20410" y="2557"/>
                    <a:pt x="22918" y="1"/>
                    <a:pt x="22918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67"/>
            <p:cNvSpPr/>
            <p:nvPr/>
          </p:nvSpPr>
          <p:spPr>
            <a:xfrm>
              <a:off x="1956000" y="2273325"/>
              <a:ext cx="575375" cy="424425"/>
            </a:xfrm>
            <a:custGeom>
              <a:avLst/>
              <a:gdLst/>
              <a:ahLst/>
              <a:cxnLst/>
              <a:rect l="l" t="t" r="r" b="b"/>
              <a:pathLst>
                <a:path w="23015" h="16977" extrusionOk="0">
                  <a:moveTo>
                    <a:pt x="23014" y="3328"/>
                  </a:moveTo>
                  <a:cubicBezTo>
                    <a:pt x="23014" y="3328"/>
                    <a:pt x="22926" y="3376"/>
                    <a:pt x="22771" y="3463"/>
                  </a:cubicBezTo>
                  <a:lnTo>
                    <a:pt x="22771" y="3463"/>
                  </a:lnTo>
                  <a:cubicBezTo>
                    <a:pt x="22921" y="3387"/>
                    <a:pt x="23014" y="3328"/>
                    <a:pt x="23014" y="3328"/>
                  </a:cubicBezTo>
                  <a:close/>
                  <a:moveTo>
                    <a:pt x="22918" y="1"/>
                  </a:moveTo>
                  <a:cubicBezTo>
                    <a:pt x="22917" y="1"/>
                    <a:pt x="637" y="8103"/>
                    <a:pt x="155" y="14469"/>
                  </a:cubicBezTo>
                  <a:cubicBezTo>
                    <a:pt x="0" y="16320"/>
                    <a:pt x="1730" y="16976"/>
                    <a:pt x="4260" y="16976"/>
                  </a:cubicBezTo>
                  <a:cubicBezTo>
                    <a:pt x="10433" y="16976"/>
                    <a:pt x="21375" y="13070"/>
                    <a:pt x="21375" y="13070"/>
                  </a:cubicBezTo>
                  <a:lnTo>
                    <a:pt x="22580" y="9646"/>
                  </a:lnTo>
                  <a:lnTo>
                    <a:pt x="22580" y="9646"/>
                  </a:lnTo>
                  <a:cubicBezTo>
                    <a:pt x="22580" y="9646"/>
                    <a:pt x="21060" y="10652"/>
                    <a:pt x="20188" y="10652"/>
                  </a:cubicBezTo>
                  <a:cubicBezTo>
                    <a:pt x="19837" y="10652"/>
                    <a:pt x="19590" y="10489"/>
                    <a:pt x="19590" y="10032"/>
                  </a:cubicBezTo>
                  <a:cubicBezTo>
                    <a:pt x="19590" y="8393"/>
                    <a:pt x="22579" y="6319"/>
                    <a:pt x="22580" y="6318"/>
                  </a:cubicBezTo>
                  <a:lnTo>
                    <a:pt x="22580" y="6318"/>
                  </a:lnTo>
                  <a:cubicBezTo>
                    <a:pt x="22579" y="6319"/>
                    <a:pt x="19142" y="8653"/>
                    <a:pt x="17954" y="8653"/>
                  </a:cubicBezTo>
                  <a:cubicBezTo>
                    <a:pt x="17674" y="8653"/>
                    <a:pt x="17519" y="8522"/>
                    <a:pt x="17565" y="8199"/>
                  </a:cubicBezTo>
                  <a:cubicBezTo>
                    <a:pt x="17816" y="6356"/>
                    <a:pt x="21744" y="4039"/>
                    <a:pt x="22771" y="3463"/>
                  </a:cubicBezTo>
                  <a:lnTo>
                    <a:pt x="22771" y="3463"/>
                  </a:lnTo>
                  <a:cubicBezTo>
                    <a:pt x="22488" y="3606"/>
                    <a:pt x="22002" y="3811"/>
                    <a:pt x="21552" y="3811"/>
                  </a:cubicBezTo>
                  <a:cubicBezTo>
                    <a:pt x="21152" y="3811"/>
                    <a:pt x="20780" y="3649"/>
                    <a:pt x="20603" y="3135"/>
                  </a:cubicBezTo>
                  <a:cubicBezTo>
                    <a:pt x="20410" y="2557"/>
                    <a:pt x="22918" y="1"/>
                    <a:pt x="22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67"/>
            <p:cNvSpPr/>
            <p:nvPr/>
          </p:nvSpPr>
          <p:spPr>
            <a:xfrm>
              <a:off x="2000850" y="2273325"/>
              <a:ext cx="526900" cy="310325"/>
            </a:xfrm>
            <a:custGeom>
              <a:avLst/>
              <a:gdLst/>
              <a:ahLst/>
              <a:cxnLst/>
              <a:rect l="l" t="t" r="r" b="b"/>
              <a:pathLst>
                <a:path w="21076" h="12413" extrusionOk="0">
                  <a:moveTo>
                    <a:pt x="21076" y="1"/>
                  </a:moveTo>
                  <a:lnTo>
                    <a:pt x="20979" y="49"/>
                  </a:lnTo>
                  <a:lnTo>
                    <a:pt x="20497" y="242"/>
                  </a:lnTo>
                  <a:lnTo>
                    <a:pt x="20111" y="386"/>
                  </a:lnTo>
                  <a:lnTo>
                    <a:pt x="18616" y="1013"/>
                  </a:lnTo>
                  <a:lnTo>
                    <a:pt x="17989" y="1255"/>
                  </a:lnTo>
                  <a:cubicBezTo>
                    <a:pt x="13022" y="3280"/>
                    <a:pt x="3666" y="7428"/>
                    <a:pt x="0" y="11527"/>
                  </a:cubicBezTo>
                  <a:cubicBezTo>
                    <a:pt x="697" y="12160"/>
                    <a:pt x="1961" y="12412"/>
                    <a:pt x="3534" y="12412"/>
                  </a:cubicBezTo>
                  <a:cubicBezTo>
                    <a:pt x="7836" y="12412"/>
                    <a:pt x="14448" y="10522"/>
                    <a:pt x="18086" y="9357"/>
                  </a:cubicBezTo>
                  <a:cubicBezTo>
                    <a:pt x="18134" y="9164"/>
                    <a:pt x="18230" y="9019"/>
                    <a:pt x="18327" y="8826"/>
                  </a:cubicBezTo>
                  <a:cubicBezTo>
                    <a:pt x="18327" y="8826"/>
                    <a:pt x="18327" y="8778"/>
                    <a:pt x="18375" y="8778"/>
                  </a:cubicBezTo>
                  <a:lnTo>
                    <a:pt x="18520" y="8585"/>
                  </a:lnTo>
                  <a:lnTo>
                    <a:pt x="18568" y="8489"/>
                  </a:lnTo>
                  <a:cubicBezTo>
                    <a:pt x="18616" y="8440"/>
                    <a:pt x="18664" y="8344"/>
                    <a:pt x="18713" y="8296"/>
                  </a:cubicBezTo>
                  <a:lnTo>
                    <a:pt x="18809" y="8199"/>
                  </a:lnTo>
                  <a:lnTo>
                    <a:pt x="18954" y="8006"/>
                  </a:lnTo>
                  <a:lnTo>
                    <a:pt x="19050" y="7910"/>
                  </a:lnTo>
                  <a:cubicBezTo>
                    <a:pt x="19098" y="7862"/>
                    <a:pt x="19147" y="7814"/>
                    <a:pt x="19195" y="7765"/>
                  </a:cubicBezTo>
                  <a:lnTo>
                    <a:pt x="19291" y="7669"/>
                  </a:lnTo>
                  <a:lnTo>
                    <a:pt x="19436" y="7476"/>
                  </a:lnTo>
                  <a:lnTo>
                    <a:pt x="19484" y="7476"/>
                  </a:lnTo>
                  <a:cubicBezTo>
                    <a:pt x="19725" y="7235"/>
                    <a:pt x="19918" y="7090"/>
                    <a:pt x="20111" y="6897"/>
                  </a:cubicBezTo>
                  <a:lnTo>
                    <a:pt x="20159" y="6849"/>
                  </a:lnTo>
                  <a:lnTo>
                    <a:pt x="20304" y="6753"/>
                  </a:lnTo>
                  <a:lnTo>
                    <a:pt x="20352" y="6704"/>
                  </a:lnTo>
                  <a:lnTo>
                    <a:pt x="20497" y="6608"/>
                  </a:lnTo>
                  <a:lnTo>
                    <a:pt x="20545" y="6511"/>
                  </a:lnTo>
                  <a:lnTo>
                    <a:pt x="20642" y="6463"/>
                  </a:lnTo>
                  <a:lnTo>
                    <a:pt x="20738" y="6415"/>
                  </a:lnTo>
                  <a:lnTo>
                    <a:pt x="20786" y="6367"/>
                  </a:lnTo>
                  <a:lnTo>
                    <a:pt x="20835" y="6318"/>
                  </a:lnTo>
                  <a:lnTo>
                    <a:pt x="20835" y="6318"/>
                  </a:lnTo>
                  <a:cubicBezTo>
                    <a:pt x="20834" y="6319"/>
                    <a:pt x="17329" y="8642"/>
                    <a:pt x="16127" y="8642"/>
                  </a:cubicBezTo>
                  <a:cubicBezTo>
                    <a:pt x="16021" y="8642"/>
                    <a:pt x="15933" y="8624"/>
                    <a:pt x="15867" y="8585"/>
                  </a:cubicBezTo>
                  <a:cubicBezTo>
                    <a:pt x="15674" y="8585"/>
                    <a:pt x="15626" y="8489"/>
                    <a:pt x="15723" y="8199"/>
                  </a:cubicBezTo>
                  <a:cubicBezTo>
                    <a:pt x="16012" y="6318"/>
                    <a:pt x="20159" y="3907"/>
                    <a:pt x="21028" y="3425"/>
                  </a:cubicBezTo>
                  <a:lnTo>
                    <a:pt x="21028" y="3425"/>
                  </a:lnTo>
                  <a:cubicBezTo>
                    <a:pt x="20760" y="3559"/>
                    <a:pt x="20209" y="3812"/>
                    <a:pt x="19706" y="3812"/>
                  </a:cubicBezTo>
                  <a:cubicBezTo>
                    <a:pt x="19304" y="3812"/>
                    <a:pt x="18932" y="3650"/>
                    <a:pt x="18761" y="3135"/>
                  </a:cubicBezTo>
                  <a:cubicBezTo>
                    <a:pt x="18568" y="2557"/>
                    <a:pt x="21076" y="1"/>
                    <a:pt x="2107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67"/>
            <p:cNvSpPr/>
            <p:nvPr/>
          </p:nvSpPr>
          <p:spPr>
            <a:xfrm>
              <a:off x="2474675" y="2275750"/>
              <a:ext cx="77200" cy="97675"/>
            </a:xfrm>
            <a:custGeom>
              <a:avLst/>
              <a:gdLst/>
              <a:ahLst/>
              <a:cxnLst/>
              <a:rect l="l" t="t" r="r" b="b"/>
              <a:pathLst>
                <a:path w="3088" h="3907" extrusionOk="0">
                  <a:moveTo>
                    <a:pt x="2075" y="0"/>
                  </a:moveTo>
                  <a:lnTo>
                    <a:pt x="2075" y="0"/>
                  </a:lnTo>
                  <a:cubicBezTo>
                    <a:pt x="1544" y="289"/>
                    <a:pt x="1062" y="723"/>
                    <a:pt x="628" y="1206"/>
                  </a:cubicBezTo>
                  <a:cubicBezTo>
                    <a:pt x="338" y="1543"/>
                    <a:pt x="97" y="1929"/>
                    <a:pt x="1" y="2411"/>
                  </a:cubicBezTo>
                  <a:cubicBezTo>
                    <a:pt x="1" y="2508"/>
                    <a:pt x="1" y="2604"/>
                    <a:pt x="1" y="2701"/>
                  </a:cubicBezTo>
                  <a:lnTo>
                    <a:pt x="1" y="2894"/>
                  </a:lnTo>
                  <a:cubicBezTo>
                    <a:pt x="1" y="2942"/>
                    <a:pt x="1" y="2990"/>
                    <a:pt x="1" y="3087"/>
                  </a:cubicBezTo>
                  <a:cubicBezTo>
                    <a:pt x="1" y="3087"/>
                    <a:pt x="1" y="3135"/>
                    <a:pt x="49" y="3231"/>
                  </a:cubicBezTo>
                  <a:cubicBezTo>
                    <a:pt x="97" y="3328"/>
                    <a:pt x="97" y="3376"/>
                    <a:pt x="145" y="3472"/>
                  </a:cubicBezTo>
                  <a:cubicBezTo>
                    <a:pt x="194" y="3569"/>
                    <a:pt x="290" y="3617"/>
                    <a:pt x="338" y="3714"/>
                  </a:cubicBezTo>
                  <a:cubicBezTo>
                    <a:pt x="435" y="3810"/>
                    <a:pt x="580" y="3858"/>
                    <a:pt x="724" y="3907"/>
                  </a:cubicBezTo>
                  <a:lnTo>
                    <a:pt x="1110" y="3907"/>
                  </a:lnTo>
                  <a:cubicBezTo>
                    <a:pt x="1351" y="3858"/>
                    <a:pt x="1592" y="3762"/>
                    <a:pt x="1833" y="3617"/>
                  </a:cubicBezTo>
                  <a:cubicBezTo>
                    <a:pt x="2364" y="3280"/>
                    <a:pt x="2798" y="2797"/>
                    <a:pt x="3087" y="2219"/>
                  </a:cubicBezTo>
                  <a:cubicBezTo>
                    <a:pt x="3086" y="2217"/>
                    <a:pt x="3084" y="2216"/>
                    <a:pt x="3081" y="2216"/>
                  </a:cubicBezTo>
                  <a:cubicBezTo>
                    <a:pt x="2999" y="2216"/>
                    <a:pt x="2384" y="2903"/>
                    <a:pt x="1544" y="3183"/>
                  </a:cubicBezTo>
                  <a:cubicBezTo>
                    <a:pt x="1327" y="3291"/>
                    <a:pt x="1111" y="3354"/>
                    <a:pt x="945" y="3354"/>
                  </a:cubicBezTo>
                  <a:cubicBezTo>
                    <a:pt x="816" y="3354"/>
                    <a:pt x="718" y="3316"/>
                    <a:pt x="676" y="3231"/>
                  </a:cubicBezTo>
                  <a:cubicBezTo>
                    <a:pt x="628" y="3135"/>
                    <a:pt x="580" y="3038"/>
                    <a:pt x="531" y="2894"/>
                  </a:cubicBezTo>
                  <a:lnTo>
                    <a:pt x="531" y="2749"/>
                  </a:lnTo>
                  <a:lnTo>
                    <a:pt x="531" y="2604"/>
                  </a:lnTo>
                  <a:cubicBezTo>
                    <a:pt x="531" y="2556"/>
                    <a:pt x="531" y="2508"/>
                    <a:pt x="531" y="2460"/>
                  </a:cubicBezTo>
                  <a:cubicBezTo>
                    <a:pt x="628" y="2074"/>
                    <a:pt x="772" y="1736"/>
                    <a:pt x="965" y="1399"/>
                  </a:cubicBezTo>
                  <a:cubicBezTo>
                    <a:pt x="1399" y="965"/>
                    <a:pt x="1737" y="482"/>
                    <a:pt x="2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67"/>
            <p:cNvSpPr/>
            <p:nvPr/>
          </p:nvSpPr>
          <p:spPr>
            <a:xfrm>
              <a:off x="2390275" y="2374600"/>
              <a:ext cx="161600" cy="110950"/>
            </a:xfrm>
            <a:custGeom>
              <a:avLst/>
              <a:gdLst/>
              <a:ahLst/>
              <a:cxnLst/>
              <a:rect l="l" t="t" r="r" b="b"/>
              <a:pathLst>
                <a:path w="6464" h="4438" extrusionOk="0">
                  <a:moveTo>
                    <a:pt x="4727" y="1"/>
                  </a:moveTo>
                  <a:lnTo>
                    <a:pt x="4727" y="1"/>
                  </a:lnTo>
                  <a:cubicBezTo>
                    <a:pt x="4438" y="145"/>
                    <a:pt x="4148" y="290"/>
                    <a:pt x="3859" y="483"/>
                  </a:cubicBezTo>
                  <a:cubicBezTo>
                    <a:pt x="3329" y="772"/>
                    <a:pt x="2605" y="1158"/>
                    <a:pt x="1930" y="1592"/>
                  </a:cubicBezTo>
                  <a:cubicBezTo>
                    <a:pt x="1255" y="1978"/>
                    <a:pt x="676" y="2460"/>
                    <a:pt x="194" y="3087"/>
                  </a:cubicBezTo>
                  <a:cubicBezTo>
                    <a:pt x="97" y="3232"/>
                    <a:pt x="49" y="3425"/>
                    <a:pt x="1" y="3618"/>
                  </a:cubicBezTo>
                  <a:cubicBezTo>
                    <a:pt x="1" y="3763"/>
                    <a:pt x="49" y="3955"/>
                    <a:pt x="97" y="4100"/>
                  </a:cubicBezTo>
                  <a:cubicBezTo>
                    <a:pt x="194" y="4197"/>
                    <a:pt x="242" y="4245"/>
                    <a:pt x="338" y="4341"/>
                  </a:cubicBezTo>
                  <a:cubicBezTo>
                    <a:pt x="387" y="4341"/>
                    <a:pt x="435" y="4341"/>
                    <a:pt x="435" y="4389"/>
                  </a:cubicBezTo>
                  <a:lnTo>
                    <a:pt x="580" y="4438"/>
                  </a:lnTo>
                  <a:lnTo>
                    <a:pt x="821" y="4438"/>
                  </a:lnTo>
                  <a:cubicBezTo>
                    <a:pt x="1110" y="4438"/>
                    <a:pt x="1399" y="4389"/>
                    <a:pt x="1641" y="4341"/>
                  </a:cubicBezTo>
                  <a:cubicBezTo>
                    <a:pt x="2364" y="4052"/>
                    <a:pt x="3039" y="3763"/>
                    <a:pt x="3714" y="3377"/>
                  </a:cubicBezTo>
                  <a:cubicBezTo>
                    <a:pt x="4390" y="2991"/>
                    <a:pt x="5065" y="2557"/>
                    <a:pt x="5595" y="2267"/>
                  </a:cubicBezTo>
                  <a:cubicBezTo>
                    <a:pt x="5885" y="2123"/>
                    <a:pt x="6174" y="1930"/>
                    <a:pt x="6463" y="1737"/>
                  </a:cubicBezTo>
                  <a:lnTo>
                    <a:pt x="6463" y="1737"/>
                  </a:lnTo>
                  <a:cubicBezTo>
                    <a:pt x="6078" y="1785"/>
                    <a:pt x="5740" y="1882"/>
                    <a:pt x="5451" y="2026"/>
                  </a:cubicBezTo>
                  <a:cubicBezTo>
                    <a:pt x="4872" y="2267"/>
                    <a:pt x="4148" y="2653"/>
                    <a:pt x="3425" y="2991"/>
                  </a:cubicBezTo>
                  <a:cubicBezTo>
                    <a:pt x="2798" y="3280"/>
                    <a:pt x="2123" y="3570"/>
                    <a:pt x="1448" y="3763"/>
                  </a:cubicBezTo>
                  <a:cubicBezTo>
                    <a:pt x="1255" y="3811"/>
                    <a:pt x="1014" y="3859"/>
                    <a:pt x="821" y="3859"/>
                  </a:cubicBezTo>
                  <a:cubicBezTo>
                    <a:pt x="772" y="3859"/>
                    <a:pt x="724" y="3811"/>
                    <a:pt x="676" y="3811"/>
                  </a:cubicBezTo>
                  <a:cubicBezTo>
                    <a:pt x="628" y="3811"/>
                    <a:pt x="628" y="3811"/>
                    <a:pt x="628" y="3763"/>
                  </a:cubicBezTo>
                  <a:cubicBezTo>
                    <a:pt x="580" y="3714"/>
                    <a:pt x="531" y="3618"/>
                    <a:pt x="676" y="3377"/>
                  </a:cubicBezTo>
                  <a:cubicBezTo>
                    <a:pt x="1062" y="2798"/>
                    <a:pt x="1592" y="2316"/>
                    <a:pt x="2171" y="1930"/>
                  </a:cubicBezTo>
                  <a:cubicBezTo>
                    <a:pt x="2798" y="1448"/>
                    <a:pt x="3473" y="1014"/>
                    <a:pt x="3956" y="676"/>
                  </a:cubicBezTo>
                  <a:cubicBezTo>
                    <a:pt x="4438" y="338"/>
                    <a:pt x="4775" y="49"/>
                    <a:pt x="47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67"/>
            <p:cNvSpPr/>
            <p:nvPr/>
          </p:nvSpPr>
          <p:spPr>
            <a:xfrm>
              <a:off x="2446950" y="2450575"/>
              <a:ext cx="120600" cy="174850"/>
            </a:xfrm>
            <a:custGeom>
              <a:avLst/>
              <a:gdLst/>
              <a:ahLst/>
              <a:cxnLst/>
              <a:rect l="l" t="t" r="r" b="b"/>
              <a:pathLst>
                <a:path w="4824" h="6994" extrusionOk="0">
                  <a:moveTo>
                    <a:pt x="1881" y="0"/>
                  </a:moveTo>
                  <a:cubicBezTo>
                    <a:pt x="1592" y="145"/>
                    <a:pt x="1351" y="338"/>
                    <a:pt x="1110" y="579"/>
                  </a:cubicBezTo>
                  <a:cubicBezTo>
                    <a:pt x="869" y="820"/>
                    <a:pt x="628" y="1061"/>
                    <a:pt x="435" y="1350"/>
                  </a:cubicBezTo>
                  <a:cubicBezTo>
                    <a:pt x="338" y="1495"/>
                    <a:pt x="242" y="1640"/>
                    <a:pt x="145" y="1833"/>
                  </a:cubicBezTo>
                  <a:cubicBezTo>
                    <a:pt x="97" y="2026"/>
                    <a:pt x="49" y="2267"/>
                    <a:pt x="49" y="2460"/>
                  </a:cubicBezTo>
                  <a:cubicBezTo>
                    <a:pt x="1" y="2653"/>
                    <a:pt x="1" y="2894"/>
                    <a:pt x="49" y="3087"/>
                  </a:cubicBezTo>
                  <a:cubicBezTo>
                    <a:pt x="97" y="3231"/>
                    <a:pt x="193" y="3328"/>
                    <a:pt x="290" y="3424"/>
                  </a:cubicBezTo>
                  <a:cubicBezTo>
                    <a:pt x="386" y="3521"/>
                    <a:pt x="483" y="3569"/>
                    <a:pt x="628" y="3617"/>
                  </a:cubicBezTo>
                  <a:cubicBezTo>
                    <a:pt x="724" y="3641"/>
                    <a:pt x="832" y="3653"/>
                    <a:pt x="941" y="3653"/>
                  </a:cubicBezTo>
                  <a:cubicBezTo>
                    <a:pt x="1050" y="3653"/>
                    <a:pt x="1158" y="3641"/>
                    <a:pt x="1254" y="3617"/>
                  </a:cubicBezTo>
                  <a:cubicBezTo>
                    <a:pt x="1399" y="3569"/>
                    <a:pt x="1544" y="3521"/>
                    <a:pt x="1689" y="3473"/>
                  </a:cubicBezTo>
                  <a:cubicBezTo>
                    <a:pt x="1978" y="3376"/>
                    <a:pt x="2219" y="3280"/>
                    <a:pt x="2364" y="3231"/>
                  </a:cubicBezTo>
                  <a:lnTo>
                    <a:pt x="2605" y="3135"/>
                  </a:lnTo>
                  <a:lnTo>
                    <a:pt x="2683" y="3109"/>
                  </a:lnTo>
                  <a:lnTo>
                    <a:pt x="2683" y="3109"/>
                  </a:lnTo>
                  <a:cubicBezTo>
                    <a:pt x="2246" y="3710"/>
                    <a:pt x="1963" y="4413"/>
                    <a:pt x="1833" y="5160"/>
                  </a:cubicBezTo>
                  <a:cubicBezTo>
                    <a:pt x="1785" y="5595"/>
                    <a:pt x="1785" y="6077"/>
                    <a:pt x="1881" y="6511"/>
                  </a:cubicBezTo>
                  <a:cubicBezTo>
                    <a:pt x="2026" y="6848"/>
                    <a:pt x="2171" y="6993"/>
                    <a:pt x="2171" y="6993"/>
                  </a:cubicBezTo>
                  <a:cubicBezTo>
                    <a:pt x="2219" y="6993"/>
                    <a:pt x="2123" y="6800"/>
                    <a:pt x="2074" y="6463"/>
                  </a:cubicBezTo>
                  <a:cubicBezTo>
                    <a:pt x="2026" y="6029"/>
                    <a:pt x="2074" y="5595"/>
                    <a:pt x="2171" y="5209"/>
                  </a:cubicBezTo>
                  <a:cubicBezTo>
                    <a:pt x="2315" y="4678"/>
                    <a:pt x="2508" y="4196"/>
                    <a:pt x="2798" y="3762"/>
                  </a:cubicBezTo>
                  <a:cubicBezTo>
                    <a:pt x="3039" y="3376"/>
                    <a:pt x="3328" y="2990"/>
                    <a:pt x="3714" y="2749"/>
                  </a:cubicBezTo>
                  <a:lnTo>
                    <a:pt x="4823" y="2074"/>
                  </a:lnTo>
                  <a:lnTo>
                    <a:pt x="3521" y="2267"/>
                  </a:lnTo>
                  <a:cubicBezTo>
                    <a:pt x="3232" y="2267"/>
                    <a:pt x="2942" y="2363"/>
                    <a:pt x="2701" y="2460"/>
                  </a:cubicBezTo>
                  <a:lnTo>
                    <a:pt x="2364" y="2556"/>
                  </a:lnTo>
                  <a:lnTo>
                    <a:pt x="2123" y="2653"/>
                  </a:lnTo>
                  <a:lnTo>
                    <a:pt x="1544" y="2942"/>
                  </a:lnTo>
                  <a:cubicBezTo>
                    <a:pt x="1303" y="3038"/>
                    <a:pt x="1013" y="3135"/>
                    <a:pt x="724" y="3135"/>
                  </a:cubicBezTo>
                  <a:cubicBezTo>
                    <a:pt x="628" y="3135"/>
                    <a:pt x="531" y="3038"/>
                    <a:pt x="483" y="2942"/>
                  </a:cubicBezTo>
                  <a:cubicBezTo>
                    <a:pt x="435" y="2797"/>
                    <a:pt x="435" y="2604"/>
                    <a:pt x="435" y="2460"/>
                  </a:cubicBezTo>
                  <a:cubicBezTo>
                    <a:pt x="483" y="1785"/>
                    <a:pt x="772" y="1158"/>
                    <a:pt x="1303" y="724"/>
                  </a:cubicBezTo>
                  <a:cubicBezTo>
                    <a:pt x="1640" y="289"/>
                    <a:pt x="1930" y="0"/>
                    <a:pt x="1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67"/>
            <p:cNvSpPr/>
            <p:nvPr/>
          </p:nvSpPr>
          <p:spPr>
            <a:xfrm>
              <a:off x="2392700" y="2512050"/>
              <a:ext cx="121800" cy="159175"/>
            </a:xfrm>
            <a:custGeom>
              <a:avLst/>
              <a:gdLst/>
              <a:ahLst/>
              <a:cxnLst/>
              <a:rect l="l" t="t" r="r" b="b"/>
              <a:pathLst>
                <a:path w="4872" h="6367" extrusionOk="0">
                  <a:moveTo>
                    <a:pt x="4871" y="1"/>
                  </a:moveTo>
                  <a:lnTo>
                    <a:pt x="3424" y="1158"/>
                  </a:lnTo>
                  <a:cubicBezTo>
                    <a:pt x="2846" y="3232"/>
                    <a:pt x="1640" y="5016"/>
                    <a:pt x="0" y="6367"/>
                  </a:cubicBezTo>
                  <a:cubicBezTo>
                    <a:pt x="1399" y="5981"/>
                    <a:pt x="2653" y="5547"/>
                    <a:pt x="3762" y="5161"/>
                  </a:cubicBezTo>
                  <a:lnTo>
                    <a:pt x="3907" y="5981"/>
                  </a:lnTo>
                  <a:cubicBezTo>
                    <a:pt x="4100" y="3955"/>
                    <a:pt x="4437" y="1978"/>
                    <a:pt x="48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67"/>
            <p:cNvSpPr/>
            <p:nvPr/>
          </p:nvSpPr>
          <p:spPr>
            <a:xfrm>
              <a:off x="2336025" y="2132250"/>
              <a:ext cx="244775" cy="217050"/>
            </a:xfrm>
            <a:custGeom>
              <a:avLst/>
              <a:gdLst/>
              <a:ahLst/>
              <a:cxnLst/>
              <a:rect l="l" t="t" r="r" b="b"/>
              <a:pathLst>
                <a:path w="9791" h="8682" extrusionOk="0">
                  <a:moveTo>
                    <a:pt x="9791" y="1"/>
                  </a:moveTo>
                  <a:cubicBezTo>
                    <a:pt x="9791" y="1"/>
                    <a:pt x="6125" y="1351"/>
                    <a:pt x="1447" y="3570"/>
                  </a:cubicBezTo>
                  <a:cubicBezTo>
                    <a:pt x="1737" y="3618"/>
                    <a:pt x="1978" y="3714"/>
                    <a:pt x="2267" y="3859"/>
                  </a:cubicBezTo>
                  <a:cubicBezTo>
                    <a:pt x="5691" y="5258"/>
                    <a:pt x="242" y="8296"/>
                    <a:pt x="1" y="8682"/>
                  </a:cubicBezTo>
                  <a:lnTo>
                    <a:pt x="7621" y="5740"/>
                  </a:lnTo>
                  <a:lnTo>
                    <a:pt x="97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67"/>
            <p:cNvSpPr/>
            <p:nvPr/>
          </p:nvSpPr>
          <p:spPr>
            <a:xfrm>
              <a:off x="2362550" y="1897150"/>
              <a:ext cx="463025" cy="326775"/>
            </a:xfrm>
            <a:custGeom>
              <a:avLst/>
              <a:gdLst/>
              <a:ahLst/>
              <a:cxnLst/>
              <a:rect l="l" t="t" r="r" b="b"/>
              <a:pathLst>
                <a:path w="18521" h="13071" extrusionOk="0">
                  <a:moveTo>
                    <a:pt x="18520" y="1"/>
                  </a:moveTo>
                  <a:lnTo>
                    <a:pt x="18520" y="1"/>
                  </a:lnTo>
                  <a:cubicBezTo>
                    <a:pt x="18375" y="49"/>
                    <a:pt x="18182" y="145"/>
                    <a:pt x="18038" y="193"/>
                  </a:cubicBezTo>
                  <a:cubicBezTo>
                    <a:pt x="17748" y="338"/>
                    <a:pt x="17363" y="579"/>
                    <a:pt x="16880" y="820"/>
                  </a:cubicBezTo>
                  <a:cubicBezTo>
                    <a:pt x="15723" y="1447"/>
                    <a:pt x="14565" y="2171"/>
                    <a:pt x="13504" y="2991"/>
                  </a:cubicBezTo>
                  <a:cubicBezTo>
                    <a:pt x="13215" y="3184"/>
                    <a:pt x="12926" y="3425"/>
                    <a:pt x="12685" y="3666"/>
                  </a:cubicBezTo>
                  <a:cubicBezTo>
                    <a:pt x="12395" y="3907"/>
                    <a:pt x="12154" y="4196"/>
                    <a:pt x="11913" y="4437"/>
                  </a:cubicBezTo>
                  <a:cubicBezTo>
                    <a:pt x="11479" y="4872"/>
                    <a:pt x="11093" y="5402"/>
                    <a:pt x="10755" y="5933"/>
                  </a:cubicBezTo>
                  <a:cubicBezTo>
                    <a:pt x="10177" y="6849"/>
                    <a:pt x="9791" y="7476"/>
                    <a:pt x="9791" y="7476"/>
                  </a:cubicBezTo>
                  <a:cubicBezTo>
                    <a:pt x="9791" y="7476"/>
                    <a:pt x="9694" y="7621"/>
                    <a:pt x="9550" y="7910"/>
                  </a:cubicBezTo>
                  <a:lnTo>
                    <a:pt x="9357" y="8296"/>
                  </a:lnTo>
                  <a:lnTo>
                    <a:pt x="8682" y="8633"/>
                  </a:lnTo>
                  <a:lnTo>
                    <a:pt x="5161" y="10514"/>
                  </a:lnTo>
                  <a:cubicBezTo>
                    <a:pt x="3907" y="11238"/>
                    <a:pt x="2701" y="12057"/>
                    <a:pt x="1689" y="12492"/>
                  </a:cubicBezTo>
                  <a:cubicBezTo>
                    <a:pt x="1158" y="12733"/>
                    <a:pt x="579" y="12926"/>
                    <a:pt x="1" y="13070"/>
                  </a:cubicBezTo>
                  <a:cubicBezTo>
                    <a:pt x="145" y="13070"/>
                    <a:pt x="338" y="13070"/>
                    <a:pt x="483" y="13022"/>
                  </a:cubicBezTo>
                  <a:cubicBezTo>
                    <a:pt x="676" y="12974"/>
                    <a:pt x="869" y="12926"/>
                    <a:pt x="1062" y="12877"/>
                  </a:cubicBezTo>
                  <a:cubicBezTo>
                    <a:pt x="1303" y="12829"/>
                    <a:pt x="1544" y="12733"/>
                    <a:pt x="1785" y="12636"/>
                  </a:cubicBezTo>
                  <a:cubicBezTo>
                    <a:pt x="2798" y="12250"/>
                    <a:pt x="4004" y="11431"/>
                    <a:pt x="5306" y="10804"/>
                  </a:cubicBezTo>
                  <a:lnTo>
                    <a:pt x="8875" y="8971"/>
                  </a:lnTo>
                  <a:lnTo>
                    <a:pt x="9501" y="8633"/>
                  </a:lnTo>
                  <a:cubicBezTo>
                    <a:pt x="9550" y="8633"/>
                    <a:pt x="9646" y="8585"/>
                    <a:pt x="9646" y="8537"/>
                  </a:cubicBezTo>
                  <a:lnTo>
                    <a:pt x="9694" y="8440"/>
                  </a:lnTo>
                  <a:lnTo>
                    <a:pt x="9791" y="8296"/>
                  </a:lnTo>
                  <a:cubicBezTo>
                    <a:pt x="9839" y="8247"/>
                    <a:pt x="9887" y="8151"/>
                    <a:pt x="9887" y="8103"/>
                  </a:cubicBezTo>
                  <a:lnTo>
                    <a:pt x="10128" y="7669"/>
                  </a:lnTo>
                  <a:cubicBezTo>
                    <a:pt x="10128" y="7669"/>
                    <a:pt x="10466" y="7042"/>
                    <a:pt x="11093" y="6125"/>
                  </a:cubicBezTo>
                  <a:cubicBezTo>
                    <a:pt x="11382" y="5595"/>
                    <a:pt x="11768" y="5113"/>
                    <a:pt x="12154" y="4630"/>
                  </a:cubicBezTo>
                  <a:cubicBezTo>
                    <a:pt x="12395" y="4389"/>
                    <a:pt x="12588" y="4148"/>
                    <a:pt x="12877" y="3907"/>
                  </a:cubicBezTo>
                  <a:cubicBezTo>
                    <a:pt x="13167" y="3666"/>
                    <a:pt x="13408" y="3425"/>
                    <a:pt x="13697" y="3184"/>
                  </a:cubicBezTo>
                  <a:cubicBezTo>
                    <a:pt x="14710" y="2364"/>
                    <a:pt x="15819" y="1592"/>
                    <a:pt x="16977" y="965"/>
                  </a:cubicBezTo>
                  <a:lnTo>
                    <a:pt x="18086" y="290"/>
                  </a:lnTo>
                  <a:cubicBezTo>
                    <a:pt x="18231" y="193"/>
                    <a:pt x="18375" y="97"/>
                    <a:pt x="18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67"/>
            <p:cNvSpPr/>
            <p:nvPr/>
          </p:nvSpPr>
          <p:spPr>
            <a:xfrm>
              <a:off x="3066675" y="2408250"/>
              <a:ext cx="460600" cy="219750"/>
            </a:xfrm>
            <a:custGeom>
              <a:avLst/>
              <a:gdLst/>
              <a:ahLst/>
              <a:cxnLst/>
              <a:rect l="l" t="t" r="r" b="b"/>
              <a:pathLst>
                <a:path w="18424" h="8790" extrusionOk="0">
                  <a:moveTo>
                    <a:pt x="15137" y="0"/>
                  </a:moveTo>
                  <a:cubicBezTo>
                    <a:pt x="13586" y="0"/>
                    <a:pt x="12171" y="3130"/>
                    <a:pt x="10755" y="4828"/>
                  </a:cubicBezTo>
                  <a:cubicBezTo>
                    <a:pt x="9722" y="6110"/>
                    <a:pt x="8137" y="6761"/>
                    <a:pt x="6795" y="6761"/>
                  </a:cubicBezTo>
                  <a:cubicBezTo>
                    <a:pt x="6321" y="6761"/>
                    <a:pt x="5877" y="6680"/>
                    <a:pt x="5499" y="6516"/>
                  </a:cubicBezTo>
                  <a:cubicBezTo>
                    <a:pt x="4100" y="5889"/>
                    <a:pt x="1" y="5358"/>
                    <a:pt x="1" y="5358"/>
                  </a:cubicBezTo>
                  <a:lnTo>
                    <a:pt x="1" y="5358"/>
                  </a:lnTo>
                  <a:cubicBezTo>
                    <a:pt x="2985" y="7768"/>
                    <a:pt x="5990" y="8789"/>
                    <a:pt x="8625" y="8789"/>
                  </a:cubicBezTo>
                  <a:cubicBezTo>
                    <a:pt x="11738" y="8789"/>
                    <a:pt x="14334" y="7364"/>
                    <a:pt x="15771" y="5117"/>
                  </a:cubicBezTo>
                  <a:cubicBezTo>
                    <a:pt x="18424" y="1018"/>
                    <a:pt x="15241" y="5"/>
                    <a:pt x="15241" y="5"/>
                  </a:cubicBezTo>
                  <a:cubicBezTo>
                    <a:pt x="15206" y="2"/>
                    <a:pt x="15171" y="0"/>
                    <a:pt x="15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67"/>
            <p:cNvSpPr/>
            <p:nvPr/>
          </p:nvSpPr>
          <p:spPr>
            <a:xfrm>
              <a:off x="3391000" y="2156375"/>
              <a:ext cx="35000" cy="33775"/>
            </a:xfrm>
            <a:custGeom>
              <a:avLst/>
              <a:gdLst/>
              <a:ahLst/>
              <a:cxnLst/>
              <a:rect l="l" t="t" r="r" b="b"/>
              <a:pathLst>
                <a:path w="1400" h="1351" extrusionOk="0">
                  <a:moveTo>
                    <a:pt x="869" y="1"/>
                  </a:moveTo>
                  <a:cubicBezTo>
                    <a:pt x="724" y="1"/>
                    <a:pt x="580" y="49"/>
                    <a:pt x="435" y="145"/>
                  </a:cubicBezTo>
                  <a:cubicBezTo>
                    <a:pt x="338" y="145"/>
                    <a:pt x="290" y="193"/>
                    <a:pt x="242" y="242"/>
                  </a:cubicBezTo>
                  <a:cubicBezTo>
                    <a:pt x="242" y="242"/>
                    <a:pt x="194" y="290"/>
                    <a:pt x="146" y="386"/>
                  </a:cubicBezTo>
                  <a:cubicBezTo>
                    <a:pt x="97" y="531"/>
                    <a:pt x="49" y="676"/>
                    <a:pt x="49" y="772"/>
                  </a:cubicBezTo>
                  <a:cubicBezTo>
                    <a:pt x="1" y="1062"/>
                    <a:pt x="49" y="1303"/>
                    <a:pt x="146" y="1351"/>
                  </a:cubicBezTo>
                  <a:cubicBezTo>
                    <a:pt x="290" y="1351"/>
                    <a:pt x="435" y="1158"/>
                    <a:pt x="580" y="1013"/>
                  </a:cubicBezTo>
                  <a:lnTo>
                    <a:pt x="773" y="869"/>
                  </a:lnTo>
                  <a:lnTo>
                    <a:pt x="821" y="820"/>
                  </a:lnTo>
                  <a:cubicBezTo>
                    <a:pt x="821" y="772"/>
                    <a:pt x="869" y="772"/>
                    <a:pt x="869" y="724"/>
                  </a:cubicBezTo>
                  <a:cubicBezTo>
                    <a:pt x="917" y="676"/>
                    <a:pt x="965" y="627"/>
                    <a:pt x="1014" y="579"/>
                  </a:cubicBezTo>
                  <a:cubicBezTo>
                    <a:pt x="1110" y="483"/>
                    <a:pt x="1303" y="386"/>
                    <a:pt x="1351" y="386"/>
                  </a:cubicBezTo>
                  <a:cubicBezTo>
                    <a:pt x="1399" y="338"/>
                    <a:pt x="1399" y="242"/>
                    <a:pt x="1303" y="145"/>
                  </a:cubicBezTo>
                  <a:cubicBezTo>
                    <a:pt x="1158" y="49"/>
                    <a:pt x="1014" y="1"/>
                    <a:pt x="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67"/>
            <p:cNvSpPr/>
            <p:nvPr/>
          </p:nvSpPr>
          <p:spPr>
            <a:xfrm>
              <a:off x="3018450" y="2176875"/>
              <a:ext cx="473850" cy="404825"/>
            </a:xfrm>
            <a:custGeom>
              <a:avLst/>
              <a:gdLst/>
              <a:ahLst/>
              <a:cxnLst/>
              <a:rect l="l" t="t" r="r" b="b"/>
              <a:pathLst>
                <a:path w="18954" h="16193" extrusionOk="0">
                  <a:moveTo>
                    <a:pt x="15867" y="0"/>
                  </a:moveTo>
                  <a:lnTo>
                    <a:pt x="15867" y="0"/>
                  </a:lnTo>
                  <a:cubicBezTo>
                    <a:pt x="15916" y="242"/>
                    <a:pt x="16012" y="434"/>
                    <a:pt x="16109" y="627"/>
                  </a:cubicBezTo>
                  <a:cubicBezTo>
                    <a:pt x="16301" y="965"/>
                    <a:pt x="16591" y="1495"/>
                    <a:pt x="16977" y="2074"/>
                  </a:cubicBezTo>
                  <a:cubicBezTo>
                    <a:pt x="17362" y="2749"/>
                    <a:pt x="17700" y="3473"/>
                    <a:pt x="17989" y="4196"/>
                  </a:cubicBezTo>
                  <a:cubicBezTo>
                    <a:pt x="18327" y="4968"/>
                    <a:pt x="18423" y="5836"/>
                    <a:pt x="18231" y="6704"/>
                  </a:cubicBezTo>
                  <a:cubicBezTo>
                    <a:pt x="17941" y="7476"/>
                    <a:pt x="17459" y="8199"/>
                    <a:pt x="16784" y="8730"/>
                  </a:cubicBezTo>
                  <a:cubicBezTo>
                    <a:pt x="16446" y="9019"/>
                    <a:pt x="16109" y="9212"/>
                    <a:pt x="15771" y="9453"/>
                  </a:cubicBezTo>
                  <a:cubicBezTo>
                    <a:pt x="15578" y="9549"/>
                    <a:pt x="15433" y="9694"/>
                    <a:pt x="15289" y="9839"/>
                  </a:cubicBezTo>
                  <a:cubicBezTo>
                    <a:pt x="15144" y="9935"/>
                    <a:pt x="14999" y="10080"/>
                    <a:pt x="14903" y="10176"/>
                  </a:cubicBezTo>
                  <a:cubicBezTo>
                    <a:pt x="14855" y="10080"/>
                    <a:pt x="14806" y="10032"/>
                    <a:pt x="14758" y="9935"/>
                  </a:cubicBezTo>
                  <a:cubicBezTo>
                    <a:pt x="14614" y="9646"/>
                    <a:pt x="14421" y="9357"/>
                    <a:pt x="14421" y="9357"/>
                  </a:cubicBezTo>
                  <a:cubicBezTo>
                    <a:pt x="14421" y="9357"/>
                    <a:pt x="14179" y="9115"/>
                    <a:pt x="13890" y="8971"/>
                  </a:cubicBezTo>
                  <a:cubicBezTo>
                    <a:pt x="13664" y="8820"/>
                    <a:pt x="13409" y="8699"/>
                    <a:pt x="13285" y="8699"/>
                  </a:cubicBezTo>
                  <a:cubicBezTo>
                    <a:pt x="13250" y="8699"/>
                    <a:pt x="13225" y="8708"/>
                    <a:pt x="13215" y="8730"/>
                  </a:cubicBezTo>
                  <a:cubicBezTo>
                    <a:pt x="13167" y="8826"/>
                    <a:pt x="13311" y="9115"/>
                    <a:pt x="13456" y="9357"/>
                  </a:cubicBezTo>
                  <a:cubicBezTo>
                    <a:pt x="13649" y="9646"/>
                    <a:pt x="13794" y="9887"/>
                    <a:pt x="13794" y="9887"/>
                  </a:cubicBezTo>
                  <a:cubicBezTo>
                    <a:pt x="13794" y="9887"/>
                    <a:pt x="14035" y="10128"/>
                    <a:pt x="14324" y="10321"/>
                  </a:cubicBezTo>
                  <a:lnTo>
                    <a:pt x="14614" y="10514"/>
                  </a:lnTo>
                  <a:cubicBezTo>
                    <a:pt x="14276" y="10852"/>
                    <a:pt x="14035" y="11189"/>
                    <a:pt x="13745" y="11575"/>
                  </a:cubicBezTo>
                  <a:cubicBezTo>
                    <a:pt x="13504" y="11913"/>
                    <a:pt x="13408" y="12154"/>
                    <a:pt x="13408" y="12154"/>
                  </a:cubicBezTo>
                  <a:lnTo>
                    <a:pt x="13070" y="12684"/>
                  </a:lnTo>
                  <a:cubicBezTo>
                    <a:pt x="12829" y="13167"/>
                    <a:pt x="12540" y="13649"/>
                    <a:pt x="12202" y="14035"/>
                  </a:cubicBezTo>
                  <a:cubicBezTo>
                    <a:pt x="11672" y="14565"/>
                    <a:pt x="11045" y="14999"/>
                    <a:pt x="10369" y="15240"/>
                  </a:cubicBezTo>
                  <a:cubicBezTo>
                    <a:pt x="9683" y="15483"/>
                    <a:pt x="8962" y="15590"/>
                    <a:pt x="8236" y="15590"/>
                  </a:cubicBezTo>
                  <a:cubicBezTo>
                    <a:pt x="8095" y="15590"/>
                    <a:pt x="7954" y="15586"/>
                    <a:pt x="7813" y="15578"/>
                  </a:cubicBezTo>
                  <a:cubicBezTo>
                    <a:pt x="6897" y="15482"/>
                    <a:pt x="6029" y="15289"/>
                    <a:pt x="5161" y="15047"/>
                  </a:cubicBezTo>
                  <a:cubicBezTo>
                    <a:pt x="4389" y="14806"/>
                    <a:pt x="3618" y="14662"/>
                    <a:pt x="2798" y="14565"/>
                  </a:cubicBezTo>
                  <a:cubicBezTo>
                    <a:pt x="2605" y="14549"/>
                    <a:pt x="2412" y="14538"/>
                    <a:pt x="2221" y="14538"/>
                  </a:cubicBezTo>
                  <a:cubicBezTo>
                    <a:pt x="1839" y="14538"/>
                    <a:pt x="1463" y="14581"/>
                    <a:pt x="1110" y="14710"/>
                  </a:cubicBezTo>
                  <a:lnTo>
                    <a:pt x="772" y="14758"/>
                  </a:lnTo>
                  <a:cubicBezTo>
                    <a:pt x="724" y="14710"/>
                    <a:pt x="724" y="14662"/>
                    <a:pt x="772" y="14613"/>
                  </a:cubicBezTo>
                  <a:cubicBezTo>
                    <a:pt x="772" y="14469"/>
                    <a:pt x="1013" y="14276"/>
                    <a:pt x="965" y="14179"/>
                  </a:cubicBezTo>
                  <a:cubicBezTo>
                    <a:pt x="917" y="14131"/>
                    <a:pt x="820" y="14083"/>
                    <a:pt x="700" y="14083"/>
                  </a:cubicBezTo>
                  <a:cubicBezTo>
                    <a:pt x="579" y="14083"/>
                    <a:pt x="435" y="14131"/>
                    <a:pt x="290" y="14276"/>
                  </a:cubicBezTo>
                  <a:cubicBezTo>
                    <a:pt x="145" y="14372"/>
                    <a:pt x="49" y="14565"/>
                    <a:pt x="0" y="14758"/>
                  </a:cubicBezTo>
                  <a:cubicBezTo>
                    <a:pt x="0" y="14806"/>
                    <a:pt x="0" y="14903"/>
                    <a:pt x="0" y="14999"/>
                  </a:cubicBezTo>
                  <a:lnTo>
                    <a:pt x="0" y="15047"/>
                  </a:lnTo>
                  <a:cubicBezTo>
                    <a:pt x="49" y="15096"/>
                    <a:pt x="49" y="15144"/>
                    <a:pt x="97" y="15192"/>
                  </a:cubicBezTo>
                  <a:cubicBezTo>
                    <a:pt x="145" y="15337"/>
                    <a:pt x="290" y="15433"/>
                    <a:pt x="386" y="15530"/>
                  </a:cubicBezTo>
                  <a:cubicBezTo>
                    <a:pt x="563" y="15671"/>
                    <a:pt x="765" y="15761"/>
                    <a:pt x="880" y="15761"/>
                  </a:cubicBezTo>
                  <a:cubicBezTo>
                    <a:pt x="922" y="15761"/>
                    <a:pt x="952" y="15749"/>
                    <a:pt x="965" y="15723"/>
                  </a:cubicBezTo>
                  <a:cubicBezTo>
                    <a:pt x="1062" y="15626"/>
                    <a:pt x="917" y="15385"/>
                    <a:pt x="869" y="15192"/>
                  </a:cubicBezTo>
                  <a:cubicBezTo>
                    <a:pt x="869" y="15096"/>
                    <a:pt x="820" y="14999"/>
                    <a:pt x="820" y="14903"/>
                  </a:cubicBezTo>
                  <a:lnTo>
                    <a:pt x="820" y="14855"/>
                  </a:lnTo>
                  <a:cubicBezTo>
                    <a:pt x="1158" y="14782"/>
                    <a:pt x="1484" y="14746"/>
                    <a:pt x="1803" y="14746"/>
                  </a:cubicBezTo>
                  <a:cubicBezTo>
                    <a:pt x="2123" y="14746"/>
                    <a:pt x="2436" y="14782"/>
                    <a:pt x="2749" y="14855"/>
                  </a:cubicBezTo>
                  <a:cubicBezTo>
                    <a:pt x="3521" y="14999"/>
                    <a:pt x="4293" y="15192"/>
                    <a:pt x="5064" y="15433"/>
                  </a:cubicBezTo>
                  <a:cubicBezTo>
                    <a:pt x="5933" y="15771"/>
                    <a:pt x="6849" y="16012"/>
                    <a:pt x="7765" y="16157"/>
                  </a:cubicBezTo>
                  <a:cubicBezTo>
                    <a:pt x="7994" y="16181"/>
                    <a:pt x="8229" y="16193"/>
                    <a:pt x="8467" y="16193"/>
                  </a:cubicBezTo>
                  <a:cubicBezTo>
                    <a:pt x="9179" y="16193"/>
                    <a:pt x="9911" y="16084"/>
                    <a:pt x="10562" y="15867"/>
                  </a:cubicBezTo>
                  <a:cubicBezTo>
                    <a:pt x="11382" y="15578"/>
                    <a:pt x="12154" y="15144"/>
                    <a:pt x="12733" y="14517"/>
                  </a:cubicBezTo>
                  <a:cubicBezTo>
                    <a:pt x="13167" y="14083"/>
                    <a:pt x="13504" y="13601"/>
                    <a:pt x="13794" y="13070"/>
                  </a:cubicBezTo>
                  <a:lnTo>
                    <a:pt x="14083" y="12540"/>
                  </a:lnTo>
                  <a:cubicBezTo>
                    <a:pt x="14083" y="12540"/>
                    <a:pt x="14228" y="12347"/>
                    <a:pt x="14421" y="12009"/>
                  </a:cubicBezTo>
                  <a:cubicBezTo>
                    <a:pt x="14710" y="11527"/>
                    <a:pt x="15048" y="11141"/>
                    <a:pt x="15385" y="10707"/>
                  </a:cubicBezTo>
                  <a:cubicBezTo>
                    <a:pt x="15626" y="10466"/>
                    <a:pt x="15916" y="10225"/>
                    <a:pt x="16205" y="10032"/>
                  </a:cubicBezTo>
                  <a:cubicBezTo>
                    <a:pt x="16494" y="9791"/>
                    <a:pt x="16880" y="9549"/>
                    <a:pt x="17218" y="9212"/>
                  </a:cubicBezTo>
                  <a:cubicBezTo>
                    <a:pt x="17989" y="8585"/>
                    <a:pt x="18520" y="7765"/>
                    <a:pt x="18761" y="6801"/>
                  </a:cubicBezTo>
                  <a:cubicBezTo>
                    <a:pt x="18954" y="5884"/>
                    <a:pt x="18858" y="4871"/>
                    <a:pt x="18423" y="4003"/>
                  </a:cubicBezTo>
                  <a:cubicBezTo>
                    <a:pt x="18086" y="3280"/>
                    <a:pt x="17700" y="2556"/>
                    <a:pt x="17218" y="1881"/>
                  </a:cubicBezTo>
                  <a:cubicBezTo>
                    <a:pt x="16832" y="1303"/>
                    <a:pt x="16494" y="868"/>
                    <a:pt x="16253" y="531"/>
                  </a:cubicBezTo>
                  <a:cubicBezTo>
                    <a:pt x="16157" y="338"/>
                    <a:pt x="16012" y="145"/>
                    <a:pt x="15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67"/>
            <p:cNvSpPr/>
            <p:nvPr/>
          </p:nvSpPr>
          <p:spPr>
            <a:xfrm>
              <a:off x="3126725" y="2235400"/>
              <a:ext cx="256600" cy="186250"/>
            </a:xfrm>
            <a:custGeom>
              <a:avLst/>
              <a:gdLst/>
              <a:ahLst/>
              <a:cxnLst/>
              <a:rect l="l" t="t" r="r" b="b"/>
              <a:pathLst>
                <a:path w="10264" h="7450" extrusionOk="0">
                  <a:moveTo>
                    <a:pt x="8547" y="1"/>
                  </a:moveTo>
                  <a:cubicBezTo>
                    <a:pt x="5610" y="1"/>
                    <a:pt x="0" y="7020"/>
                    <a:pt x="4833" y="7450"/>
                  </a:cubicBezTo>
                  <a:cubicBezTo>
                    <a:pt x="5411" y="7450"/>
                    <a:pt x="5990" y="7401"/>
                    <a:pt x="6569" y="7353"/>
                  </a:cubicBezTo>
                  <a:cubicBezTo>
                    <a:pt x="7244" y="7305"/>
                    <a:pt x="8402" y="7257"/>
                    <a:pt x="8932" y="6774"/>
                  </a:cubicBezTo>
                  <a:cubicBezTo>
                    <a:pt x="9077" y="6678"/>
                    <a:pt x="9173" y="6582"/>
                    <a:pt x="9221" y="6437"/>
                  </a:cubicBezTo>
                  <a:cubicBezTo>
                    <a:pt x="9704" y="5376"/>
                    <a:pt x="9993" y="4267"/>
                    <a:pt x="10090" y="3109"/>
                  </a:cubicBezTo>
                  <a:cubicBezTo>
                    <a:pt x="10264" y="847"/>
                    <a:pt x="9566" y="1"/>
                    <a:pt x="8547" y="1"/>
                  </a:cubicBezTo>
                  <a:close/>
                </a:path>
              </a:pathLst>
            </a:custGeom>
            <a:solidFill>
              <a:srgbClr val="691A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67"/>
            <p:cNvSpPr/>
            <p:nvPr/>
          </p:nvSpPr>
          <p:spPr>
            <a:xfrm>
              <a:off x="3198875" y="2251300"/>
              <a:ext cx="149950" cy="135225"/>
            </a:xfrm>
            <a:custGeom>
              <a:avLst/>
              <a:gdLst/>
              <a:ahLst/>
              <a:cxnLst/>
              <a:rect l="l" t="t" r="r" b="b"/>
              <a:pathLst>
                <a:path w="5998" h="5409" extrusionOk="0">
                  <a:moveTo>
                    <a:pt x="5289" y="0"/>
                  </a:moveTo>
                  <a:cubicBezTo>
                    <a:pt x="3310" y="0"/>
                    <a:pt x="1" y="3622"/>
                    <a:pt x="596" y="5367"/>
                  </a:cubicBezTo>
                  <a:cubicBezTo>
                    <a:pt x="681" y="5395"/>
                    <a:pt x="776" y="5409"/>
                    <a:pt x="880" y="5409"/>
                  </a:cubicBezTo>
                  <a:cubicBezTo>
                    <a:pt x="1667" y="5409"/>
                    <a:pt x="2972" y="4625"/>
                    <a:pt x="4165" y="3389"/>
                  </a:cubicBezTo>
                  <a:cubicBezTo>
                    <a:pt x="5226" y="2232"/>
                    <a:pt x="5901" y="978"/>
                    <a:pt x="5998" y="206"/>
                  </a:cubicBezTo>
                  <a:cubicBezTo>
                    <a:pt x="5794" y="65"/>
                    <a:pt x="5553" y="0"/>
                    <a:pt x="5289" y="0"/>
                  </a:cubicBezTo>
                  <a:close/>
                </a:path>
              </a:pathLst>
            </a:custGeom>
            <a:solidFill>
              <a:srgbClr val="691A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67"/>
            <p:cNvSpPr/>
            <p:nvPr/>
          </p:nvSpPr>
          <p:spPr>
            <a:xfrm>
              <a:off x="3202925" y="2251625"/>
              <a:ext cx="179675" cy="169300"/>
            </a:xfrm>
            <a:custGeom>
              <a:avLst/>
              <a:gdLst/>
              <a:ahLst/>
              <a:cxnLst/>
              <a:rect l="l" t="t" r="r" b="b"/>
              <a:pathLst>
                <a:path w="7187" h="6772" extrusionOk="0">
                  <a:moveTo>
                    <a:pt x="6704" y="1"/>
                  </a:moveTo>
                  <a:cubicBezTo>
                    <a:pt x="6559" y="1737"/>
                    <a:pt x="5788" y="3328"/>
                    <a:pt x="4534" y="4534"/>
                  </a:cubicBezTo>
                  <a:cubicBezTo>
                    <a:pt x="3338" y="5667"/>
                    <a:pt x="2203" y="5999"/>
                    <a:pt x="1278" y="5999"/>
                  </a:cubicBezTo>
                  <a:cubicBezTo>
                    <a:pt x="785" y="5999"/>
                    <a:pt x="352" y="5905"/>
                    <a:pt x="0" y="5788"/>
                  </a:cubicBezTo>
                  <a:lnTo>
                    <a:pt x="0" y="5788"/>
                  </a:lnTo>
                  <a:cubicBezTo>
                    <a:pt x="193" y="6318"/>
                    <a:pt x="772" y="6704"/>
                    <a:pt x="1785" y="6752"/>
                  </a:cubicBezTo>
                  <a:cubicBezTo>
                    <a:pt x="1940" y="6765"/>
                    <a:pt x="2095" y="6771"/>
                    <a:pt x="2250" y="6771"/>
                  </a:cubicBezTo>
                  <a:cubicBezTo>
                    <a:pt x="2674" y="6771"/>
                    <a:pt x="3097" y="6727"/>
                    <a:pt x="3521" y="6656"/>
                  </a:cubicBezTo>
                  <a:cubicBezTo>
                    <a:pt x="4196" y="6608"/>
                    <a:pt x="5354" y="6559"/>
                    <a:pt x="5884" y="6125"/>
                  </a:cubicBezTo>
                  <a:cubicBezTo>
                    <a:pt x="6029" y="6029"/>
                    <a:pt x="6125" y="5884"/>
                    <a:pt x="6173" y="5740"/>
                  </a:cubicBezTo>
                  <a:cubicBezTo>
                    <a:pt x="6656" y="4727"/>
                    <a:pt x="6945" y="3569"/>
                    <a:pt x="7042" y="2412"/>
                  </a:cubicBezTo>
                  <a:cubicBezTo>
                    <a:pt x="7186" y="1592"/>
                    <a:pt x="7042" y="772"/>
                    <a:pt x="6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67"/>
            <p:cNvSpPr/>
            <p:nvPr/>
          </p:nvSpPr>
          <p:spPr>
            <a:xfrm>
              <a:off x="3237875" y="2305900"/>
              <a:ext cx="53075" cy="48200"/>
            </a:xfrm>
            <a:custGeom>
              <a:avLst/>
              <a:gdLst/>
              <a:ahLst/>
              <a:cxnLst/>
              <a:rect l="l" t="t" r="r" b="b"/>
              <a:pathLst>
                <a:path w="2123" h="1928" extrusionOk="0">
                  <a:moveTo>
                    <a:pt x="1640" y="1"/>
                  </a:moveTo>
                  <a:cubicBezTo>
                    <a:pt x="1362" y="1"/>
                    <a:pt x="944" y="214"/>
                    <a:pt x="628" y="530"/>
                  </a:cubicBezTo>
                  <a:cubicBezTo>
                    <a:pt x="194" y="1013"/>
                    <a:pt x="1" y="1591"/>
                    <a:pt x="242" y="1832"/>
                  </a:cubicBezTo>
                  <a:cubicBezTo>
                    <a:pt x="307" y="1897"/>
                    <a:pt x="396" y="1927"/>
                    <a:pt x="499" y="1927"/>
                  </a:cubicBezTo>
                  <a:cubicBezTo>
                    <a:pt x="783" y="1927"/>
                    <a:pt x="1178" y="1703"/>
                    <a:pt x="1496" y="1350"/>
                  </a:cubicBezTo>
                  <a:cubicBezTo>
                    <a:pt x="1978" y="868"/>
                    <a:pt x="2123" y="289"/>
                    <a:pt x="1882" y="96"/>
                  </a:cubicBezTo>
                  <a:cubicBezTo>
                    <a:pt x="1829" y="31"/>
                    <a:pt x="1745" y="1"/>
                    <a:pt x="1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67"/>
            <p:cNvSpPr/>
            <p:nvPr/>
          </p:nvSpPr>
          <p:spPr>
            <a:xfrm>
              <a:off x="3477825" y="2415450"/>
              <a:ext cx="54275" cy="236500"/>
            </a:xfrm>
            <a:custGeom>
              <a:avLst/>
              <a:gdLst/>
              <a:ahLst/>
              <a:cxnLst/>
              <a:rect l="l" t="t" r="r" b="b"/>
              <a:pathLst>
                <a:path w="2171" h="9460" extrusionOk="0">
                  <a:moveTo>
                    <a:pt x="64" y="0"/>
                  </a:moveTo>
                  <a:cubicBezTo>
                    <a:pt x="58" y="0"/>
                    <a:pt x="53" y="2"/>
                    <a:pt x="48" y="6"/>
                  </a:cubicBezTo>
                  <a:cubicBezTo>
                    <a:pt x="0" y="55"/>
                    <a:pt x="145" y="344"/>
                    <a:pt x="386" y="730"/>
                  </a:cubicBezTo>
                  <a:cubicBezTo>
                    <a:pt x="675" y="1212"/>
                    <a:pt x="917" y="1743"/>
                    <a:pt x="1110" y="2273"/>
                  </a:cubicBezTo>
                  <a:cubicBezTo>
                    <a:pt x="1302" y="2804"/>
                    <a:pt x="1399" y="3334"/>
                    <a:pt x="1447" y="3913"/>
                  </a:cubicBezTo>
                  <a:lnTo>
                    <a:pt x="1447" y="4443"/>
                  </a:lnTo>
                  <a:lnTo>
                    <a:pt x="1447" y="4636"/>
                  </a:lnTo>
                  <a:lnTo>
                    <a:pt x="1447" y="4829"/>
                  </a:lnTo>
                  <a:cubicBezTo>
                    <a:pt x="1447" y="5022"/>
                    <a:pt x="1447" y="5215"/>
                    <a:pt x="1447" y="5408"/>
                  </a:cubicBezTo>
                  <a:cubicBezTo>
                    <a:pt x="1351" y="5939"/>
                    <a:pt x="1254" y="6517"/>
                    <a:pt x="1110" y="7048"/>
                  </a:cubicBezTo>
                  <a:cubicBezTo>
                    <a:pt x="772" y="8253"/>
                    <a:pt x="193" y="9411"/>
                    <a:pt x="290" y="9459"/>
                  </a:cubicBezTo>
                  <a:cubicBezTo>
                    <a:pt x="868" y="8832"/>
                    <a:pt x="1302" y="8061"/>
                    <a:pt x="1592" y="7241"/>
                  </a:cubicBezTo>
                  <a:cubicBezTo>
                    <a:pt x="1833" y="6662"/>
                    <a:pt x="1978" y="6083"/>
                    <a:pt x="2122" y="5504"/>
                  </a:cubicBezTo>
                  <a:cubicBezTo>
                    <a:pt x="2122" y="5263"/>
                    <a:pt x="2171" y="5070"/>
                    <a:pt x="2171" y="4878"/>
                  </a:cubicBezTo>
                  <a:lnTo>
                    <a:pt x="2171" y="4636"/>
                  </a:lnTo>
                  <a:cubicBezTo>
                    <a:pt x="2171" y="4588"/>
                    <a:pt x="2171" y="4492"/>
                    <a:pt x="2171" y="4443"/>
                  </a:cubicBezTo>
                  <a:cubicBezTo>
                    <a:pt x="2171" y="4299"/>
                    <a:pt x="2171" y="4058"/>
                    <a:pt x="2122" y="3816"/>
                  </a:cubicBezTo>
                  <a:cubicBezTo>
                    <a:pt x="2026" y="3238"/>
                    <a:pt x="1833" y="2611"/>
                    <a:pt x="1592" y="2080"/>
                  </a:cubicBezTo>
                  <a:cubicBezTo>
                    <a:pt x="1351" y="1502"/>
                    <a:pt x="1013" y="1019"/>
                    <a:pt x="627" y="537"/>
                  </a:cubicBezTo>
                  <a:cubicBezTo>
                    <a:pt x="319" y="228"/>
                    <a:pt x="131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67"/>
            <p:cNvSpPr/>
            <p:nvPr/>
          </p:nvSpPr>
          <p:spPr>
            <a:xfrm>
              <a:off x="3272850" y="2461550"/>
              <a:ext cx="22925" cy="21450"/>
            </a:xfrm>
            <a:custGeom>
              <a:avLst/>
              <a:gdLst/>
              <a:ahLst/>
              <a:cxnLst/>
              <a:rect l="l" t="t" r="r" b="b"/>
              <a:pathLst>
                <a:path w="917" h="858" extrusionOk="0">
                  <a:moveTo>
                    <a:pt x="474" y="1"/>
                  </a:moveTo>
                  <a:cubicBezTo>
                    <a:pt x="360" y="1"/>
                    <a:pt x="242" y="43"/>
                    <a:pt x="145" y="140"/>
                  </a:cubicBezTo>
                  <a:cubicBezTo>
                    <a:pt x="1" y="285"/>
                    <a:pt x="1" y="574"/>
                    <a:pt x="145" y="719"/>
                  </a:cubicBezTo>
                  <a:cubicBezTo>
                    <a:pt x="242" y="815"/>
                    <a:pt x="360" y="858"/>
                    <a:pt x="474" y="858"/>
                  </a:cubicBezTo>
                  <a:cubicBezTo>
                    <a:pt x="703" y="858"/>
                    <a:pt x="917" y="686"/>
                    <a:pt x="917" y="429"/>
                  </a:cubicBezTo>
                  <a:cubicBezTo>
                    <a:pt x="917" y="172"/>
                    <a:pt x="703" y="1"/>
                    <a:pt x="474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67"/>
            <p:cNvSpPr/>
            <p:nvPr/>
          </p:nvSpPr>
          <p:spPr>
            <a:xfrm>
              <a:off x="3231850" y="2479800"/>
              <a:ext cx="8475" cy="7875"/>
            </a:xfrm>
            <a:custGeom>
              <a:avLst/>
              <a:gdLst/>
              <a:ahLst/>
              <a:cxnLst/>
              <a:rect l="l" t="t" r="r" b="b"/>
              <a:pathLst>
                <a:path w="339" h="315" extrusionOk="0">
                  <a:moveTo>
                    <a:pt x="170" y="1"/>
                  </a:moveTo>
                  <a:cubicBezTo>
                    <a:pt x="121" y="1"/>
                    <a:pt x="73" y="13"/>
                    <a:pt x="49" y="37"/>
                  </a:cubicBezTo>
                  <a:cubicBezTo>
                    <a:pt x="1" y="85"/>
                    <a:pt x="1" y="230"/>
                    <a:pt x="49" y="278"/>
                  </a:cubicBezTo>
                  <a:cubicBezTo>
                    <a:pt x="73" y="302"/>
                    <a:pt x="121" y="314"/>
                    <a:pt x="170" y="314"/>
                  </a:cubicBezTo>
                  <a:cubicBezTo>
                    <a:pt x="218" y="314"/>
                    <a:pt x="266" y="302"/>
                    <a:pt x="290" y="278"/>
                  </a:cubicBezTo>
                  <a:cubicBezTo>
                    <a:pt x="338" y="230"/>
                    <a:pt x="338" y="85"/>
                    <a:pt x="290" y="37"/>
                  </a:cubicBezTo>
                  <a:cubicBezTo>
                    <a:pt x="266" y="13"/>
                    <a:pt x="218" y="1"/>
                    <a:pt x="170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67"/>
            <p:cNvSpPr/>
            <p:nvPr/>
          </p:nvSpPr>
          <p:spPr>
            <a:xfrm>
              <a:off x="3257175" y="2515300"/>
              <a:ext cx="13375" cy="10650"/>
            </a:xfrm>
            <a:custGeom>
              <a:avLst/>
              <a:gdLst/>
              <a:ahLst/>
              <a:cxnLst/>
              <a:rect l="l" t="t" r="r" b="b"/>
              <a:pathLst>
                <a:path w="535" h="426" extrusionOk="0">
                  <a:moveTo>
                    <a:pt x="240" y="0"/>
                  </a:moveTo>
                  <a:cubicBezTo>
                    <a:pt x="192" y="0"/>
                    <a:pt x="142" y="19"/>
                    <a:pt x="97" y="64"/>
                  </a:cubicBezTo>
                  <a:cubicBezTo>
                    <a:pt x="1" y="112"/>
                    <a:pt x="1" y="257"/>
                    <a:pt x="97" y="353"/>
                  </a:cubicBezTo>
                  <a:cubicBezTo>
                    <a:pt x="121" y="401"/>
                    <a:pt x="169" y="425"/>
                    <a:pt x="224" y="425"/>
                  </a:cubicBezTo>
                  <a:cubicBezTo>
                    <a:pt x="278" y="425"/>
                    <a:pt x="338" y="401"/>
                    <a:pt x="386" y="353"/>
                  </a:cubicBezTo>
                  <a:cubicBezTo>
                    <a:pt x="534" y="205"/>
                    <a:pt x="398" y="0"/>
                    <a:pt x="240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67"/>
            <p:cNvSpPr/>
            <p:nvPr/>
          </p:nvSpPr>
          <p:spPr>
            <a:xfrm>
              <a:off x="3441650" y="2313325"/>
              <a:ext cx="16900" cy="16475"/>
            </a:xfrm>
            <a:custGeom>
              <a:avLst/>
              <a:gdLst/>
              <a:ahLst/>
              <a:cxnLst/>
              <a:rect l="l" t="t" r="r" b="b"/>
              <a:pathLst>
                <a:path w="676" h="659" extrusionOk="0">
                  <a:moveTo>
                    <a:pt x="355" y="1"/>
                  </a:moveTo>
                  <a:cubicBezTo>
                    <a:pt x="280" y="1"/>
                    <a:pt x="206" y="28"/>
                    <a:pt x="145" y="89"/>
                  </a:cubicBezTo>
                  <a:cubicBezTo>
                    <a:pt x="0" y="233"/>
                    <a:pt x="0" y="426"/>
                    <a:pt x="145" y="571"/>
                  </a:cubicBezTo>
                  <a:cubicBezTo>
                    <a:pt x="206" y="631"/>
                    <a:pt x="280" y="659"/>
                    <a:pt x="355" y="659"/>
                  </a:cubicBezTo>
                  <a:cubicBezTo>
                    <a:pt x="517" y="659"/>
                    <a:pt x="676" y="528"/>
                    <a:pt x="676" y="330"/>
                  </a:cubicBezTo>
                  <a:cubicBezTo>
                    <a:pt x="676" y="131"/>
                    <a:pt x="517" y="1"/>
                    <a:pt x="355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67"/>
            <p:cNvSpPr/>
            <p:nvPr/>
          </p:nvSpPr>
          <p:spPr>
            <a:xfrm>
              <a:off x="3406675" y="2316425"/>
              <a:ext cx="21000" cy="17175"/>
            </a:xfrm>
            <a:custGeom>
              <a:avLst/>
              <a:gdLst/>
              <a:ahLst/>
              <a:cxnLst/>
              <a:rect l="l" t="t" r="r" b="b"/>
              <a:pathLst>
                <a:path w="840" h="687" extrusionOk="0">
                  <a:moveTo>
                    <a:pt x="363" y="1"/>
                  </a:moveTo>
                  <a:cubicBezTo>
                    <a:pt x="278" y="1"/>
                    <a:pt x="194" y="37"/>
                    <a:pt x="146" y="109"/>
                  </a:cubicBezTo>
                  <a:cubicBezTo>
                    <a:pt x="1" y="254"/>
                    <a:pt x="1" y="447"/>
                    <a:pt x="146" y="592"/>
                  </a:cubicBezTo>
                  <a:cubicBezTo>
                    <a:pt x="212" y="658"/>
                    <a:pt x="289" y="686"/>
                    <a:pt x="363" y="686"/>
                  </a:cubicBezTo>
                  <a:cubicBezTo>
                    <a:pt x="613" y="686"/>
                    <a:pt x="840" y="369"/>
                    <a:pt x="580" y="109"/>
                  </a:cubicBezTo>
                  <a:cubicBezTo>
                    <a:pt x="531" y="37"/>
                    <a:pt x="447" y="1"/>
                    <a:pt x="363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67"/>
            <p:cNvSpPr/>
            <p:nvPr/>
          </p:nvSpPr>
          <p:spPr>
            <a:xfrm>
              <a:off x="3421150" y="2367675"/>
              <a:ext cx="8475" cy="7850"/>
            </a:xfrm>
            <a:custGeom>
              <a:avLst/>
              <a:gdLst/>
              <a:ahLst/>
              <a:cxnLst/>
              <a:rect l="l" t="t" r="r" b="b"/>
              <a:pathLst>
                <a:path w="339" h="314" extrusionOk="0">
                  <a:moveTo>
                    <a:pt x="169" y="0"/>
                  </a:moveTo>
                  <a:cubicBezTo>
                    <a:pt x="121" y="0"/>
                    <a:pt x="73" y="12"/>
                    <a:pt x="49" y="37"/>
                  </a:cubicBezTo>
                  <a:cubicBezTo>
                    <a:pt x="1" y="85"/>
                    <a:pt x="1" y="230"/>
                    <a:pt x="49" y="278"/>
                  </a:cubicBezTo>
                  <a:cubicBezTo>
                    <a:pt x="73" y="302"/>
                    <a:pt x="121" y="314"/>
                    <a:pt x="169" y="314"/>
                  </a:cubicBezTo>
                  <a:cubicBezTo>
                    <a:pt x="218" y="314"/>
                    <a:pt x="266" y="302"/>
                    <a:pt x="290" y="278"/>
                  </a:cubicBezTo>
                  <a:cubicBezTo>
                    <a:pt x="338" y="230"/>
                    <a:pt x="338" y="85"/>
                    <a:pt x="290" y="37"/>
                  </a:cubicBezTo>
                  <a:cubicBezTo>
                    <a:pt x="266" y="12"/>
                    <a:pt x="218" y="0"/>
                    <a:pt x="169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67"/>
            <p:cNvSpPr/>
            <p:nvPr/>
          </p:nvSpPr>
          <p:spPr>
            <a:xfrm>
              <a:off x="3533275" y="3002444"/>
              <a:ext cx="880700" cy="497175"/>
            </a:xfrm>
            <a:custGeom>
              <a:avLst/>
              <a:gdLst/>
              <a:ahLst/>
              <a:cxnLst/>
              <a:rect l="l" t="t" r="r" b="b"/>
              <a:pathLst>
                <a:path w="35228" h="19887" extrusionOk="0">
                  <a:moveTo>
                    <a:pt x="33827" y="0"/>
                  </a:moveTo>
                  <a:cubicBezTo>
                    <a:pt x="32114" y="0"/>
                    <a:pt x="28702" y="2512"/>
                    <a:pt x="27442" y="3772"/>
                  </a:cubicBezTo>
                  <a:cubicBezTo>
                    <a:pt x="24844" y="6370"/>
                    <a:pt x="20835" y="6925"/>
                    <a:pt x="17887" y="6925"/>
                  </a:cubicBezTo>
                  <a:cubicBezTo>
                    <a:pt x="15691" y="6925"/>
                    <a:pt x="14083" y="6617"/>
                    <a:pt x="14083" y="6617"/>
                  </a:cubicBezTo>
                  <a:lnTo>
                    <a:pt x="14083" y="6617"/>
                  </a:lnTo>
                  <a:cubicBezTo>
                    <a:pt x="14083" y="6617"/>
                    <a:pt x="17507" y="9463"/>
                    <a:pt x="15192" y="13176"/>
                  </a:cubicBezTo>
                  <a:cubicBezTo>
                    <a:pt x="13022" y="16697"/>
                    <a:pt x="1" y="19253"/>
                    <a:pt x="1" y="19253"/>
                  </a:cubicBezTo>
                  <a:cubicBezTo>
                    <a:pt x="33" y="19246"/>
                    <a:pt x="77" y="19244"/>
                    <a:pt x="130" y="19244"/>
                  </a:cubicBezTo>
                  <a:cubicBezTo>
                    <a:pt x="924" y="19244"/>
                    <a:pt x="3971" y="19887"/>
                    <a:pt x="7915" y="19887"/>
                  </a:cubicBezTo>
                  <a:cubicBezTo>
                    <a:pt x="11944" y="19887"/>
                    <a:pt x="16908" y="19216"/>
                    <a:pt x="21366" y="16504"/>
                  </a:cubicBezTo>
                  <a:cubicBezTo>
                    <a:pt x="26430" y="13369"/>
                    <a:pt x="32265" y="8980"/>
                    <a:pt x="34387" y="3145"/>
                  </a:cubicBezTo>
                  <a:cubicBezTo>
                    <a:pt x="35227" y="816"/>
                    <a:pt x="34803" y="0"/>
                    <a:pt x="338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67"/>
            <p:cNvSpPr/>
            <p:nvPr/>
          </p:nvSpPr>
          <p:spPr>
            <a:xfrm rot="246019">
              <a:off x="3420424" y="2997062"/>
              <a:ext cx="982635" cy="187792"/>
            </a:xfrm>
            <a:custGeom>
              <a:avLst/>
              <a:gdLst/>
              <a:ahLst/>
              <a:cxnLst/>
              <a:rect l="l" t="t" r="r" b="b"/>
              <a:pathLst>
                <a:path w="39307" h="7512" extrusionOk="0">
                  <a:moveTo>
                    <a:pt x="39017" y="1869"/>
                  </a:moveTo>
                  <a:lnTo>
                    <a:pt x="39017" y="1869"/>
                  </a:lnTo>
                  <a:cubicBezTo>
                    <a:pt x="38969" y="1917"/>
                    <a:pt x="38921" y="2014"/>
                    <a:pt x="38872" y="2062"/>
                  </a:cubicBezTo>
                  <a:cubicBezTo>
                    <a:pt x="38872" y="2071"/>
                    <a:pt x="38875" y="2075"/>
                    <a:pt x="38881" y="2075"/>
                  </a:cubicBezTo>
                  <a:cubicBezTo>
                    <a:pt x="38905" y="2075"/>
                    <a:pt x="38977" y="1988"/>
                    <a:pt x="39017" y="1869"/>
                  </a:cubicBezTo>
                  <a:close/>
                  <a:moveTo>
                    <a:pt x="36871" y="0"/>
                  </a:moveTo>
                  <a:cubicBezTo>
                    <a:pt x="36738" y="0"/>
                    <a:pt x="36606" y="12"/>
                    <a:pt x="36461" y="37"/>
                  </a:cubicBezTo>
                  <a:cubicBezTo>
                    <a:pt x="36172" y="37"/>
                    <a:pt x="35882" y="85"/>
                    <a:pt x="35593" y="181"/>
                  </a:cubicBezTo>
                  <a:cubicBezTo>
                    <a:pt x="35014" y="374"/>
                    <a:pt x="34435" y="664"/>
                    <a:pt x="33905" y="1001"/>
                  </a:cubicBezTo>
                  <a:cubicBezTo>
                    <a:pt x="32796" y="1725"/>
                    <a:pt x="31783" y="2593"/>
                    <a:pt x="30770" y="3461"/>
                  </a:cubicBezTo>
                  <a:cubicBezTo>
                    <a:pt x="30288" y="3895"/>
                    <a:pt x="29757" y="4329"/>
                    <a:pt x="29179" y="4666"/>
                  </a:cubicBezTo>
                  <a:cubicBezTo>
                    <a:pt x="28648" y="5004"/>
                    <a:pt x="28069" y="5293"/>
                    <a:pt x="27491" y="5535"/>
                  </a:cubicBezTo>
                  <a:cubicBezTo>
                    <a:pt x="26430" y="5920"/>
                    <a:pt x="25320" y="6210"/>
                    <a:pt x="24211" y="6451"/>
                  </a:cubicBezTo>
                  <a:lnTo>
                    <a:pt x="23488" y="6596"/>
                  </a:lnTo>
                  <a:lnTo>
                    <a:pt x="22861" y="6692"/>
                  </a:lnTo>
                  <a:cubicBezTo>
                    <a:pt x="22475" y="6740"/>
                    <a:pt x="22137" y="6837"/>
                    <a:pt x="21848" y="6837"/>
                  </a:cubicBezTo>
                  <a:lnTo>
                    <a:pt x="20932" y="6885"/>
                  </a:lnTo>
                  <a:cubicBezTo>
                    <a:pt x="20883" y="6909"/>
                    <a:pt x="20835" y="6921"/>
                    <a:pt x="20793" y="6921"/>
                  </a:cubicBezTo>
                  <a:cubicBezTo>
                    <a:pt x="20751" y="6921"/>
                    <a:pt x="20715" y="6909"/>
                    <a:pt x="20690" y="6885"/>
                  </a:cubicBezTo>
                  <a:lnTo>
                    <a:pt x="20015" y="6885"/>
                  </a:lnTo>
                  <a:cubicBezTo>
                    <a:pt x="19822" y="6909"/>
                    <a:pt x="19641" y="6921"/>
                    <a:pt x="19467" y="6921"/>
                  </a:cubicBezTo>
                  <a:cubicBezTo>
                    <a:pt x="19292" y="6921"/>
                    <a:pt x="19123" y="6909"/>
                    <a:pt x="18954" y="6885"/>
                  </a:cubicBezTo>
                  <a:cubicBezTo>
                    <a:pt x="18520" y="6885"/>
                    <a:pt x="18038" y="6837"/>
                    <a:pt x="17604" y="6788"/>
                  </a:cubicBezTo>
                  <a:lnTo>
                    <a:pt x="16832" y="6692"/>
                  </a:lnTo>
                  <a:cubicBezTo>
                    <a:pt x="16591" y="6644"/>
                    <a:pt x="16302" y="6547"/>
                    <a:pt x="16012" y="6499"/>
                  </a:cubicBezTo>
                  <a:cubicBezTo>
                    <a:pt x="15482" y="6354"/>
                    <a:pt x="14903" y="6161"/>
                    <a:pt x="14276" y="5969"/>
                  </a:cubicBezTo>
                  <a:cubicBezTo>
                    <a:pt x="13070" y="5631"/>
                    <a:pt x="11768" y="5245"/>
                    <a:pt x="10466" y="4908"/>
                  </a:cubicBezTo>
                  <a:cubicBezTo>
                    <a:pt x="8539" y="4417"/>
                    <a:pt x="6560" y="4079"/>
                    <a:pt x="4846" y="4079"/>
                  </a:cubicBezTo>
                  <a:cubicBezTo>
                    <a:pt x="4201" y="4079"/>
                    <a:pt x="3593" y="4127"/>
                    <a:pt x="3039" y="4232"/>
                  </a:cubicBezTo>
                  <a:cubicBezTo>
                    <a:pt x="2219" y="4377"/>
                    <a:pt x="1448" y="4666"/>
                    <a:pt x="724" y="5100"/>
                  </a:cubicBezTo>
                  <a:cubicBezTo>
                    <a:pt x="531" y="5245"/>
                    <a:pt x="338" y="5390"/>
                    <a:pt x="194" y="5535"/>
                  </a:cubicBezTo>
                  <a:cubicBezTo>
                    <a:pt x="97" y="5631"/>
                    <a:pt x="1" y="5727"/>
                    <a:pt x="49" y="5727"/>
                  </a:cubicBezTo>
                  <a:cubicBezTo>
                    <a:pt x="49" y="5727"/>
                    <a:pt x="290" y="5535"/>
                    <a:pt x="821" y="5197"/>
                  </a:cubicBezTo>
                  <a:cubicBezTo>
                    <a:pt x="1496" y="4811"/>
                    <a:pt x="2267" y="4570"/>
                    <a:pt x="3087" y="4474"/>
                  </a:cubicBezTo>
                  <a:cubicBezTo>
                    <a:pt x="3489" y="4415"/>
                    <a:pt x="3920" y="4388"/>
                    <a:pt x="4374" y="4388"/>
                  </a:cubicBezTo>
                  <a:cubicBezTo>
                    <a:pt x="6157" y="4388"/>
                    <a:pt x="8294" y="4803"/>
                    <a:pt x="10370" y="5342"/>
                  </a:cubicBezTo>
                  <a:cubicBezTo>
                    <a:pt x="11624" y="5679"/>
                    <a:pt x="12926" y="6113"/>
                    <a:pt x="14131" y="6499"/>
                  </a:cubicBezTo>
                  <a:cubicBezTo>
                    <a:pt x="14758" y="6644"/>
                    <a:pt x="15337" y="6837"/>
                    <a:pt x="15868" y="6981"/>
                  </a:cubicBezTo>
                  <a:cubicBezTo>
                    <a:pt x="16157" y="7078"/>
                    <a:pt x="16446" y="7174"/>
                    <a:pt x="16736" y="7222"/>
                  </a:cubicBezTo>
                  <a:lnTo>
                    <a:pt x="17507" y="7367"/>
                  </a:lnTo>
                  <a:cubicBezTo>
                    <a:pt x="17990" y="7415"/>
                    <a:pt x="18472" y="7464"/>
                    <a:pt x="18906" y="7464"/>
                  </a:cubicBezTo>
                  <a:cubicBezTo>
                    <a:pt x="19292" y="7512"/>
                    <a:pt x="19629" y="7512"/>
                    <a:pt x="20015" y="7512"/>
                  </a:cubicBezTo>
                  <a:lnTo>
                    <a:pt x="20932" y="7512"/>
                  </a:lnTo>
                  <a:lnTo>
                    <a:pt x="21896" y="7415"/>
                  </a:lnTo>
                  <a:cubicBezTo>
                    <a:pt x="22186" y="7415"/>
                    <a:pt x="22571" y="7319"/>
                    <a:pt x="22957" y="7271"/>
                  </a:cubicBezTo>
                  <a:lnTo>
                    <a:pt x="23632" y="7174"/>
                  </a:lnTo>
                  <a:lnTo>
                    <a:pt x="24356" y="6981"/>
                  </a:lnTo>
                  <a:cubicBezTo>
                    <a:pt x="25465" y="6740"/>
                    <a:pt x="26574" y="6403"/>
                    <a:pt x="27683" y="6017"/>
                  </a:cubicBezTo>
                  <a:cubicBezTo>
                    <a:pt x="28310" y="5776"/>
                    <a:pt x="28937" y="5438"/>
                    <a:pt x="29516" y="5052"/>
                  </a:cubicBezTo>
                  <a:cubicBezTo>
                    <a:pt x="30047" y="4666"/>
                    <a:pt x="30625" y="4281"/>
                    <a:pt x="31108" y="3798"/>
                  </a:cubicBezTo>
                  <a:cubicBezTo>
                    <a:pt x="32072" y="2930"/>
                    <a:pt x="33085" y="2062"/>
                    <a:pt x="34146" y="1290"/>
                  </a:cubicBezTo>
                  <a:cubicBezTo>
                    <a:pt x="34628" y="953"/>
                    <a:pt x="35159" y="664"/>
                    <a:pt x="35738" y="471"/>
                  </a:cubicBezTo>
                  <a:cubicBezTo>
                    <a:pt x="36106" y="323"/>
                    <a:pt x="36503" y="260"/>
                    <a:pt x="36906" y="260"/>
                  </a:cubicBezTo>
                  <a:cubicBezTo>
                    <a:pt x="37030" y="260"/>
                    <a:pt x="37156" y="266"/>
                    <a:pt x="37281" y="278"/>
                  </a:cubicBezTo>
                  <a:cubicBezTo>
                    <a:pt x="37715" y="326"/>
                    <a:pt x="38197" y="422"/>
                    <a:pt x="38583" y="567"/>
                  </a:cubicBezTo>
                  <a:cubicBezTo>
                    <a:pt x="38969" y="712"/>
                    <a:pt x="39210" y="1001"/>
                    <a:pt x="39210" y="1290"/>
                  </a:cubicBezTo>
                  <a:cubicBezTo>
                    <a:pt x="39210" y="1483"/>
                    <a:pt x="39113" y="1676"/>
                    <a:pt x="39017" y="1869"/>
                  </a:cubicBezTo>
                  <a:cubicBezTo>
                    <a:pt x="39210" y="1676"/>
                    <a:pt x="39306" y="1483"/>
                    <a:pt x="39306" y="1242"/>
                  </a:cubicBezTo>
                  <a:cubicBezTo>
                    <a:pt x="39306" y="1049"/>
                    <a:pt x="39258" y="856"/>
                    <a:pt x="39113" y="712"/>
                  </a:cubicBezTo>
                  <a:cubicBezTo>
                    <a:pt x="39017" y="567"/>
                    <a:pt x="38824" y="471"/>
                    <a:pt x="38631" y="374"/>
                  </a:cubicBezTo>
                  <a:cubicBezTo>
                    <a:pt x="38197" y="181"/>
                    <a:pt x="37763" y="37"/>
                    <a:pt x="37281" y="37"/>
                  </a:cubicBezTo>
                  <a:cubicBezTo>
                    <a:pt x="37136" y="12"/>
                    <a:pt x="37003" y="0"/>
                    <a:pt x="368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67"/>
            <p:cNvSpPr/>
            <p:nvPr/>
          </p:nvSpPr>
          <p:spPr>
            <a:xfrm>
              <a:off x="4269950" y="3048600"/>
              <a:ext cx="121800" cy="65200"/>
            </a:xfrm>
            <a:custGeom>
              <a:avLst/>
              <a:gdLst/>
              <a:ahLst/>
              <a:cxnLst/>
              <a:rect l="l" t="t" r="r" b="b"/>
              <a:pathLst>
                <a:path w="4872" h="2608" extrusionOk="0">
                  <a:moveTo>
                    <a:pt x="3425" y="0"/>
                  </a:moveTo>
                  <a:cubicBezTo>
                    <a:pt x="3039" y="0"/>
                    <a:pt x="2702" y="97"/>
                    <a:pt x="2364" y="193"/>
                  </a:cubicBezTo>
                  <a:cubicBezTo>
                    <a:pt x="2268" y="241"/>
                    <a:pt x="2171" y="289"/>
                    <a:pt x="2026" y="338"/>
                  </a:cubicBezTo>
                  <a:lnTo>
                    <a:pt x="1930" y="386"/>
                  </a:lnTo>
                  <a:lnTo>
                    <a:pt x="1544" y="627"/>
                  </a:lnTo>
                  <a:cubicBezTo>
                    <a:pt x="1255" y="820"/>
                    <a:pt x="965" y="1061"/>
                    <a:pt x="724" y="1302"/>
                  </a:cubicBezTo>
                  <a:cubicBezTo>
                    <a:pt x="387" y="1640"/>
                    <a:pt x="97" y="2074"/>
                    <a:pt x="1" y="2604"/>
                  </a:cubicBezTo>
                  <a:cubicBezTo>
                    <a:pt x="3" y="2606"/>
                    <a:pt x="5" y="2607"/>
                    <a:pt x="8" y="2607"/>
                  </a:cubicBezTo>
                  <a:cubicBezTo>
                    <a:pt x="83" y="2607"/>
                    <a:pt x="504" y="2057"/>
                    <a:pt x="1014" y="1640"/>
                  </a:cubicBezTo>
                  <a:cubicBezTo>
                    <a:pt x="1303" y="1447"/>
                    <a:pt x="1544" y="1254"/>
                    <a:pt x="1834" y="1109"/>
                  </a:cubicBezTo>
                  <a:lnTo>
                    <a:pt x="2219" y="916"/>
                  </a:lnTo>
                  <a:lnTo>
                    <a:pt x="2316" y="868"/>
                  </a:lnTo>
                  <a:cubicBezTo>
                    <a:pt x="2412" y="820"/>
                    <a:pt x="2461" y="772"/>
                    <a:pt x="2557" y="724"/>
                  </a:cubicBezTo>
                  <a:cubicBezTo>
                    <a:pt x="2846" y="579"/>
                    <a:pt x="3136" y="482"/>
                    <a:pt x="3473" y="434"/>
                  </a:cubicBezTo>
                  <a:cubicBezTo>
                    <a:pt x="3618" y="410"/>
                    <a:pt x="3763" y="398"/>
                    <a:pt x="3913" y="398"/>
                  </a:cubicBezTo>
                  <a:cubicBezTo>
                    <a:pt x="4064" y="398"/>
                    <a:pt x="4221" y="410"/>
                    <a:pt x="4390" y="434"/>
                  </a:cubicBezTo>
                  <a:cubicBezTo>
                    <a:pt x="4560" y="468"/>
                    <a:pt x="4707" y="502"/>
                    <a:pt x="4778" y="502"/>
                  </a:cubicBezTo>
                  <a:cubicBezTo>
                    <a:pt x="4807" y="502"/>
                    <a:pt x="4824" y="497"/>
                    <a:pt x="4824" y="482"/>
                  </a:cubicBezTo>
                  <a:cubicBezTo>
                    <a:pt x="4872" y="434"/>
                    <a:pt x="4727" y="338"/>
                    <a:pt x="4438" y="193"/>
                  </a:cubicBezTo>
                  <a:cubicBezTo>
                    <a:pt x="4100" y="48"/>
                    <a:pt x="3763" y="0"/>
                    <a:pt x="3425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67"/>
            <p:cNvSpPr/>
            <p:nvPr/>
          </p:nvSpPr>
          <p:spPr>
            <a:xfrm>
              <a:off x="4279600" y="3110075"/>
              <a:ext cx="103725" cy="45975"/>
            </a:xfrm>
            <a:custGeom>
              <a:avLst/>
              <a:gdLst/>
              <a:ahLst/>
              <a:cxnLst/>
              <a:rect l="l" t="t" r="r" b="b"/>
              <a:pathLst>
                <a:path w="4149" h="1839" extrusionOk="0">
                  <a:moveTo>
                    <a:pt x="3039" y="1"/>
                  </a:moveTo>
                  <a:cubicBezTo>
                    <a:pt x="2750" y="1"/>
                    <a:pt x="2460" y="49"/>
                    <a:pt x="2171" y="97"/>
                  </a:cubicBezTo>
                  <a:cubicBezTo>
                    <a:pt x="1930" y="194"/>
                    <a:pt x="1785" y="242"/>
                    <a:pt x="1785" y="242"/>
                  </a:cubicBezTo>
                  <a:lnTo>
                    <a:pt x="1689" y="290"/>
                  </a:lnTo>
                  <a:cubicBezTo>
                    <a:pt x="1640" y="290"/>
                    <a:pt x="1544" y="338"/>
                    <a:pt x="1448" y="435"/>
                  </a:cubicBezTo>
                  <a:cubicBezTo>
                    <a:pt x="1206" y="579"/>
                    <a:pt x="1013" y="724"/>
                    <a:pt x="821" y="917"/>
                  </a:cubicBezTo>
                  <a:cubicBezTo>
                    <a:pt x="338" y="1303"/>
                    <a:pt x="1" y="1785"/>
                    <a:pt x="49" y="1833"/>
                  </a:cubicBezTo>
                  <a:cubicBezTo>
                    <a:pt x="52" y="1837"/>
                    <a:pt x="57" y="1838"/>
                    <a:pt x="64" y="1838"/>
                  </a:cubicBezTo>
                  <a:cubicBezTo>
                    <a:pt x="160" y="1838"/>
                    <a:pt x="611" y="1525"/>
                    <a:pt x="1062" y="1255"/>
                  </a:cubicBezTo>
                  <a:cubicBezTo>
                    <a:pt x="1351" y="1062"/>
                    <a:pt x="1689" y="869"/>
                    <a:pt x="2026" y="772"/>
                  </a:cubicBezTo>
                  <a:cubicBezTo>
                    <a:pt x="2364" y="579"/>
                    <a:pt x="2701" y="483"/>
                    <a:pt x="3039" y="435"/>
                  </a:cubicBezTo>
                  <a:cubicBezTo>
                    <a:pt x="3160" y="411"/>
                    <a:pt x="3280" y="399"/>
                    <a:pt x="3401" y="399"/>
                  </a:cubicBezTo>
                  <a:cubicBezTo>
                    <a:pt x="3521" y="399"/>
                    <a:pt x="3642" y="411"/>
                    <a:pt x="3762" y="435"/>
                  </a:cubicBezTo>
                  <a:cubicBezTo>
                    <a:pt x="3923" y="435"/>
                    <a:pt x="4041" y="456"/>
                    <a:pt x="4102" y="456"/>
                  </a:cubicBezTo>
                  <a:cubicBezTo>
                    <a:pt x="4132" y="456"/>
                    <a:pt x="4148" y="451"/>
                    <a:pt x="4148" y="435"/>
                  </a:cubicBezTo>
                  <a:cubicBezTo>
                    <a:pt x="4148" y="435"/>
                    <a:pt x="4052" y="290"/>
                    <a:pt x="3859" y="242"/>
                  </a:cubicBezTo>
                  <a:cubicBezTo>
                    <a:pt x="3618" y="97"/>
                    <a:pt x="3328" y="1"/>
                    <a:pt x="3039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67"/>
            <p:cNvSpPr/>
            <p:nvPr/>
          </p:nvSpPr>
          <p:spPr>
            <a:xfrm>
              <a:off x="3480225" y="3436825"/>
              <a:ext cx="496775" cy="74100"/>
            </a:xfrm>
            <a:custGeom>
              <a:avLst/>
              <a:gdLst/>
              <a:ahLst/>
              <a:cxnLst/>
              <a:rect l="l" t="t" r="r" b="b"/>
              <a:pathLst>
                <a:path w="19871" h="2964" extrusionOk="0">
                  <a:moveTo>
                    <a:pt x="19871" y="0"/>
                  </a:moveTo>
                  <a:cubicBezTo>
                    <a:pt x="19388" y="97"/>
                    <a:pt x="18858" y="290"/>
                    <a:pt x="18375" y="483"/>
                  </a:cubicBezTo>
                  <a:cubicBezTo>
                    <a:pt x="16205" y="1351"/>
                    <a:pt x="13939" y="1930"/>
                    <a:pt x="11624" y="2171"/>
                  </a:cubicBezTo>
                  <a:cubicBezTo>
                    <a:pt x="10659" y="2267"/>
                    <a:pt x="10032" y="2315"/>
                    <a:pt x="10032" y="2315"/>
                  </a:cubicBezTo>
                  <a:lnTo>
                    <a:pt x="9598" y="2315"/>
                  </a:lnTo>
                  <a:cubicBezTo>
                    <a:pt x="9357" y="2315"/>
                    <a:pt x="8923" y="2364"/>
                    <a:pt x="8489" y="2364"/>
                  </a:cubicBezTo>
                  <a:cubicBezTo>
                    <a:pt x="8166" y="2377"/>
                    <a:pt x="7846" y="2383"/>
                    <a:pt x="7529" y="2383"/>
                  </a:cubicBezTo>
                  <a:cubicBezTo>
                    <a:pt x="6663" y="2383"/>
                    <a:pt x="5816" y="2338"/>
                    <a:pt x="4968" y="2267"/>
                  </a:cubicBezTo>
                  <a:cubicBezTo>
                    <a:pt x="3811" y="2123"/>
                    <a:pt x="2701" y="1930"/>
                    <a:pt x="1544" y="1640"/>
                  </a:cubicBezTo>
                  <a:cubicBezTo>
                    <a:pt x="1062" y="1496"/>
                    <a:pt x="531" y="1351"/>
                    <a:pt x="1" y="1303"/>
                  </a:cubicBezTo>
                  <a:lnTo>
                    <a:pt x="1" y="1303"/>
                  </a:lnTo>
                  <a:cubicBezTo>
                    <a:pt x="483" y="1544"/>
                    <a:pt x="965" y="1737"/>
                    <a:pt x="1496" y="1881"/>
                  </a:cubicBezTo>
                  <a:cubicBezTo>
                    <a:pt x="2605" y="2219"/>
                    <a:pt x="3762" y="2508"/>
                    <a:pt x="4920" y="2701"/>
                  </a:cubicBezTo>
                  <a:cubicBezTo>
                    <a:pt x="6126" y="2846"/>
                    <a:pt x="7283" y="2942"/>
                    <a:pt x="8489" y="2942"/>
                  </a:cubicBezTo>
                  <a:cubicBezTo>
                    <a:pt x="8650" y="2958"/>
                    <a:pt x="8800" y="2964"/>
                    <a:pt x="8939" y="2964"/>
                  </a:cubicBezTo>
                  <a:cubicBezTo>
                    <a:pt x="9218" y="2964"/>
                    <a:pt x="9453" y="2942"/>
                    <a:pt x="9646" y="2942"/>
                  </a:cubicBezTo>
                  <a:lnTo>
                    <a:pt x="10080" y="2942"/>
                  </a:lnTo>
                  <a:cubicBezTo>
                    <a:pt x="10080" y="2942"/>
                    <a:pt x="10756" y="2894"/>
                    <a:pt x="11672" y="2749"/>
                  </a:cubicBezTo>
                  <a:cubicBezTo>
                    <a:pt x="12878" y="2605"/>
                    <a:pt x="14035" y="2315"/>
                    <a:pt x="15144" y="2026"/>
                  </a:cubicBezTo>
                  <a:cubicBezTo>
                    <a:pt x="16302" y="1640"/>
                    <a:pt x="17411" y="1254"/>
                    <a:pt x="18472" y="772"/>
                  </a:cubicBezTo>
                  <a:cubicBezTo>
                    <a:pt x="18954" y="531"/>
                    <a:pt x="19436" y="290"/>
                    <a:pt x="19871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67"/>
            <p:cNvSpPr/>
            <p:nvPr/>
          </p:nvSpPr>
          <p:spPr>
            <a:xfrm>
              <a:off x="3533275" y="2998775"/>
              <a:ext cx="880250" cy="497325"/>
            </a:xfrm>
            <a:custGeom>
              <a:avLst/>
              <a:gdLst/>
              <a:ahLst/>
              <a:cxnLst/>
              <a:rect l="l" t="t" r="r" b="b"/>
              <a:pathLst>
                <a:path w="35210" h="19893" extrusionOk="0">
                  <a:moveTo>
                    <a:pt x="3" y="19258"/>
                  </a:moveTo>
                  <a:cubicBezTo>
                    <a:pt x="2" y="19258"/>
                    <a:pt x="1" y="19259"/>
                    <a:pt x="1" y="19259"/>
                  </a:cubicBezTo>
                  <a:cubicBezTo>
                    <a:pt x="1" y="19259"/>
                    <a:pt x="1" y="19259"/>
                    <a:pt x="3" y="19258"/>
                  </a:cubicBezTo>
                  <a:close/>
                  <a:moveTo>
                    <a:pt x="33828" y="0"/>
                  </a:moveTo>
                  <a:cubicBezTo>
                    <a:pt x="33149" y="0"/>
                    <a:pt x="32197" y="404"/>
                    <a:pt x="31204" y="980"/>
                  </a:cubicBezTo>
                  <a:cubicBezTo>
                    <a:pt x="31879" y="2282"/>
                    <a:pt x="31156" y="5369"/>
                    <a:pt x="26381" y="10240"/>
                  </a:cubicBezTo>
                  <a:cubicBezTo>
                    <a:pt x="22137" y="14629"/>
                    <a:pt x="12829" y="16751"/>
                    <a:pt x="6077" y="17764"/>
                  </a:cubicBezTo>
                  <a:cubicBezTo>
                    <a:pt x="2896" y="18713"/>
                    <a:pt x="89" y="19242"/>
                    <a:pt x="3" y="19258"/>
                  </a:cubicBezTo>
                  <a:lnTo>
                    <a:pt x="3" y="19258"/>
                  </a:lnTo>
                  <a:cubicBezTo>
                    <a:pt x="35" y="19252"/>
                    <a:pt x="78" y="19250"/>
                    <a:pt x="130" y="19250"/>
                  </a:cubicBezTo>
                  <a:cubicBezTo>
                    <a:pt x="924" y="19250"/>
                    <a:pt x="3971" y="19893"/>
                    <a:pt x="7915" y="19893"/>
                  </a:cubicBezTo>
                  <a:cubicBezTo>
                    <a:pt x="11944" y="19893"/>
                    <a:pt x="16908" y="19222"/>
                    <a:pt x="21366" y="16510"/>
                  </a:cubicBezTo>
                  <a:cubicBezTo>
                    <a:pt x="26430" y="13375"/>
                    <a:pt x="32265" y="8986"/>
                    <a:pt x="34387" y="3151"/>
                  </a:cubicBezTo>
                  <a:cubicBezTo>
                    <a:pt x="35210" y="825"/>
                    <a:pt x="34798" y="0"/>
                    <a:pt x="338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67"/>
            <p:cNvSpPr/>
            <p:nvPr/>
          </p:nvSpPr>
          <p:spPr>
            <a:xfrm>
              <a:off x="2282975" y="3910300"/>
              <a:ext cx="833150" cy="1043075"/>
            </a:xfrm>
            <a:custGeom>
              <a:avLst/>
              <a:gdLst/>
              <a:ahLst/>
              <a:cxnLst/>
              <a:rect l="l" t="t" r="r" b="b"/>
              <a:pathLst>
                <a:path w="33326" h="41723" extrusionOk="0">
                  <a:moveTo>
                    <a:pt x="19787" y="1"/>
                  </a:moveTo>
                  <a:cubicBezTo>
                    <a:pt x="9262" y="1"/>
                    <a:pt x="2460" y="15978"/>
                    <a:pt x="2460" y="15978"/>
                  </a:cubicBezTo>
                  <a:cubicBezTo>
                    <a:pt x="2460" y="15978"/>
                    <a:pt x="9405" y="18727"/>
                    <a:pt x="8006" y="20560"/>
                  </a:cubicBezTo>
                  <a:cubicBezTo>
                    <a:pt x="6608" y="22345"/>
                    <a:pt x="1" y="22875"/>
                    <a:pt x="1" y="22875"/>
                  </a:cubicBezTo>
                  <a:cubicBezTo>
                    <a:pt x="1" y="22875"/>
                    <a:pt x="917" y="25190"/>
                    <a:pt x="2364" y="28421"/>
                  </a:cubicBezTo>
                  <a:cubicBezTo>
                    <a:pt x="3762" y="31701"/>
                    <a:pt x="3473" y="38694"/>
                    <a:pt x="4486" y="40478"/>
                  </a:cubicBezTo>
                  <a:cubicBezTo>
                    <a:pt x="4916" y="41257"/>
                    <a:pt x="5616" y="41722"/>
                    <a:pt x="6372" y="41722"/>
                  </a:cubicBezTo>
                  <a:cubicBezTo>
                    <a:pt x="7395" y="41722"/>
                    <a:pt x="8519" y="40870"/>
                    <a:pt x="9212" y="38790"/>
                  </a:cubicBezTo>
                  <a:cubicBezTo>
                    <a:pt x="10418" y="35125"/>
                    <a:pt x="7814" y="29241"/>
                    <a:pt x="7813" y="29241"/>
                  </a:cubicBezTo>
                  <a:lnTo>
                    <a:pt x="7813" y="29241"/>
                  </a:lnTo>
                  <a:cubicBezTo>
                    <a:pt x="7814" y="29241"/>
                    <a:pt x="8640" y="29425"/>
                    <a:pt x="10018" y="29425"/>
                  </a:cubicBezTo>
                  <a:cubicBezTo>
                    <a:pt x="13219" y="29425"/>
                    <a:pt x="19397" y="28435"/>
                    <a:pt x="25127" y="21862"/>
                  </a:cubicBezTo>
                  <a:cubicBezTo>
                    <a:pt x="33326" y="12458"/>
                    <a:pt x="25031" y="1317"/>
                    <a:pt x="25031" y="1317"/>
                  </a:cubicBezTo>
                  <a:cubicBezTo>
                    <a:pt x="23198" y="398"/>
                    <a:pt x="21446" y="1"/>
                    <a:pt x="197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67"/>
            <p:cNvSpPr/>
            <p:nvPr/>
          </p:nvSpPr>
          <p:spPr>
            <a:xfrm>
              <a:off x="2282975" y="4201050"/>
              <a:ext cx="373800" cy="752575"/>
            </a:xfrm>
            <a:custGeom>
              <a:avLst/>
              <a:gdLst/>
              <a:ahLst/>
              <a:cxnLst/>
              <a:rect l="l" t="t" r="r" b="b"/>
              <a:pathLst>
                <a:path w="14952" h="30103" extrusionOk="0">
                  <a:moveTo>
                    <a:pt x="6296" y="1"/>
                  </a:moveTo>
                  <a:cubicBezTo>
                    <a:pt x="6223" y="1"/>
                    <a:pt x="6150" y="3"/>
                    <a:pt x="6077" y="8"/>
                  </a:cubicBezTo>
                  <a:cubicBezTo>
                    <a:pt x="5499" y="56"/>
                    <a:pt x="4968" y="201"/>
                    <a:pt x="4486" y="442"/>
                  </a:cubicBezTo>
                  <a:cubicBezTo>
                    <a:pt x="3714" y="1696"/>
                    <a:pt x="3039" y="3046"/>
                    <a:pt x="2460" y="4397"/>
                  </a:cubicBezTo>
                  <a:cubicBezTo>
                    <a:pt x="2460" y="4397"/>
                    <a:pt x="9453" y="7097"/>
                    <a:pt x="8006" y="8930"/>
                  </a:cubicBezTo>
                  <a:cubicBezTo>
                    <a:pt x="6608" y="10763"/>
                    <a:pt x="1" y="11245"/>
                    <a:pt x="1" y="11245"/>
                  </a:cubicBezTo>
                  <a:lnTo>
                    <a:pt x="1" y="11293"/>
                  </a:lnTo>
                  <a:cubicBezTo>
                    <a:pt x="386" y="12161"/>
                    <a:pt x="724" y="13078"/>
                    <a:pt x="1110" y="13946"/>
                  </a:cubicBezTo>
                  <a:cubicBezTo>
                    <a:pt x="1110" y="13994"/>
                    <a:pt x="1158" y="14090"/>
                    <a:pt x="1206" y="14187"/>
                  </a:cubicBezTo>
                  <a:cubicBezTo>
                    <a:pt x="1592" y="15055"/>
                    <a:pt x="1930" y="15923"/>
                    <a:pt x="2316" y="16839"/>
                  </a:cubicBezTo>
                  <a:cubicBezTo>
                    <a:pt x="3762" y="20071"/>
                    <a:pt x="3425" y="27064"/>
                    <a:pt x="4438" y="28896"/>
                  </a:cubicBezTo>
                  <a:cubicBezTo>
                    <a:pt x="4486" y="28993"/>
                    <a:pt x="4582" y="29089"/>
                    <a:pt x="4630" y="29186"/>
                  </a:cubicBezTo>
                  <a:lnTo>
                    <a:pt x="4727" y="29282"/>
                  </a:lnTo>
                  <a:cubicBezTo>
                    <a:pt x="4775" y="29330"/>
                    <a:pt x="4823" y="29379"/>
                    <a:pt x="4872" y="29427"/>
                  </a:cubicBezTo>
                  <a:lnTo>
                    <a:pt x="4968" y="29523"/>
                  </a:lnTo>
                  <a:cubicBezTo>
                    <a:pt x="5016" y="29572"/>
                    <a:pt x="5064" y="29620"/>
                    <a:pt x="5113" y="29620"/>
                  </a:cubicBezTo>
                  <a:lnTo>
                    <a:pt x="5209" y="29716"/>
                  </a:lnTo>
                  <a:lnTo>
                    <a:pt x="5354" y="29813"/>
                  </a:lnTo>
                  <a:lnTo>
                    <a:pt x="5499" y="29909"/>
                  </a:lnTo>
                  <a:lnTo>
                    <a:pt x="5595" y="29957"/>
                  </a:lnTo>
                  <a:cubicBezTo>
                    <a:pt x="5691" y="30006"/>
                    <a:pt x="5836" y="30006"/>
                    <a:pt x="5933" y="30054"/>
                  </a:cubicBezTo>
                  <a:cubicBezTo>
                    <a:pt x="6029" y="30054"/>
                    <a:pt x="6126" y="30102"/>
                    <a:pt x="6270" y="30102"/>
                  </a:cubicBezTo>
                  <a:lnTo>
                    <a:pt x="6608" y="30102"/>
                  </a:lnTo>
                  <a:lnTo>
                    <a:pt x="6849" y="30054"/>
                  </a:lnTo>
                  <a:cubicBezTo>
                    <a:pt x="7572" y="29765"/>
                    <a:pt x="8151" y="29282"/>
                    <a:pt x="8489" y="28655"/>
                  </a:cubicBezTo>
                  <a:lnTo>
                    <a:pt x="8489" y="28655"/>
                  </a:lnTo>
                  <a:cubicBezTo>
                    <a:pt x="8210" y="28717"/>
                    <a:pt x="7928" y="28755"/>
                    <a:pt x="7654" y="28755"/>
                  </a:cubicBezTo>
                  <a:cubicBezTo>
                    <a:pt x="6650" y="28755"/>
                    <a:pt x="5743" y="28249"/>
                    <a:pt x="5402" y="26581"/>
                  </a:cubicBezTo>
                  <a:cubicBezTo>
                    <a:pt x="4582" y="22241"/>
                    <a:pt x="4486" y="19733"/>
                    <a:pt x="5884" y="19733"/>
                  </a:cubicBezTo>
                  <a:cubicBezTo>
                    <a:pt x="6849" y="19830"/>
                    <a:pt x="7765" y="19974"/>
                    <a:pt x="8682" y="20264"/>
                  </a:cubicBezTo>
                  <a:cubicBezTo>
                    <a:pt x="8537" y="19685"/>
                    <a:pt x="8344" y="19203"/>
                    <a:pt x="8199" y="18769"/>
                  </a:cubicBezTo>
                  <a:cubicBezTo>
                    <a:pt x="8199" y="18672"/>
                    <a:pt x="8151" y="18576"/>
                    <a:pt x="8103" y="18479"/>
                  </a:cubicBezTo>
                  <a:lnTo>
                    <a:pt x="7958" y="18045"/>
                  </a:lnTo>
                  <a:lnTo>
                    <a:pt x="7958" y="17997"/>
                  </a:lnTo>
                  <a:lnTo>
                    <a:pt x="7910" y="17900"/>
                  </a:lnTo>
                  <a:lnTo>
                    <a:pt x="7910" y="17852"/>
                  </a:lnTo>
                  <a:lnTo>
                    <a:pt x="7910" y="17804"/>
                  </a:lnTo>
                  <a:lnTo>
                    <a:pt x="7910" y="17756"/>
                  </a:lnTo>
                  <a:lnTo>
                    <a:pt x="7910" y="17708"/>
                  </a:lnTo>
                  <a:cubicBezTo>
                    <a:pt x="8392" y="17804"/>
                    <a:pt x="8874" y="17852"/>
                    <a:pt x="9357" y="17900"/>
                  </a:cubicBezTo>
                  <a:lnTo>
                    <a:pt x="9309" y="17804"/>
                  </a:lnTo>
                  <a:cubicBezTo>
                    <a:pt x="7524" y="16984"/>
                    <a:pt x="5547" y="15827"/>
                    <a:pt x="6463" y="14621"/>
                  </a:cubicBezTo>
                  <a:cubicBezTo>
                    <a:pt x="7572" y="13222"/>
                    <a:pt x="9935" y="12981"/>
                    <a:pt x="11479" y="12210"/>
                  </a:cubicBezTo>
                  <a:cubicBezTo>
                    <a:pt x="14614" y="10666"/>
                    <a:pt x="14951" y="7146"/>
                    <a:pt x="12588" y="4831"/>
                  </a:cubicBezTo>
                  <a:lnTo>
                    <a:pt x="12588" y="4831"/>
                  </a:lnTo>
                  <a:cubicBezTo>
                    <a:pt x="12492" y="5265"/>
                    <a:pt x="12443" y="5747"/>
                    <a:pt x="12299" y="6229"/>
                  </a:cubicBezTo>
                  <a:cubicBezTo>
                    <a:pt x="12158" y="3596"/>
                    <a:pt x="9129" y="1"/>
                    <a:pt x="6296" y="1"/>
                  </a:cubicBezTo>
                  <a:close/>
                </a:path>
              </a:pathLst>
            </a:custGeom>
            <a:solidFill>
              <a:srgbClr val="FF99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67"/>
            <p:cNvSpPr/>
            <p:nvPr/>
          </p:nvSpPr>
          <p:spPr>
            <a:xfrm>
              <a:off x="2282975" y="4138550"/>
              <a:ext cx="735500" cy="814825"/>
            </a:xfrm>
            <a:custGeom>
              <a:avLst/>
              <a:gdLst/>
              <a:ahLst/>
              <a:cxnLst/>
              <a:rect l="l" t="t" r="r" b="b"/>
              <a:pathLst>
                <a:path w="29420" h="32593" extrusionOk="0">
                  <a:moveTo>
                    <a:pt x="28407" y="0"/>
                  </a:moveTo>
                  <a:cubicBezTo>
                    <a:pt x="27828" y="4775"/>
                    <a:pt x="25754" y="13697"/>
                    <a:pt x="18279" y="13793"/>
                  </a:cubicBezTo>
                  <a:cubicBezTo>
                    <a:pt x="18165" y="13795"/>
                    <a:pt x="18054" y="13796"/>
                    <a:pt x="17943" y="13796"/>
                  </a:cubicBezTo>
                  <a:cubicBezTo>
                    <a:pt x="10648" y="13796"/>
                    <a:pt x="10273" y="9137"/>
                    <a:pt x="7090" y="7379"/>
                  </a:cubicBezTo>
                  <a:lnTo>
                    <a:pt x="7090" y="7379"/>
                  </a:lnTo>
                  <a:cubicBezTo>
                    <a:pt x="7428" y="8151"/>
                    <a:pt x="7476" y="9019"/>
                    <a:pt x="7235" y="9839"/>
                  </a:cubicBezTo>
                  <a:cubicBezTo>
                    <a:pt x="7572" y="10176"/>
                    <a:pt x="7572" y="10755"/>
                    <a:pt x="7331" y="11141"/>
                  </a:cubicBezTo>
                  <a:cubicBezTo>
                    <a:pt x="5884" y="12925"/>
                    <a:pt x="1" y="13745"/>
                    <a:pt x="1" y="13745"/>
                  </a:cubicBezTo>
                  <a:cubicBezTo>
                    <a:pt x="1" y="13745"/>
                    <a:pt x="917" y="16060"/>
                    <a:pt x="2364" y="19291"/>
                  </a:cubicBezTo>
                  <a:cubicBezTo>
                    <a:pt x="3762" y="22571"/>
                    <a:pt x="3473" y="29564"/>
                    <a:pt x="4486" y="31348"/>
                  </a:cubicBezTo>
                  <a:cubicBezTo>
                    <a:pt x="4916" y="32127"/>
                    <a:pt x="5616" y="32592"/>
                    <a:pt x="6372" y="32592"/>
                  </a:cubicBezTo>
                  <a:cubicBezTo>
                    <a:pt x="7395" y="32592"/>
                    <a:pt x="8519" y="31740"/>
                    <a:pt x="9212" y="29660"/>
                  </a:cubicBezTo>
                  <a:cubicBezTo>
                    <a:pt x="10466" y="25995"/>
                    <a:pt x="7814" y="20159"/>
                    <a:pt x="7813" y="20159"/>
                  </a:cubicBezTo>
                  <a:lnTo>
                    <a:pt x="7813" y="20159"/>
                  </a:lnTo>
                  <a:cubicBezTo>
                    <a:pt x="7814" y="20159"/>
                    <a:pt x="8634" y="20342"/>
                    <a:pt x="10004" y="20342"/>
                  </a:cubicBezTo>
                  <a:cubicBezTo>
                    <a:pt x="13200" y="20342"/>
                    <a:pt x="19388" y="19349"/>
                    <a:pt x="25127" y="12732"/>
                  </a:cubicBezTo>
                  <a:cubicBezTo>
                    <a:pt x="28214" y="9308"/>
                    <a:pt x="29419" y="4534"/>
                    <a:pt x="284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67"/>
            <p:cNvSpPr/>
            <p:nvPr/>
          </p:nvSpPr>
          <p:spPr>
            <a:xfrm>
              <a:off x="2735100" y="3821450"/>
              <a:ext cx="267700" cy="347250"/>
            </a:xfrm>
            <a:custGeom>
              <a:avLst/>
              <a:gdLst/>
              <a:ahLst/>
              <a:cxnLst/>
              <a:rect l="l" t="t" r="r" b="b"/>
              <a:pathLst>
                <a:path w="10708" h="13890" extrusionOk="0">
                  <a:moveTo>
                    <a:pt x="1" y="0"/>
                  </a:moveTo>
                  <a:cubicBezTo>
                    <a:pt x="483" y="241"/>
                    <a:pt x="1014" y="434"/>
                    <a:pt x="1544" y="579"/>
                  </a:cubicBezTo>
                  <a:cubicBezTo>
                    <a:pt x="2605" y="1013"/>
                    <a:pt x="3666" y="1592"/>
                    <a:pt x="4631" y="2267"/>
                  </a:cubicBezTo>
                  <a:cubicBezTo>
                    <a:pt x="5161" y="2653"/>
                    <a:pt x="5644" y="3039"/>
                    <a:pt x="6078" y="3473"/>
                  </a:cubicBezTo>
                  <a:cubicBezTo>
                    <a:pt x="6463" y="3858"/>
                    <a:pt x="6801" y="4244"/>
                    <a:pt x="7139" y="4678"/>
                  </a:cubicBezTo>
                  <a:cubicBezTo>
                    <a:pt x="7283" y="4871"/>
                    <a:pt x="7380" y="5064"/>
                    <a:pt x="7476" y="5209"/>
                  </a:cubicBezTo>
                  <a:cubicBezTo>
                    <a:pt x="7525" y="5305"/>
                    <a:pt x="7573" y="5353"/>
                    <a:pt x="7573" y="5402"/>
                  </a:cubicBezTo>
                  <a:lnTo>
                    <a:pt x="7573" y="5450"/>
                  </a:lnTo>
                  <a:lnTo>
                    <a:pt x="6898" y="5450"/>
                  </a:lnTo>
                  <a:lnTo>
                    <a:pt x="5451" y="5498"/>
                  </a:lnTo>
                  <a:lnTo>
                    <a:pt x="6705" y="6173"/>
                  </a:lnTo>
                  <a:cubicBezTo>
                    <a:pt x="6740" y="6194"/>
                    <a:pt x="6775" y="6214"/>
                    <a:pt x="6810" y="6235"/>
                  </a:cubicBezTo>
                  <a:lnTo>
                    <a:pt x="6810" y="6235"/>
                  </a:lnTo>
                  <a:cubicBezTo>
                    <a:pt x="6807" y="6246"/>
                    <a:pt x="6804" y="6258"/>
                    <a:pt x="6801" y="6270"/>
                  </a:cubicBezTo>
                  <a:lnTo>
                    <a:pt x="6868" y="6270"/>
                  </a:lnTo>
                  <a:cubicBezTo>
                    <a:pt x="7474" y="6639"/>
                    <a:pt x="7998" y="7093"/>
                    <a:pt x="8441" y="7668"/>
                  </a:cubicBezTo>
                  <a:cubicBezTo>
                    <a:pt x="9020" y="8440"/>
                    <a:pt x="9502" y="9308"/>
                    <a:pt x="9791" y="10273"/>
                  </a:cubicBezTo>
                  <a:cubicBezTo>
                    <a:pt x="10466" y="12154"/>
                    <a:pt x="10563" y="13890"/>
                    <a:pt x="10659" y="13890"/>
                  </a:cubicBezTo>
                  <a:cubicBezTo>
                    <a:pt x="10708" y="13504"/>
                    <a:pt x="10708" y="13166"/>
                    <a:pt x="10659" y="12781"/>
                  </a:cubicBezTo>
                  <a:cubicBezTo>
                    <a:pt x="10563" y="11912"/>
                    <a:pt x="10418" y="11044"/>
                    <a:pt x="10225" y="10176"/>
                  </a:cubicBezTo>
                  <a:cubicBezTo>
                    <a:pt x="9936" y="9115"/>
                    <a:pt x="9502" y="8151"/>
                    <a:pt x="8875" y="7283"/>
                  </a:cubicBezTo>
                  <a:cubicBezTo>
                    <a:pt x="8607" y="6907"/>
                    <a:pt x="8293" y="6546"/>
                    <a:pt x="7936" y="6225"/>
                  </a:cubicBezTo>
                  <a:lnTo>
                    <a:pt x="7936" y="6225"/>
                  </a:lnTo>
                  <a:lnTo>
                    <a:pt x="7959" y="6222"/>
                  </a:lnTo>
                  <a:cubicBezTo>
                    <a:pt x="8103" y="6173"/>
                    <a:pt x="8248" y="6173"/>
                    <a:pt x="8344" y="6125"/>
                  </a:cubicBezTo>
                  <a:lnTo>
                    <a:pt x="8489" y="6077"/>
                  </a:lnTo>
                  <a:lnTo>
                    <a:pt x="8730" y="6029"/>
                  </a:lnTo>
                  <a:lnTo>
                    <a:pt x="8778" y="6029"/>
                  </a:lnTo>
                  <a:lnTo>
                    <a:pt x="8778" y="5980"/>
                  </a:lnTo>
                  <a:lnTo>
                    <a:pt x="8730" y="5836"/>
                  </a:lnTo>
                  <a:lnTo>
                    <a:pt x="8537" y="5546"/>
                  </a:lnTo>
                  <a:cubicBezTo>
                    <a:pt x="8441" y="5305"/>
                    <a:pt x="8296" y="5064"/>
                    <a:pt x="8151" y="4871"/>
                  </a:cubicBezTo>
                  <a:cubicBezTo>
                    <a:pt x="8007" y="4678"/>
                    <a:pt x="7862" y="4485"/>
                    <a:pt x="7717" y="4292"/>
                  </a:cubicBezTo>
                  <a:cubicBezTo>
                    <a:pt x="7380" y="3810"/>
                    <a:pt x="6946" y="3424"/>
                    <a:pt x="6512" y="3039"/>
                  </a:cubicBezTo>
                  <a:cubicBezTo>
                    <a:pt x="6029" y="2556"/>
                    <a:pt x="5499" y="2170"/>
                    <a:pt x="4968" y="1833"/>
                  </a:cubicBezTo>
                  <a:cubicBezTo>
                    <a:pt x="3907" y="1158"/>
                    <a:pt x="2798" y="675"/>
                    <a:pt x="1641" y="290"/>
                  </a:cubicBezTo>
                  <a:cubicBezTo>
                    <a:pt x="1110" y="97"/>
                    <a:pt x="580" y="0"/>
                    <a:pt x="1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67"/>
            <p:cNvSpPr/>
            <p:nvPr/>
          </p:nvSpPr>
          <p:spPr>
            <a:xfrm>
              <a:off x="2269725" y="4468900"/>
              <a:ext cx="144700" cy="138725"/>
            </a:xfrm>
            <a:custGeom>
              <a:avLst/>
              <a:gdLst/>
              <a:ahLst/>
              <a:cxnLst/>
              <a:rect l="l" t="t" r="r" b="b"/>
              <a:pathLst>
                <a:path w="5788" h="5549" extrusionOk="0">
                  <a:moveTo>
                    <a:pt x="145" y="1"/>
                  </a:moveTo>
                  <a:cubicBezTo>
                    <a:pt x="0" y="1"/>
                    <a:pt x="48" y="49"/>
                    <a:pt x="48" y="49"/>
                  </a:cubicBezTo>
                  <a:cubicBezTo>
                    <a:pt x="48" y="49"/>
                    <a:pt x="97" y="242"/>
                    <a:pt x="193" y="531"/>
                  </a:cubicBezTo>
                  <a:cubicBezTo>
                    <a:pt x="241" y="676"/>
                    <a:pt x="289" y="820"/>
                    <a:pt x="338" y="1013"/>
                  </a:cubicBezTo>
                  <a:cubicBezTo>
                    <a:pt x="338" y="1110"/>
                    <a:pt x="386" y="1254"/>
                    <a:pt x="434" y="1303"/>
                  </a:cubicBezTo>
                  <a:cubicBezTo>
                    <a:pt x="434" y="1399"/>
                    <a:pt x="482" y="1447"/>
                    <a:pt x="482" y="1496"/>
                  </a:cubicBezTo>
                  <a:cubicBezTo>
                    <a:pt x="723" y="2123"/>
                    <a:pt x="965" y="2701"/>
                    <a:pt x="1302" y="3280"/>
                  </a:cubicBezTo>
                  <a:cubicBezTo>
                    <a:pt x="1963" y="4460"/>
                    <a:pt x="2717" y="5548"/>
                    <a:pt x="2884" y="5548"/>
                  </a:cubicBezTo>
                  <a:cubicBezTo>
                    <a:pt x="2887" y="5548"/>
                    <a:pt x="2891" y="5548"/>
                    <a:pt x="2894" y="5547"/>
                  </a:cubicBezTo>
                  <a:cubicBezTo>
                    <a:pt x="2990" y="5499"/>
                    <a:pt x="2315" y="4245"/>
                    <a:pt x="1833" y="2991"/>
                  </a:cubicBezTo>
                  <a:cubicBezTo>
                    <a:pt x="1592" y="2460"/>
                    <a:pt x="1350" y="1881"/>
                    <a:pt x="1206" y="1254"/>
                  </a:cubicBezTo>
                  <a:cubicBezTo>
                    <a:pt x="1158" y="1206"/>
                    <a:pt x="1158" y="1158"/>
                    <a:pt x="1158" y="1110"/>
                  </a:cubicBezTo>
                  <a:lnTo>
                    <a:pt x="1158" y="1110"/>
                  </a:lnTo>
                  <a:lnTo>
                    <a:pt x="1302" y="1158"/>
                  </a:lnTo>
                  <a:cubicBezTo>
                    <a:pt x="1929" y="1254"/>
                    <a:pt x="2556" y="1399"/>
                    <a:pt x="3135" y="1592"/>
                  </a:cubicBezTo>
                  <a:cubicBezTo>
                    <a:pt x="4323" y="1988"/>
                    <a:pt x="5511" y="2424"/>
                    <a:pt x="5747" y="2424"/>
                  </a:cubicBezTo>
                  <a:cubicBezTo>
                    <a:pt x="5769" y="2424"/>
                    <a:pt x="5783" y="2420"/>
                    <a:pt x="5787" y="2412"/>
                  </a:cubicBezTo>
                  <a:cubicBezTo>
                    <a:pt x="5787" y="2315"/>
                    <a:pt x="4582" y="1640"/>
                    <a:pt x="3280" y="1013"/>
                  </a:cubicBezTo>
                  <a:cubicBezTo>
                    <a:pt x="2701" y="772"/>
                    <a:pt x="2122" y="531"/>
                    <a:pt x="1495" y="338"/>
                  </a:cubicBezTo>
                  <a:lnTo>
                    <a:pt x="1302" y="290"/>
                  </a:lnTo>
                  <a:lnTo>
                    <a:pt x="965" y="242"/>
                  </a:lnTo>
                  <a:lnTo>
                    <a:pt x="482" y="97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67"/>
            <p:cNvSpPr/>
            <p:nvPr/>
          </p:nvSpPr>
          <p:spPr>
            <a:xfrm>
              <a:off x="2308300" y="4237400"/>
              <a:ext cx="172425" cy="269225"/>
            </a:xfrm>
            <a:custGeom>
              <a:avLst/>
              <a:gdLst/>
              <a:ahLst/>
              <a:cxnLst/>
              <a:rect l="l" t="t" r="r" b="b"/>
              <a:pathLst>
                <a:path w="6897" h="10769" extrusionOk="0">
                  <a:moveTo>
                    <a:pt x="3473" y="1"/>
                  </a:moveTo>
                  <a:lnTo>
                    <a:pt x="3473" y="1"/>
                  </a:lnTo>
                  <a:cubicBezTo>
                    <a:pt x="3666" y="338"/>
                    <a:pt x="3955" y="676"/>
                    <a:pt x="4244" y="1014"/>
                  </a:cubicBezTo>
                  <a:cubicBezTo>
                    <a:pt x="4823" y="1689"/>
                    <a:pt x="5305" y="2509"/>
                    <a:pt x="5691" y="3329"/>
                  </a:cubicBezTo>
                  <a:cubicBezTo>
                    <a:pt x="6029" y="4100"/>
                    <a:pt x="6174" y="5016"/>
                    <a:pt x="6077" y="5885"/>
                  </a:cubicBezTo>
                  <a:cubicBezTo>
                    <a:pt x="6077" y="6126"/>
                    <a:pt x="5981" y="6415"/>
                    <a:pt x="5884" y="6656"/>
                  </a:cubicBezTo>
                  <a:cubicBezTo>
                    <a:pt x="5836" y="6753"/>
                    <a:pt x="5788" y="6849"/>
                    <a:pt x="5739" y="6897"/>
                  </a:cubicBezTo>
                  <a:cubicBezTo>
                    <a:pt x="5691" y="6994"/>
                    <a:pt x="5643" y="7090"/>
                    <a:pt x="5547" y="7187"/>
                  </a:cubicBezTo>
                  <a:cubicBezTo>
                    <a:pt x="5402" y="7428"/>
                    <a:pt x="5257" y="7621"/>
                    <a:pt x="5016" y="7814"/>
                  </a:cubicBezTo>
                  <a:cubicBezTo>
                    <a:pt x="4389" y="8392"/>
                    <a:pt x="3569" y="8826"/>
                    <a:pt x="2701" y="9019"/>
                  </a:cubicBezTo>
                  <a:cubicBezTo>
                    <a:pt x="2267" y="9164"/>
                    <a:pt x="1785" y="9261"/>
                    <a:pt x="1303" y="9309"/>
                  </a:cubicBezTo>
                  <a:lnTo>
                    <a:pt x="965" y="9357"/>
                  </a:lnTo>
                  <a:lnTo>
                    <a:pt x="483" y="9405"/>
                  </a:lnTo>
                  <a:lnTo>
                    <a:pt x="0" y="9405"/>
                  </a:lnTo>
                  <a:lnTo>
                    <a:pt x="0" y="9453"/>
                  </a:lnTo>
                  <a:lnTo>
                    <a:pt x="49" y="9550"/>
                  </a:lnTo>
                  <a:lnTo>
                    <a:pt x="145" y="9743"/>
                  </a:lnTo>
                  <a:cubicBezTo>
                    <a:pt x="290" y="9936"/>
                    <a:pt x="434" y="10129"/>
                    <a:pt x="579" y="10322"/>
                  </a:cubicBezTo>
                  <a:lnTo>
                    <a:pt x="868" y="10563"/>
                  </a:lnTo>
                  <a:cubicBezTo>
                    <a:pt x="1027" y="10682"/>
                    <a:pt x="1121" y="10768"/>
                    <a:pt x="1149" y="10768"/>
                  </a:cubicBezTo>
                  <a:cubicBezTo>
                    <a:pt x="1155" y="10768"/>
                    <a:pt x="1158" y="10764"/>
                    <a:pt x="1158" y="10756"/>
                  </a:cubicBezTo>
                  <a:cubicBezTo>
                    <a:pt x="1206" y="10756"/>
                    <a:pt x="1110" y="10659"/>
                    <a:pt x="965" y="10466"/>
                  </a:cubicBezTo>
                  <a:lnTo>
                    <a:pt x="772" y="10177"/>
                  </a:lnTo>
                  <a:cubicBezTo>
                    <a:pt x="676" y="10080"/>
                    <a:pt x="627" y="9984"/>
                    <a:pt x="579" y="9839"/>
                  </a:cubicBezTo>
                  <a:lnTo>
                    <a:pt x="579" y="9791"/>
                  </a:lnTo>
                  <a:lnTo>
                    <a:pt x="579" y="9743"/>
                  </a:lnTo>
                  <a:lnTo>
                    <a:pt x="1303" y="9743"/>
                  </a:lnTo>
                  <a:cubicBezTo>
                    <a:pt x="1833" y="9743"/>
                    <a:pt x="2364" y="9646"/>
                    <a:pt x="2846" y="9550"/>
                  </a:cubicBezTo>
                  <a:cubicBezTo>
                    <a:pt x="3810" y="9405"/>
                    <a:pt x="4727" y="8971"/>
                    <a:pt x="5498" y="8344"/>
                  </a:cubicBezTo>
                  <a:cubicBezTo>
                    <a:pt x="5788" y="8151"/>
                    <a:pt x="6029" y="7910"/>
                    <a:pt x="6222" y="7621"/>
                  </a:cubicBezTo>
                  <a:cubicBezTo>
                    <a:pt x="6318" y="7524"/>
                    <a:pt x="6366" y="7428"/>
                    <a:pt x="6415" y="7283"/>
                  </a:cubicBezTo>
                  <a:lnTo>
                    <a:pt x="6463" y="7187"/>
                  </a:lnTo>
                  <a:cubicBezTo>
                    <a:pt x="6511" y="7139"/>
                    <a:pt x="6559" y="7042"/>
                    <a:pt x="6608" y="6946"/>
                  </a:cubicBezTo>
                  <a:cubicBezTo>
                    <a:pt x="6704" y="6608"/>
                    <a:pt x="6800" y="6270"/>
                    <a:pt x="6849" y="5933"/>
                  </a:cubicBezTo>
                  <a:cubicBezTo>
                    <a:pt x="6897" y="4968"/>
                    <a:pt x="6656" y="3955"/>
                    <a:pt x="6174" y="3087"/>
                  </a:cubicBezTo>
                  <a:cubicBezTo>
                    <a:pt x="5547" y="1833"/>
                    <a:pt x="4630" y="772"/>
                    <a:pt x="3473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67"/>
            <p:cNvSpPr/>
            <p:nvPr/>
          </p:nvSpPr>
          <p:spPr>
            <a:xfrm>
              <a:off x="2390275" y="4578625"/>
              <a:ext cx="406350" cy="76275"/>
            </a:xfrm>
            <a:custGeom>
              <a:avLst/>
              <a:gdLst/>
              <a:ahLst/>
              <a:cxnLst/>
              <a:rect l="l" t="t" r="r" b="b"/>
              <a:pathLst>
                <a:path w="16254" h="3051" extrusionOk="0">
                  <a:moveTo>
                    <a:pt x="16254" y="0"/>
                  </a:moveTo>
                  <a:lnTo>
                    <a:pt x="16254" y="0"/>
                  </a:lnTo>
                  <a:cubicBezTo>
                    <a:pt x="15820" y="97"/>
                    <a:pt x="15434" y="290"/>
                    <a:pt x="15000" y="483"/>
                  </a:cubicBezTo>
                  <a:cubicBezTo>
                    <a:pt x="14132" y="868"/>
                    <a:pt x="13215" y="1158"/>
                    <a:pt x="12251" y="1447"/>
                  </a:cubicBezTo>
                  <a:cubicBezTo>
                    <a:pt x="11334" y="1688"/>
                    <a:pt x="10370" y="1881"/>
                    <a:pt x="9405" y="2026"/>
                  </a:cubicBezTo>
                  <a:cubicBezTo>
                    <a:pt x="9019" y="2122"/>
                    <a:pt x="8682" y="2122"/>
                    <a:pt x="8489" y="2171"/>
                  </a:cubicBezTo>
                  <a:lnTo>
                    <a:pt x="8103" y="2171"/>
                  </a:lnTo>
                  <a:cubicBezTo>
                    <a:pt x="8103" y="2171"/>
                    <a:pt x="7573" y="2267"/>
                    <a:pt x="6801" y="2315"/>
                  </a:cubicBezTo>
                  <a:cubicBezTo>
                    <a:pt x="6555" y="2328"/>
                    <a:pt x="6306" y="2334"/>
                    <a:pt x="6055" y="2334"/>
                  </a:cubicBezTo>
                  <a:cubicBezTo>
                    <a:pt x="5368" y="2334"/>
                    <a:pt x="4662" y="2289"/>
                    <a:pt x="3956" y="2219"/>
                  </a:cubicBezTo>
                  <a:cubicBezTo>
                    <a:pt x="3714" y="2171"/>
                    <a:pt x="3425" y="2122"/>
                    <a:pt x="3184" y="2074"/>
                  </a:cubicBezTo>
                  <a:cubicBezTo>
                    <a:pt x="2943" y="2026"/>
                    <a:pt x="2702" y="1929"/>
                    <a:pt x="2460" y="1881"/>
                  </a:cubicBezTo>
                  <a:lnTo>
                    <a:pt x="1785" y="1640"/>
                  </a:lnTo>
                  <a:lnTo>
                    <a:pt x="1207" y="1351"/>
                  </a:lnTo>
                  <a:cubicBezTo>
                    <a:pt x="917" y="1254"/>
                    <a:pt x="628" y="1061"/>
                    <a:pt x="338" y="917"/>
                  </a:cubicBezTo>
                  <a:cubicBezTo>
                    <a:pt x="194" y="808"/>
                    <a:pt x="76" y="754"/>
                    <a:pt x="26" y="754"/>
                  </a:cubicBezTo>
                  <a:cubicBezTo>
                    <a:pt x="10" y="754"/>
                    <a:pt x="1" y="760"/>
                    <a:pt x="1" y="772"/>
                  </a:cubicBezTo>
                  <a:cubicBezTo>
                    <a:pt x="1" y="772"/>
                    <a:pt x="97" y="868"/>
                    <a:pt x="242" y="1061"/>
                  </a:cubicBezTo>
                  <a:cubicBezTo>
                    <a:pt x="483" y="1254"/>
                    <a:pt x="772" y="1495"/>
                    <a:pt x="1014" y="1640"/>
                  </a:cubicBezTo>
                  <a:lnTo>
                    <a:pt x="1592" y="1978"/>
                  </a:lnTo>
                  <a:cubicBezTo>
                    <a:pt x="1834" y="2074"/>
                    <a:pt x="2026" y="2171"/>
                    <a:pt x="2268" y="2267"/>
                  </a:cubicBezTo>
                  <a:cubicBezTo>
                    <a:pt x="2509" y="2412"/>
                    <a:pt x="2750" y="2508"/>
                    <a:pt x="3039" y="2556"/>
                  </a:cubicBezTo>
                  <a:cubicBezTo>
                    <a:pt x="3280" y="2605"/>
                    <a:pt x="3521" y="2749"/>
                    <a:pt x="3811" y="2749"/>
                  </a:cubicBezTo>
                  <a:cubicBezTo>
                    <a:pt x="4655" y="2950"/>
                    <a:pt x="5499" y="3051"/>
                    <a:pt x="6343" y="3051"/>
                  </a:cubicBezTo>
                  <a:cubicBezTo>
                    <a:pt x="6512" y="3051"/>
                    <a:pt x="6680" y="3047"/>
                    <a:pt x="6849" y="3039"/>
                  </a:cubicBezTo>
                  <a:cubicBezTo>
                    <a:pt x="7669" y="3039"/>
                    <a:pt x="8200" y="2990"/>
                    <a:pt x="8200" y="2990"/>
                  </a:cubicBezTo>
                  <a:lnTo>
                    <a:pt x="8585" y="2942"/>
                  </a:lnTo>
                  <a:cubicBezTo>
                    <a:pt x="8778" y="2894"/>
                    <a:pt x="9116" y="2846"/>
                    <a:pt x="9550" y="2749"/>
                  </a:cubicBezTo>
                  <a:cubicBezTo>
                    <a:pt x="10514" y="2556"/>
                    <a:pt x="11479" y="2315"/>
                    <a:pt x="12395" y="1978"/>
                  </a:cubicBezTo>
                  <a:cubicBezTo>
                    <a:pt x="13360" y="1640"/>
                    <a:pt x="14276" y="1206"/>
                    <a:pt x="15144" y="772"/>
                  </a:cubicBezTo>
                  <a:cubicBezTo>
                    <a:pt x="15578" y="579"/>
                    <a:pt x="15964" y="338"/>
                    <a:pt x="16254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67"/>
            <p:cNvSpPr/>
            <p:nvPr/>
          </p:nvSpPr>
          <p:spPr>
            <a:xfrm>
              <a:off x="2432475" y="4794450"/>
              <a:ext cx="36200" cy="163025"/>
            </a:xfrm>
            <a:custGeom>
              <a:avLst/>
              <a:gdLst/>
              <a:ahLst/>
              <a:cxnLst/>
              <a:rect l="l" t="t" r="r" b="b"/>
              <a:pathLst>
                <a:path w="1448" h="6521" extrusionOk="0">
                  <a:moveTo>
                    <a:pt x="146" y="0"/>
                  </a:moveTo>
                  <a:cubicBezTo>
                    <a:pt x="97" y="48"/>
                    <a:pt x="194" y="241"/>
                    <a:pt x="290" y="531"/>
                  </a:cubicBezTo>
                  <a:cubicBezTo>
                    <a:pt x="435" y="916"/>
                    <a:pt x="483" y="1254"/>
                    <a:pt x="580" y="1640"/>
                  </a:cubicBezTo>
                  <a:cubicBezTo>
                    <a:pt x="628" y="2026"/>
                    <a:pt x="676" y="2411"/>
                    <a:pt x="676" y="2797"/>
                  </a:cubicBezTo>
                  <a:lnTo>
                    <a:pt x="676" y="3280"/>
                  </a:lnTo>
                  <a:lnTo>
                    <a:pt x="676" y="3810"/>
                  </a:lnTo>
                  <a:cubicBezTo>
                    <a:pt x="676" y="4196"/>
                    <a:pt x="628" y="4533"/>
                    <a:pt x="531" y="4919"/>
                  </a:cubicBezTo>
                  <a:cubicBezTo>
                    <a:pt x="435" y="5305"/>
                    <a:pt x="338" y="5643"/>
                    <a:pt x="194" y="5980"/>
                  </a:cubicBezTo>
                  <a:cubicBezTo>
                    <a:pt x="97" y="6270"/>
                    <a:pt x="1" y="6511"/>
                    <a:pt x="1" y="6511"/>
                  </a:cubicBezTo>
                  <a:cubicBezTo>
                    <a:pt x="7" y="6517"/>
                    <a:pt x="16" y="6520"/>
                    <a:pt x="27" y="6520"/>
                  </a:cubicBezTo>
                  <a:cubicBezTo>
                    <a:pt x="100" y="6520"/>
                    <a:pt x="273" y="6383"/>
                    <a:pt x="483" y="6173"/>
                  </a:cubicBezTo>
                  <a:cubicBezTo>
                    <a:pt x="724" y="5836"/>
                    <a:pt x="917" y="5450"/>
                    <a:pt x="1062" y="5064"/>
                  </a:cubicBezTo>
                  <a:cubicBezTo>
                    <a:pt x="1207" y="4678"/>
                    <a:pt x="1303" y="4292"/>
                    <a:pt x="1399" y="3858"/>
                  </a:cubicBezTo>
                  <a:cubicBezTo>
                    <a:pt x="1448" y="3521"/>
                    <a:pt x="1448" y="3328"/>
                    <a:pt x="1448" y="3328"/>
                  </a:cubicBezTo>
                  <a:cubicBezTo>
                    <a:pt x="1448" y="3328"/>
                    <a:pt x="1448" y="3087"/>
                    <a:pt x="1399" y="2749"/>
                  </a:cubicBezTo>
                  <a:cubicBezTo>
                    <a:pt x="1351" y="2315"/>
                    <a:pt x="1255" y="1929"/>
                    <a:pt x="1110" y="1543"/>
                  </a:cubicBezTo>
                  <a:cubicBezTo>
                    <a:pt x="1014" y="1109"/>
                    <a:pt x="821" y="772"/>
                    <a:pt x="580" y="434"/>
                  </a:cubicBezTo>
                  <a:cubicBezTo>
                    <a:pt x="387" y="145"/>
                    <a:pt x="194" y="0"/>
                    <a:pt x="146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67"/>
            <p:cNvSpPr/>
            <p:nvPr/>
          </p:nvSpPr>
          <p:spPr>
            <a:xfrm>
              <a:off x="2486750" y="4764300"/>
              <a:ext cx="22925" cy="140125"/>
            </a:xfrm>
            <a:custGeom>
              <a:avLst/>
              <a:gdLst/>
              <a:ahLst/>
              <a:cxnLst/>
              <a:rect l="l" t="t" r="r" b="b"/>
              <a:pathLst>
                <a:path w="917" h="5605" extrusionOk="0">
                  <a:moveTo>
                    <a:pt x="97" y="0"/>
                  </a:moveTo>
                  <a:cubicBezTo>
                    <a:pt x="0" y="49"/>
                    <a:pt x="48" y="724"/>
                    <a:pt x="97" y="1447"/>
                  </a:cubicBezTo>
                  <a:cubicBezTo>
                    <a:pt x="145" y="2171"/>
                    <a:pt x="145" y="2846"/>
                    <a:pt x="145" y="2846"/>
                  </a:cubicBezTo>
                  <a:cubicBezTo>
                    <a:pt x="145" y="2846"/>
                    <a:pt x="193" y="3039"/>
                    <a:pt x="193" y="3280"/>
                  </a:cubicBezTo>
                  <a:cubicBezTo>
                    <a:pt x="241" y="3425"/>
                    <a:pt x="241" y="3569"/>
                    <a:pt x="241" y="3714"/>
                  </a:cubicBezTo>
                  <a:lnTo>
                    <a:pt x="289" y="4196"/>
                  </a:lnTo>
                  <a:lnTo>
                    <a:pt x="289" y="4727"/>
                  </a:lnTo>
                  <a:cubicBezTo>
                    <a:pt x="289" y="4871"/>
                    <a:pt x="289" y="5016"/>
                    <a:pt x="289" y="5161"/>
                  </a:cubicBezTo>
                  <a:cubicBezTo>
                    <a:pt x="241" y="5402"/>
                    <a:pt x="241" y="5595"/>
                    <a:pt x="289" y="5595"/>
                  </a:cubicBezTo>
                  <a:cubicBezTo>
                    <a:pt x="296" y="5601"/>
                    <a:pt x="303" y="5604"/>
                    <a:pt x="311" y="5604"/>
                  </a:cubicBezTo>
                  <a:cubicBezTo>
                    <a:pt x="363" y="5604"/>
                    <a:pt x="453" y="5467"/>
                    <a:pt x="579" y="5257"/>
                  </a:cubicBezTo>
                  <a:cubicBezTo>
                    <a:pt x="627" y="5113"/>
                    <a:pt x="675" y="4968"/>
                    <a:pt x="723" y="4775"/>
                  </a:cubicBezTo>
                  <a:cubicBezTo>
                    <a:pt x="772" y="4630"/>
                    <a:pt x="820" y="4437"/>
                    <a:pt x="868" y="4244"/>
                  </a:cubicBezTo>
                  <a:cubicBezTo>
                    <a:pt x="868" y="4051"/>
                    <a:pt x="916" y="3907"/>
                    <a:pt x="916" y="3714"/>
                  </a:cubicBezTo>
                  <a:lnTo>
                    <a:pt x="916" y="3232"/>
                  </a:lnTo>
                  <a:lnTo>
                    <a:pt x="916" y="2798"/>
                  </a:lnTo>
                  <a:cubicBezTo>
                    <a:pt x="916" y="2798"/>
                    <a:pt x="820" y="2074"/>
                    <a:pt x="627" y="1351"/>
                  </a:cubicBezTo>
                  <a:cubicBezTo>
                    <a:pt x="434" y="676"/>
                    <a:pt x="241" y="0"/>
                    <a:pt x="97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67"/>
            <p:cNvSpPr/>
            <p:nvPr/>
          </p:nvSpPr>
          <p:spPr>
            <a:xfrm>
              <a:off x="2282975" y="4321800"/>
              <a:ext cx="335200" cy="629400"/>
            </a:xfrm>
            <a:custGeom>
              <a:avLst/>
              <a:gdLst/>
              <a:ahLst/>
              <a:cxnLst/>
              <a:rect l="l" t="t" r="r" b="b"/>
              <a:pathLst>
                <a:path w="13408" h="25176" extrusionOk="0">
                  <a:moveTo>
                    <a:pt x="9307" y="12973"/>
                  </a:moveTo>
                  <a:cubicBezTo>
                    <a:pt x="9308" y="12974"/>
                    <a:pt x="9308" y="12974"/>
                    <a:pt x="9309" y="12974"/>
                  </a:cubicBezTo>
                  <a:lnTo>
                    <a:pt x="9405" y="12974"/>
                  </a:lnTo>
                  <a:cubicBezTo>
                    <a:pt x="9372" y="12974"/>
                    <a:pt x="9340" y="12974"/>
                    <a:pt x="9307" y="12973"/>
                  </a:cubicBezTo>
                  <a:close/>
                  <a:moveTo>
                    <a:pt x="7090" y="1"/>
                  </a:moveTo>
                  <a:cubicBezTo>
                    <a:pt x="7138" y="194"/>
                    <a:pt x="7235" y="435"/>
                    <a:pt x="7283" y="628"/>
                  </a:cubicBezTo>
                  <a:cubicBezTo>
                    <a:pt x="7958" y="1448"/>
                    <a:pt x="8392" y="2267"/>
                    <a:pt x="8055" y="3039"/>
                  </a:cubicBezTo>
                  <a:cubicBezTo>
                    <a:pt x="8248" y="3328"/>
                    <a:pt x="8248" y="3763"/>
                    <a:pt x="8006" y="4052"/>
                  </a:cubicBezTo>
                  <a:cubicBezTo>
                    <a:pt x="6608" y="5836"/>
                    <a:pt x="1" y="6367"/>
                    <a:pt x="1" y="6367"/>
                  </a:cubicBezTo>
                  <a:cubicBezTo>
                    <a:pt x="1" y="6367"/>
                    <a:pt x="917" y="8682"/>
                    <a:pt x="2364" y="11913"/>
                  </a:cubicBezTo>
                  <a:cubicBezTo>
                    <a:pt x="3762" y="15193"/>
                    <a:pt x="3473" y="22186"/>
                    <a:pt x="4486" y="23970"/>
                  </a:cubicBezTo>
                  <a:cubicBezTo>
                    <a:pt x="4534" y="24115"/>
                    <a:pt x="4582" y="24211"/>
                    <a:pt x="4679" y="24308"/>
                  </a:cubicBezTo>
                  <a:lnTo>
                    <a:pt x="4727" y="24356"/>
                  </a:lnTo>
                  <a:cubicBezTo>
                    <a:pt x="4775" y="24452"/>
                    <a:pt x="4823" y="24500"/>
                    <a:pt x="4872" y="24549"/>
                  </a:cubicBezTo>
                  <a:lnTo>
                    <a:pt x="4968" y="24645"/>
                  </a:lnTo>
                  <a:cubicBezTo>
                    <a:pt x="5016" y="24693"/>
                    <a:pt x="5064" y="24742"/>
                    <a:pt x="5113" y="24742"/>
                  </a:cubicBezTo>
                  <a:lnTo>
                    <a:pt x="5209" y="24838"/>
                  </a:lnTo>
                  <a:lnTo>
                    <a:pt x="5354" y="24935"/>
                  </a:lnTo>
                  <a:lnTo>
                    <a:pt x="5499" y="24983"/>
                  </a:lnTo>
                  <a:lnTo>
                    <a:pt x="5643" y="25079"/>
                  </a:lnTo>
                  <a:cubicBezTo>
                    <a:pt x="5740" y="25079"/>
                    <a:pt x="5836" y="25127"/>
                    <a:pt x="5933" y="25176"/>
                  </a:cubicBezTo>
                  <a:lnTo>
                    <a:pt x="6608" y="25176"/>
                  </a:lnTo>
                  <a:lnTo>
                    <a:pt x="6897" y="25127"/>
                  </a:lnTo>
                  <a:cubicBezTo>
                    <a:pt x="7572" y="24886"/>
                    <a:pt x="8151" y="24404"/>
                    <a:pt x="8489" y="23729"/>
                  </a:cubicBezTo>
                  <a:lnTo>
                    <a:pt x="8489" y="23729"/>
                  </a:lnTo>
                  <a:cubicBezTo>
                    <a:pt x="8198" y="23807"/>
                    <a:pt x="7901" y="23854"/>
                    <a:pt x="7609" y="23854"/>
                  </a:cubicBezTo>
                  <a:cubicBezTo>
                    <a:pt x="6639" y="23854"/>
                    <a:pt x="5736" y="23334"/>
                    <a:pt x="5402" y="21703"/>
                  </a:cubicBezTo>
                  <a:cubicBezTo>
                    <a:pt x="4582" y="17363"/>
                    <a:pt x="4534" y="14855"/>
                    <a:pt x="5884" y="14855"/>
                  </a:cubicBezTo>
                  <a:cubicBezTo>
                    <a:pt x="6849" y="14951"/>
                    <a:pt x="7765" y="15096"/>
                    <a:pt x="8730" y="15337"/>
                  </a:cubicBezTo>
                  <a:cubicBezTo>
                    <a:pt x="8537" y="14807"/>
                    <a:pt x="8392" y="14276"/>
                    <a:pt x="8248" y="13890"/>
                  </a:cubicBezTo>
                  <a:cubicBezTo>
                    <a:pt x="8199" y="13794"/>
                    <a:pt x="8151" y="13697"/>
                    <a:pt x="8103" y="13601"/>
                  </a:cubicBezTo>
                  <a:lnTo>
                    <a:pt x="7958" y="13167"/>
                  </a:lnTo>
                  <a:lnTo>
                    <a:pt x="7958" y="13119"/>
                  </a:lnTo>
                  <a:lnTo>
                    <a:pt x="7910" y="13022"/>
                  </a:lnTo>
                  <a:lnTo>
                    <a:pt x="7910" y="12974"/>
                  </a:lnTo>
                  <a:lnTo>
                    <a:pt x="7910" y="12926"/>
                  </a:lnTo>
                  <a:lnTo>
                    <a:pt x="7910" y="12878"/>
                  </a:lnTo>
                  <a:lnTo>
                    <a:pt x="7910" y="12829"/>
                  </a:lnTo>
                  <a:cubicBezTo>
                    <a:pt x="8362" y="12920"/>
                    <a:pt x="8815" y="12968"/>
                    <a:pt x="9307" y="12973"/>
                  </a:cubicBezTo>
                  <a:lnTo>
                    <a:pt x="9307" y="12973"/>
                  </a:lnTo>
                  <a:cubicBezTo>
                    <a:pt x="7475" y="12154"/>
                    <a:pt x="5547" y="10996"/>
                    <a:pt x="6463" y="9791"/>
                  </a:cubicBezTo>
                  <a:cubicBezTo>
                    <a:pt x="7524" y="8392"/>
                    <a:pt x="9935" y="8151"/>
                    <a:pt x="11479" y="7380"/>
                  </a:cubicBezTo>
                  <a:cubicBezTo>
                    <a:pt x="12250" y="6994"/>
                    <a:pt x="12926" y="6367"/>
                    <a:pt x="13408" y="5595"/>
                  </a:cubicBezTo>
                  <a:cubicBezTo>
                    <a:pt x="10273" y="4148"/>
                    <a:pt x="9405" y="1303"/>
                    <a:pt x="7090" y="1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67"/>
            <p:cNvSpPr/>
            <p:nvPr/>
          </p:nvSpPr>
          <p:spPr>
            <a:xfrm>
              <a:off x="2950925" y="3482650"/>
              <a:ext cx="595650" cy="540175"/>
            </a:xfrm>
            <a:custGeom>
              <a:avLst/>
              <a:gdLst/>
              <a:ahLst/>
              <a:cxnLst/>
              <a:rect l="l" t="t" r="r" b="b"/>
              <a:pathLst>
                <a:path w="23826" h="21607" extrusionOk="0">
                  <a:moveTo>
                    <a:pt x="23825" y="0"/>
                  </a:moveTo>
                  <a:cubicBezTo>
                    <a:pt x="23681" y="241"/>
                    <a:pt x="23584" y="482"/>
                    <a:pt x="23536" y="724"/>
                  </a:cubicBezTo>
                  <a:cubicBezTo>
                    <a:pt x="23343" y="1302"/>
                    <a:pt x="23054" y="1881"/>
                    <a:pt x="22716" y="2412"/>
                  </a:cubicBezTo>
                  <a:cubicBezTo>
                    <a:pt x="22282" y="3183"/>
                    <a:pt x="21751" y="3907"/>
                    <a:pt x="21221" y="4630"/>
                  </a:cubicBezTo>
                  <a:cubicBezTo>
                    <a:pt x="20690" y="5450"/>
                    <a:pt x="20015" y="6270"/>
                    <a:pt x="19437" y="7138"/>
                  </a:cubicBezTo>
                  <a:cubicBezTo>
                    <a:pt x="18327" y="8729"/>
                    <a:pt x="17170" y="10273"/>
                    <a:pt x="15916" y="11720"/>
                  </a:cubicBezTo>
                  <a:lnTo>
                    <a:pt x="14614" y="13118"/>
                  </a:lnTo>
                  <a:cubicBezTo>
                    <a:pt x="14324" y="13407"/>
                    <a:pt x="14131" y="13600"/>
                    <a:pt x="14131" y="13600"/>
                  </a:cubicBezTo>
                  <a:cubicBezTo>
                    <a:pt x="14131" y="13600"/>
                    <a:pt x="13408" y="14372"/>
                    <a:pt x="12251" y="15433"/>
                  </a:cubicBezTo>
                  <a:cubicBezTo>
                    <a:pt x="10852" y="16783"/>
                    <a:pt x="9405" y="17989"/>
                    <a:pt x="7814" y="19050"/>
                  </a:cubicBezTo>
                  <a:cubicBezTo>
                    <a:pt x="6946" y="19629"/>
                    <a:pt x="6077" y="20111"/>
                    <a:pt x="5161" y="20545"/>
                  </a:cubicBezTo>
                  <a:cubicBezTo>
                    <a:pt x="4341" y="20883"/>
                    <a:pt x="3473" y="21124"/>
                    <a:pt x="2605" y="21269"/>
                  </a:cubicBezTo>
                  <a:cubicBezTo>
                    <a:pt x="1737" y="21365"/>
                    <a:pt x="869" y="21413"/>
                    <a:pt x="1" y="21413"/>
                  </a:cubicBezTo>
                  <a:cubicBezTo>
                    <a:pt x="242" y="21462"/>
                    <a:pt x="483" y="21558"/>
                    <a:pt x="724" y="21558"/>
                  </a:cubicBezTo>
                  <a:cubicBezTo>
                    <a:pt x="869" y="21606"/>
                    <a:pt x="965" y="21606"/>
                    <a:pt x="1110" y="21606"/>
                  </a:cubicBezTo>
                  <a:lnTo>
                    <a:pt x="2075" y="21606"/>
                  </a:lnTo>
                  <a:cubicBezTo>
                    <a:pt x="2267" y="21606"/>
                    <a:pt x="2460" y="21558"/>
                    <a:pt x="2653" y="21558"/>
                  </a:cubicBezTo>
                  <a:cubicBezTo>
                    <a:pt x="3570" y="21462"/>
                    <a:pt x="4486" y="21269"/>
                    <a:pt x="5306" y="20931"/>
                  </a:cubicBezTo>
                  <a:cubicBezTo>
                    <a:pt x="6270" y="20545"/>
                    <a:pt x="7235" y="20063"/>
                    <a:pt x="8103" y="19532"/>
                  </a:cubicBezTo>
                  <a:cubicBezTo>
                    <a:pt x="9743" y="18471"/>
                    <a:pt x="11334" y="17266"/>
                    <a:pt x="12733" y="15964"/>
                  </a:cubicBezTo>
                  <a:cubicBezTo>
                    <a:pt x="13939" y="14903"/>
                    <a:pt x="14662" y="14179"/>
                    <a:pt x="14662" y="14179"/>
                  </a:cubicBezTo>
                  <a:cubicBezTo>
                    <a:pt x="14662" y="14179"/>
                    <a:pt x="14855" y="13986"/>
                    <a:pt x="15192" y="13649"/>
                  </a:cubicBezTo>
                  <a:lnTo>
                    <a:pt x="16495" y="12202"/>
                  </a:lnTo>
                  <a:cubicBezTo>
                    <a:pt x="17700" y="10659"/>
                    <a:pt x="18858" y="9115"/>
                    <a:pt x="19919" y="7427"/>
                  </a:cubicBezTo>
                  <a:cubicBezTo>
                    <a:pt x="20449" y="6559"/>
                    <a:pt x="21076" y="5739"/>
                    <a:pt x="21655" y="4871"/>
                  </a:cubicBezTo>
                  <a:cubicBezTo>
                    <a:pt x="22137" y="4148"/>
                    <a:pt x="22620" y="3376"/>
                    <a:pt x="23054" y="2556"/>
                  </a:cubicBezTo>
                  <a:cubicBezTo>
                    <a:pt x="23343" y="1977"/>
                    <a:pt x="23584" y="1351"/>
                    <a:pt x="23729" y="724"/>
                  </a:cubicBezTo>
                  <a:cubicBezTo>
                    <a:pt x="23777" y="482"/>
                    <a:pt x="23825" y="241"/>
                    <a:pt x="23825" y="0"/>
                  </a:cubicBez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67"/>
            <p:cNvSpPr/>
            <p:nvPr/>
          </p:nvSpPr>
          <p:spPr>
            <a:xfrm>
              <a:off x="2870150" y="3463350"/>
              <a:ext cx="699325" cy="553450"/>
            </a:xfrm>
            <a:custGeom>
              <a:avLst/>
              <a:gdLst/>
              <a:ahLst/>
              <a:cxnLst/>
              <a:rect l="l" t="t" r="r" b="b"/>
              <a:pathLst>
                <a:path w="27973" h="22138" extrusionOk="0">
                  <a:moveTo>
                    <a:pt x="25224" y="1"/>
                  </a:moveTo>
                  <a:cubicBezTo>
                    <a:pt x="25079" y="338"/>
                    <a:pt x="23584" y="4872"/>
                    <a:pt x="16398" y="13022"/>
                  </a:cubicBezTo>
                  <a:cubicBezTo>
                    <a:pt x="10961" y="19195"/>
                    <a:pt x="7234" y="20037"/>
                    <a:pt x="5605" y="20037"/>
                  </a:cubicBezTo>
                  <a:cubicBezTo>
                    <a:pt x="4994" y="20037"/>
                    <a:pt x="4679" y="19919"/>
                    <a:pt x="4679" y="19919"/>
                  </a:cubicBezTo>
                  <a:cubicBezTo>
                    <a:pt x="4679" y="19919"/>
                    <a:pt x="4486" y="19099"/>
                    <a:pt x="4245" y="18086"/>
                  </a:cubicBezTo>
                  <a:cubicBezTo>
                    <a:pt x="4196" y="17748"/>
                    <a:pt x="3425" y="17314"/>
                    <a:pt x="2412" y="16880"/>
                  </a:cubicBezTo>
                  <a:cubicBezTo>
                    <a:pt x="1592" y="16832"/>
                    <a:pt x="820" y="16784"/>
                    <a:pt x="0" y="16687"/>
                  </a:cubicBezTo>
                  <a:lnTo>
                    <a:pt x="0" y="16687"/>
                  </a:lnTo>
                  <a:cubicBezTo>
                    <a:pt x="1" y="16687"/>
                    <a:pt x="2653" y="18086"/>
                    <a:pt x="2749" y="19099"/>
                  </a:cubicBezTo>
                  <a:cubicBezTo>
                    <a:pt x="2833" y="19729"/>
                    <a:pt x="2515" y="20139"/>
                    <a:pt x="2177" y="20139"/>
                  </a:cubicBezTo>
                  <a:cubicBezTo>
                    <a:pt x="2127" y="20139"/>
                    <a:pt x="2076" y="20130"/>
                    <a:pt x="2026" y="20112"/>
                  </a:cubicBezTo>
                  <a:lnTo>
                    <a:pt x="2026" y="20112"/>
                  </a:lnTo>
                  <a:cubicBezTo>
                    <a:pt x="2412" y="20594"/>
                    <a:pt x="3039" y="21414"/>
                    <a:pt x="3618" y="22137"/>
                  </a:cubicBezTo>
                  <a:cubicBezTo>
                    <a:pt x="13070" y="20980"/>
                    <a:pt x="18086" y="14614"/>
                    <a:pt x="23391" y="7572"/>
                  </a:cubicBezTo>
                  <a:cubicBezTo>
                    <a:pt x="25320" y="4968"/>
                    <a:pt x="25754" y="2412"/>
                    <a:pt x="27973" y="1110"/>
                  </a:cubicBezTo>
                  <a:lnTo>
                    <a:pt x="25320" y="1"/>
                  </a:lnTo>
                  <a:close/>
                </a:path>
              </a:pathLst>
            </a:custGeom>
            <a:solidFill>
              <a:srgbClr val="FFD0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67"/>
            <p:cNvSpPr/>
            <p:nvPr/>
          </p:nvSpPr>
          <p:spPr>
            <a:xfrm>
              <a:off x="2589225" y="2703375"/>
              <a:ext cx="2834600" cy="1947900"/>
            </a:xfrm>
            <a:custGeom>
              <a:avLst/>
              <a:gdLst/>
              <a:ahLst/>
              <a:cxnLst/>
              <a:rect l="l" t="t" r="r" b="b"/>
              <a:pathLst>
                <a:path w="113384" h="77916" extrusionOk="0">
                  <a:moveTo>
                    <a:pt x="95883" y="0"/>
                  </a:moveTo>
                  <a:cubicBezTo>
                    <a:pt x="94925" y="0"/>
                    <a:pt x="93926" y="128"/>
                    <a:pt x="92887" y="402"/>
                  </a:cubicBezTo>
                  <a:cubicBezTo>
                    <a:pt x="80830" y="3488"/>
                    <a:pt x="82325" y="24082"/>
                    <a:pt x="80396" y="33245"/>
                  </a:cubicBezTo>
                  <a:cubicBezTo>
                    <a:pt x="78563" y="41733"/>
                    <a:pt x="74030" y="46990"/>
                    <a:pt x="65494" y="49015"/>
                  </a:cubicBezTo>
                  <a:cubicBezTo>
                    <a:pt x="63547" y="49492"/>
                    <a:pt x="61565" y="49728"/>
                    <a:pt x="59586" y="49728"/>
                  </a:cubicBezTo>
                  <a:cubicBezTo>
                    <a:pt x="56955" y="49728"/>
                    <a:pt x="54329" y="49311"/>
                    <a:pt x="51797" y="48485"/>
                  </a:cubicBezTo>
                  <a:cubicBezTo>
                    <a:pt x="44273" y="46074"/>
                    <a:pt x="38293" y="40286"/>
                    <a:pt x="30963" y="37344"/>
                  </a:cubicBezTo>
                  <a:cubicBezTo>
                    <a:pt x="23970" y="34547"/>
                    <a:pt x="17314" y="31171"/>
                    <a:pt x="9839" y="29821"/>
                  </a:cubicBezTo>
                  <a:lnTo>
                    <a:pt x="9839" y="29821"/>
                  </a:lnTo>
                  <a:cubicBezTo>
                    <a:pt x="8633" y="31846"/>
                    <a:pt x="15771" y="34451"/>
                    <a:pt x="16928" y="35126"/>
                  </a:cubicBezTo>
                  <a:cubicBezTo>
                    <a:pt x="14992" y="36031"/>
                    <a:pt x="12891" y="36403"/>
                    <a:pt x="10753" y="36403"/>
                  </a:cubicBezTo>
                  <a:cubicBezTo>
                    <a:pt x="7990" y="36403"/>
                    <a:pt x="5166" y="35782"/>
                    <a:pt x="2556" y="34885"/>
                  </a:cubicBezTo>
                  <a:cubicBezTo>
                    <a:pt x="2263" y="34775"/>
                    <a:pt x="1908" y="34707"/>
                    <a:pt x="1579" y="34707"/>
                  </a:cubicBezTo>
                  <a:cubicBezTo>
                    <a:pt x="1043" y="34707"/>
                    <a:pt x="579" y="34888"/>
                    <a:pt x="579" y="35367"/>
                  </a:cubicBezTo>
                  <a:cubicBezTo>
                    <a:pt x="627" y="35753"/>
                    <a:pt x="820" y="36090"/>
                    <a:pt x="1158" y="36283"/>
                  </a:cubicBezTo>
                  <a:cubicBezTo>
                    <a:pt x="5113" y="39273"/>
                    <a:pt x="10418" y="39466"/>
                    <a:pt x="15337" y="39563"/>
                  </a:cubicBezTo>
                  <a:lnTo>
                    <a:pt x="1110" y="40672"/>
                  </a:lnTo>
                  <a:cubicBezTo>
                    <a:pt x="676" y="40720"/>
                    <a:pt x="97" y="40865"/>
                    <a:pt x="0" y="41299"/>
                  </a:cubicBezTo>
                  <a:cubicBezTo>
                    <a:pt x="0" y="41492"/>
                    <a:pt x="49" y="41733"/>
                    <a:pt x="193" y="41926"/>
                  </a:cubicBezTo>
                  <a:cubicBezTo>
                    <a:pt x="820" y="42842"/>
                    <a:pt x="2074" y="43083"/>
                    <a:pt x="3232" y="43180"/>
                  </a:cubicBezTo>
                  <a:cubicBezTo>
                    <a:pt x="5161" y="43351"/>
                    <a:pt x="7109" y="43437"/>
                    <a:pt x="9059" y="43437"/>
                  </a:cubicBezTo>
                  <a:cubicBezTo>
                    <a:pt x="11497" y="43437"/>
                    <a:pt x="13938" y="43303"/>
                    <a:pt x="16350" y="43035"/>
                  </a:cubicBezTo>
                  <a:lnTo>
                    <a:pt x="16350" y="43035"/>
                  </a:lnTo>
                  <a:cubicBezTo>
                    <a:pt x="12588" y="45302"/>
                    <a:pt x="7765" y="44386"/>
                    <a:pt x="3521" y="45591"/>
                  </a:cubicBezTo>
                  <a:cubicBezTo>
                    <a:pt x="3039" y="45640"/>
                    <a:pt x="2653" y="45929"/>
                    <a:pt x="2412" y="46363"/>
                  </a:cubicBezTo>
                  <a:cubicBezTo>
                    <a:pt x="2122" y="47183"/>
                    <a:pt x="3183" y="47810"/>
                    <a:pt x="4052" y="47954"/>
                  </a:cubicBezTo>
                  <a:cubicBezTo>
                    <a:pt x="4890" y="48116"/>
                    <a:pt x="5764" y="48181"/>
                    <a:pt x="6660" y="48181"/>
                  </a:cubicBezTo>
                  <a:cubicBezTo>
                    <a:pt x="9782" y="48181"/>
                    <a:pt x="13158" y="47386"/>
                    <a:pt x="16157" y="47086"/>
                  </a:cubicBezTo>
                  <a:lnTo>
                    <a:pt x="16157" y="47086"/>
                  </a:lnTo>
                  <a:cubicBezTo>
                    <a:pt x="14662" y="48244"/>
                    <a:pt x="12733" y="48581"/>
                    <a:pt x="10852" y="48726"/>
                  </a:cubicBezTo>
                  <a:cubicBezTo>
                    <a:pt x="9019" y="48871"/>
                    <a:pt x="7090" y="48823"/>
                    <a:pt x="5305" y="49305"/>
                  </a:cubicBezTo>
                  <a:cubicBezTo>
                    <a:pt x="4920" y="49401"/>
                    <a:pt x="4437" y="49642"/>
                    <a:pt x="4437" y="50028"/>
                  </a:cubicBezTo>
                  <a:cubicBezTo>
                    <a:pt x="4389" y="50414"/>
                    <a:pt x="4727" y="50655"/>
                    <a:pt x="5064" y="50848"/>
                  </a:cubicBezTo>
                  <a:cubicBezTo>
                    <a:pt x="6475" y="51581"/>
                    <a:pt x="8054" y="51672"/>
                    <a:pt x="9671" y="51672"/>
                  </a:cubicBezTo>
                  <a:cubicBezTo>
                    <a:pt x="10210" y="51672"/>
                    <a:pt x="10754" y="51662"/>
                    <a:pt x="11297" y="51662"/>
                  </a:cubicBezTo>
                  <a:cubicBezTo>
                    <a:pt x="12021" y="51662"/>
                    <a:pt x="12745" y="51680"/>
                    <a:pt x="13456" y="51764"/>
                  </a:cubicBezTo>
                  <a:cubicBezTo>
                    <a:pt x="17748" y="52295"/>
                    <a:pt x="21751" y="55864"/>
                    <a:pt x="24693" y="58709"/>
                  </a:cubicBezTo>
                  <a:cubicBezTo>
                    <a:pt x="30191" y="64014"/>
                    <a:pt x="36605" y="68307"/>
                    <a:pt x="43598" y="71393"/>
                  </a:cubicBezTo>
                  <a:cubicBezTo>
                    <a:pt x="47794" y="73274"/>
                    <a:pt x="51556" y="75107"/>
                    <a:pt x="56138" y="76168"/>
                  </a:cubicBezTo>
                  <a:cubicBezTo>
                    <a:pt x="60719" y="77229"/>
                    <a:pt x="65397" y="77807"/>
                    <a:pt x="70124" y="77904"/>
                  </a:cubicBezTo>
                  <a:cubicBezTo>
                    <a:pt x="70486" y="77911"/>
                    <a:pt x="70848" y="77915"/>
                    <a:pt x="71211" y="77915"/>
                  </a:cubicBezTo>
                  <a:cubicBezTo>
                    <a:pt x="80327" y="77915"/>
                    <a:pt x="89723" y="75577"/>
                    <a:pt x="97469" y="70429"/>
                  </a:cubicBezTo>
                  <a:cubicBezTo>
                    <a:pt x="100218" y="68548"/>
                    <a:pt x="102677" y="66185"/>
                    <a:pt x="104606" y="63436"/>
                  </a:cubicBezTo>
                  <a:cubicBezTo>
                    <a:pt x="109960" y="56008"/>
                    <a:pt x="111551" y="46025"/>
                    <a:pt x="112468" y="37103"/>
                  </a:cubicBezTo>
                  <a:cubicBezTo>
                    <a:pt x="113384" y="27795"/>
                    <a:pt x="112612" y="17860"/>
                    <a:pt x="108272" y="9469"/>
                  </a:cubicBezTo>
                  <a:cubicBezTo>
                    <a:pt x="105717" y="4400"/>
                    <a:pt x="101507" y="0"/>
                    <a:pt x="95883" y="0"/>
                  </a:cubicBez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67"/>
            <p:cNvSpPr/>
            <p:nvPr/>
          </p:nvSpPr>
          <p:spPr>
            <a:xfrm>
              <a:off x="4382100" y="2953900"/>
              <a:ext cx="1035700" cy="1358275"/>
            </a:xfrm>
            <a:custGeom>
              <a:avLst/>
              <a:gdLst/>
              <a:ahLst/>
              <a:cxnLst/>
              <a:rect l="l" t="t" r="r" b="b"/>
              <a:pathLst>
                <a:path w="41428" h="54331" extrusionOk="0">
                  <a:moveTo>
                    <a:pt x="16720" y="0"/>
                  </a:moveTo>
                  <a:cubicBezTo>
                    <a:pt x="15212" y="0"/>
                    <a:pt x="13702" y="104"/>
                    <a:pt x="12202" y="316"/>
                  </a:cubicBezTo>
                  <a:cubicBezTo>
                    <a:pt x="9742" y="7887"/>
                    <a:pt x="9790" y="17678"/>
                    <a:pt x="8633" y="23224"/>
                  </a:cubicBezTo>
                  <a:cubicBezTo>
                    <a:pt x="7331" y="29349"/>
                    <a:pt x="4630" y="33786"/>
                    <a:pt x="0" y="36535"/>
                  </a:cubicBezTo>
                  <a:cubicBezTo>
                    <a:pt x="8199" y="46229"/>
                    <a:pt x="19629" y="52546"/>
                    <a:pt x="32216" y="54331"/>
                  </a:cubicBezTo>
                  <a:cubicBezTo>
                    <a:pt x="32457" y="54042"/>
                    <a:pt x="32698" y="53704"/>
                    <a:pt x="32891" y="53415"/>
                  </a:cubicBezTo>
                  <a:cubicBezTo>
                    <a:pt x="38245" y="45987"/>
                    <a:pt x="39836" y="36004"/>
                    <a:pt x="40753" y="27082"/>
                  </a:cubicBezTo>
                  <a:cubicBezTo>
                    <a:pt x="41428" y="20957"/>
                    <a:pt x="41138" y="14784"/>
                    <a:pt x="39884" y="8756"/>
                  </a:cubicBezTo>
                  <a:cubicBezTo>
                    <a:pt x="33543" y="3233"/>
                    <a:pt x="25155" y="0"/>
                    <a:pt x="16720" y="0"/>
                  </a:cubicBezTo>
                  <a:close/>
                </a:path>
              </a:pathLst>
            </a:custGeom>
            <a:solidFill>
              <a:srgbClr val="E08F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67"/>
            <p:cNvSpPr/>
            <p:nvPr/>
          </p:nvSpPr>
          <p:spPr>
            <a:xfrm>
              <a:off x="4438750" y="2685000"/>
              <a:ext cx="1064650" cy="1380025"/>
            </a:xfrm>
            <a:custGeom>
              <a:avLst/>
              <a:gdLst/>
              <a:ahLst/>
              <a:cxnLst/>
              <a:rect l="l" t="t" r="r" b="b"/>
              <a:pathLst>
                <a:path w="42586" h="55201" extrusionOk="0">
                  <a:moveTo>
                    <a:pt x="21179" y="1"/>
                  </a:moveTo>
                  <a:cubicBezTo>
                    <a:pt x="17903" y="1"/>
                    <a:pt x="14649" y="1321"/>
                    <a:pt x="11817" y="4513"/>
                  </a:cubicBezTo>
                  <a:cubicBezTo>
                    <a:pt x="6319" y="10734"/>
                    <a:pt x="6319" y="18885"/>
                    <a:pt x="5402" y="26698"/>
                  </a:cubicBezTo>
                  <a:cubicBezTo>
                    <a:pt x="4824" y="32147"/>
                    <a:pt x="3618" y="37742"/>
                    <a:pt x="1" y="41841"/>
                  </a:cubicBezTo>
                  <a:cubicBezTo>
                    <a:pt x="10804" y="49750"/>
                    <a:pt x="23729" y="54429"/>
                    <a:pt x="37136" y="55200"/>
                  </a:cubicBezTo>
                  <a:cubicBezTo>
                    <a:pt x="37139" y="55200"/>
                    <a:pt x="37141" y="55200"/>
                    <a:pt x="37144" y="55200"/>
                  </a:cubicBezTo>
                  <a:cubicBezTo>
                    <a:pt x="38113" y="55200"/>
                    <a:pt x="40368" y="46516"/>
                    <a:pt x="40657" y="45458"/>
                  </a:cubicBezTo>
                  <a:cubicBezTo>
                    <a:pt x="41477" y="42130"/>
                    <a:pt x="42007" y="38658"/>
                    <a:pt x="42152" y="35234"/>
                  </a:cubicBezTo>
                  <a:cubicBezTo>
                    <a:pt x="42586" y="25733"/>
                    <a:pt x="41573" y="14978"/>
                    <a:pt x="35111" y="7503"/>
                  </a:cubicBezTo>
                  <a:cubicBezTo>
                    <a:pt x="31413" y="3189"/>
                    <a:pt x="26270" y="1"/>
                    <a:pt x="211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67"/>
            <p:cNvSpPr/>
            <p:nvPr/>
          </p:nvSpPr>
          <p:spPr>
            <a:xfrm>
              <a:off x="4497825" y="3620100"/>
              <a:ext cx="932025" cy="319525"/>
            </a:xfrm>
            <a:custGeom>
              <a:avLst/>
              <a:gdLst/>
              <a:ahLst/>
              <a:cxnLst/>
              <a:rect l="l" t="t" r="r" b="b"/>
              <a:pathLst>
                <a:path w="37281" h="12781" extrusionOk="0">
                  <a:moveTo>
                    <a:pt x="483" y="0"/>
                  </a:moveTo>
                  <a:cubicBezTo>
                    <a:pt x="339" y="338"/>
                    <a:pt x="194" y="627"/>
                    <a:pt x="1" y="965"/>
                  </a:cubicBezTo>
                  <a:cubicBezTo>
                    <a:pt x="2219" y="2315"/>
                    <a:pt x="4534" y="3569"/>
                    <a:pt x="6897" y="4678"/>
                  </a:cubicBezTo>
                  <a:cubicBezTo>
                    <a:pt x="10756" y="6414"/>
                    <a:pt x="14759" y="7909"/>
                    <a:pt x="18810" y="9163"/>
                  </a:cubicBezTo>
                  <a:cubicBezTo>
                    <a:pt x="24694" y="10996"/>
                    <a:pt x="30770" y="12202"/>
                    <a:pt x="36943" y="12781"/>
                  </a:cubicBezTo>
                  <a:cubicBezTo>
                    <a:pt x="37040" y="12443"/>
                    <a:pt x="37185" y="12057"/>
                    <a:pt x="37281" y="11719"/>
                  </a:cubicBezTo>
                  <a:cubicBezTo>
                    <a:pt x="31156" y="10996"/>
                    <a:pt x="25079" y="9694"/>
                    <a:pt x="19196" y="7909"/>
                  </a:cubicBezTo>
                  <a:cubicBezTo>
                    <a:pt x="15193" y="6656"/>
                    <a:pt x="11238" y="5209"/>
                    <a:pt x="7428" y="3569"/>
                  </a:cubicBezTo>
                  <a:cubicBezTo>
                    <a:pt x="5017" y="2508"/>
                    <a:pt x="2702" y="1351"/>
                    <a:pt x="4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67"/>
            <p:cNvSpPr/>
            <p:nvPr/>
          </p:nvSpPr>
          <p:spPr>
            <a:xfrm>
              <a:off x="4537625" y="3520025"/>
              <a:ext cx="921175" cy="306275"/>
            </a:xfrm>
            <a:custGeom>
              <a:avLst/>
              <a:gdLst/>
              <a:ahLst/>
              <a:cxnLst/>
              <a:rect l="l" t="t" r="r" b="b"/>
              <a:pathLst>
                <a:path w="36847" h="12251" extrusionOk="0">
                  <a:moveTo>
                    <a:pt x="290" y="0"/>
                  </a:moveTo>
                  <a:cubicBezTo>
                    <a:pt x="193" y="338"/>
                    <a:pt x="97" y="675"/>
                    <a:pt x="0" y="1061"/>
                  </a:cubicBezTo>
                  <a:cubicBezTo>
                    <a:pt x="1833" y="2122"/>
                    <a:pt x="3762" y="3135"/>
                    <a:pt x="5740" y="4051"/>
                  </a:cubicBezTo>
                  <a:cubicBezTo>
                    <a:pt x="9598" y="5836"/>
                    <a:pt x="13552" y="7331"/>
                    <a:pt x="17652" y="8537"/>
                  </a:cubicBezTo>
                  <a:cubicBezTo>
                    <a:pt x="23825" y="10466"/>
                    <a:pt x="30191" y="11720"/>
                    <a:pt x="36654" y="12250"/>
                  </a:cubicBezTo>
                  <a:cubicBezTo>
                    <a:pt x="36654" y="12154"/>
                    <a:pt x="36654" y="12105"/>
                    <a:pt x="36654" y="12057"/>
                  </a:cubicBezTo>
                  <a:cubicBezTo>
                    <a:pt x="36750" y="11768"/>
                    <a:pt x="36798" y="11478"/>
                    <a:pt x="36846" y="11189"/>
                  </a:cubicBezTo>
                  <a:cubicBezTo>
                    <a:pt x="30480" y="10514"/>
                    <a:pt x="24163" y="9164"/>
                    <a:pt x="18038" y="7283"/>
                  </a:cubicBezTo>
                  <a:cubicBezTo>
                    <a:pt x="14035" y="6077"/>
                    <a:pt x="10080" y="4630"/>
                    <a:pt x="6222" y="2942"/>
                  </a:cubicBezTo>
                  <a:cubicBezTo>
                    <a:pt x="4052" y="1978"/>
                    <a:pt x="2074" y="965"/>
                    <a:pt x="2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67"/>
            <p:cNvSpPr/>
            <p:nvPr/>
          </p:nvSpPr>
          <p:spPr>
            <a:xfrm>
              <a:off x="2460000" y="2847550"/>
              <a:ext cx="947925" cy="531100"/>
            </a:xfrm>
            <a:custGeom>
              <a:avLst/>
              <a:gdLst/>
              <a:ahLst/>
              <a:cxnLst/>
              <a:rect l="l" t="t" r="r" b="b"/>
              <a:pathLst>
                <a:path w="37917" h="21244" extrusionOk="0">
                  <a:moveTo>
                    <a:pt x="19344" y="0"/>
                  </a:moveTo>
                  <a:cubicBezTo>
                    <a:pt x="10749" y="0"/>
                    <a:pt x="1" y="7451"/>
                    <a:pt x="5845" y="16820"/>
                  </a:cubicBezTo>
                  <a:cubicBezTo>
                    <a:pt x="5941" y="16964"/>
                    <a:pt x="6038" y="17061"/>
                    <a:pt x="6182" y="17061"/>
                  </a:cubicBezTo>
                  <a:cubicBezTo>
                    <a:pt x="6423" y="16193"/>
                    <a:pt x="6761" y="15421"/>
                    <a:pt x="7147" y="14649"/>
                  </a:cubicBezTo>
                  <a:cubicBezTo>
                    <a:pt x="7581" y="14022"/>
                    <a:pt x="8256" y="13637"/>
                    <a:pt x="8979" y="13588"/>
                  </a:cubicBezTo>
                  <a:cubicBezTo>
                    <a:pt x="10061" y="13424"/>
                    <a:pt x="11164" y="13327"/>
                    <a:pt x="12260" y="13327"/>
                  </a:cubicBezTo>
                  <a:cubicBezTo>
                    <a:pt x="12777" y="13327"/>
                    <a:pt x="13292" y="13349"/>
                    <a:pt x="13802" y="13395"/>
                  </a:cubicBezTo>
                  <a:cubicBezTo>
                    <a:pt x="17178" y="13781"/>
                    <a:pt x="20313" y="15662"/>
                    <a:pt x="21760" y="18797"/>
                  </a:cubicBezTo>
                  <a:cubicBezTo>
                    <a:pt x="22290" y="19858"/>
                    <a:pt x="22943" y="21244"/>
                    <a:pt x="24014" y="21244"/>
                  </a:cubicBezTo>
                  <a:cubicBezTo>
                    <a:pt x="24111" y="21244"/>
                    <a:pt x="24212" y="21232"/>
                    <a:pt x="24316" y="21208"/>
                  </a:cubicBezTo>
                  <a:cubicBezTo>
                    <a:pt x="25087" y="20967"/>
                    <a:pt x="25570" y="20147"/>
                    <a:pt x="25425" y="19327"/>
                  </a:cubicBezTo>
                  <a:cubicBezTo>
                    <a:pt x="25232" y="18556"/>
                    <a:pt x="24846" y="17832"/>
                    <a:pt x="24316" y="17205"/>
                  </a:cubicBezTo>
                  <a:cubicBezTo>
                    <a:pt x="22290" y="14649"/>
                    <a:pt x="19975" y="12286"/>
                    <a:pt x="17419" y="10164"/>
                  </a:cubicBezTo>
                  <a:lnTo>
                    <a:pt x="17419" y="10164"/>
                  </a:lnTo>
                  <a:cubicBezTo>
                    <a:pt x="22676" y="11659"/>
                    <a:pt x="25714" y="17350"/>
                    <a:pt x="30778" y="19279"/>
                  </a:cubicBezTo>
                  <a:cubicBezTo>
                    <a:pt x="30995" y="19388"/>
                    <a:pt x="31212" y="19442"/>
                    <a:pt x="31429" y="19442"/>
                  </a:cubicBezTo>
                  <a:cubicBezTo>
                    <a:pt x="31502" y="19442"/>
                    <a:pt x="31574" y="19436"/>
                    <a:pt x="31646" y="19424"/>
                  </a:cubicBezTo>
                  <a:cubicBezTo>
                    <a:pt x="32322" y="19279"/>
                    <a:pt x="32515" y="18459"/>
                    <a:pt x="32418" y="17784"/>
                  </a:cubicBezTo>
                  <a:cubicBezTo>
                    <a:pt x="32225" y="16386"/>
                    <a:pt x="31309" y="15180"/>
                    <a:pt x="30296" y="14167"/>
                  </a:cubicBezTo>
                  <a:cubicBezTo>
                    <a:pt x="27740" y="11466"/>
                    <a:pt x="24605" y="9296"/>
                    <a:pt x="21133" y="7849"/>
                  </a:cubicBezTo>
                  <a:lnTo>
                    <a:pt x="21133" y="7849"/>
                  </a:lnTo>
                  <a:cubicBezTo>
                    <a:pt x="25184" y="8524"/>
                    <a:pt x="29090" y="10164"/>
                    <a:pt x="32418" y="12576"/>
                  </a:cubicBezTo>
                  <a:cubicBezTo>
                    <a:pt x="32966" y="13020"/>
                    <a:pt x="33659" y="13441"/>
                    <a:pt x="34291" y="13441"/>
                  </a:cubicBezTo>
                  <a:cubicBezTo>
                    <a:pt x="34550" y="13441"/>
                    <a:pt x="34798" y="13371"/>
                    <a:pt x="35022" y="13202"/>
                  </a:cubicBezTo>
                  <a:cubicBezTo>
                    <a:pt x="35987" y="12383"/>
                    <a:pt x="35022" y="10888"/>
                    <a:pt x="33961" y="10116"/>
                  </a:cubicBezTo>
                  <a:cubicBezTo>
                    <a:pt x="30730" y="7705"/>
                    <a:pt x="27065" y="5872"/>
                    <a:pt x="23207" y="4666"/>
                  </a:cubicBezTo>
                  <a:lnTo>
                    <a:pt x="23207" y="4666"/>
                  </a:lnTo>
                  <a:cubicBezTo>
                    <a:pt x="28029" y="4956"/>
                    <a:pt x="32707" y="6065"/>
                    <a:pt x="37144" y="7994"/>
                  </a:cubicBezTo>
                  <a:cubicBezTo>
                    <a:pt x="37916" y="7174"/>
                    <a:pt x="36952" y="5968"/>
                    <a:pt x="36083" y="5390"/>
                  </a:cubicBezTo>
                  <a:cubicBezTo>
                    <a:pt x="31357" y="2303"/>
                    <a:pt x="25956" y="470"/>
                    <a:pt x="20361" y="36"/>
                  </a:cubicBezTo>
                  <a:cubicBezTo>
                    <a:pt x="20026" y="12"/>
                    <a:pt x="19687" y="0"/>
                    <a:pt x="19344" y="0"/>
                  </a:cubicBezTo>
                  <a:close/>
                </a:path>
              </a:pathLst>
            </a:custGeom>
            <a:solidFill>
              <a:srgbClr val="E89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67"/>
            <p:cNvSpPr/>
            <p:nvPr/>
          </p:nvSpPr>
          <p:spPr>
            <a:xfrm>
              <a:off x="650474" y="3883100"/>
              <a:ext cx="6292525" cy="1582325"/>
            </a:xfrm>
            <a:custGeom>
              <a:avLst/>
              <a:gdLst/>
              <a:ahLst/>
              <a:cxnLst/>
              <a:rect l="l" t="t" r="r" b="b"/>
              <a:pathLst>
                <a:path w="251701" h="63293" extrusionOk="0">
                  <a:moveTo>
                    <a:pt x="67843" y="0"/>
                  </a:moveTo>
                  <a:cubicBezTo>
                    <a:pt x="61827" y="0"/>
                    <a:pt x="55809" y="352"/>
                    <a:pt x="49819" y="1055"/>
                  </a:cubicBezTo>
                  <a:cubicBezTo>
                    <a:pt x="30577" y="3129"/>
                    <a:pt x="13408" y="8289"/>
                    <a:pt x="0" y="21889"/>
                  </a:cubicBezTo>
                  <a:cubicBezTo>
                    <a:pt x="7668" y="22034"/>
                    <a:pt x="15337" y="22564"/>
                    <a:pt x="22957" y="23433"/>
                  </a:cubicBezTo>
                  <a:cubicBezTo>
                    <a:pt x="15626" y="30233"/>
                    <a:pt x="9598" y="38335"/>
                    <a:pt x="5161" y="47305"/>
                  </a:cubicBezTo>
                  <a:cubicBezTo>
                    <a:pt x="16253" y="44171"/>
                    <a:pt x="27586" y="42241"/>
                    <a:pt x="39016" y="41422"/>
                  </a:cubicBezTo>
                  <a:cubicBezTo>
                    <a:pt x="40605" y="41332"/>
                    <a:pt x="42209" y="41292"/>
                    <a:pt x="43823" y="41292"/>
                  </a:cubicBezTo>
                  <a:cubicBezTo>
                    <a:pt x="51809" y="41292"/>
                    <a:pt x="60033" y="42275"/>
                    <a:pt x="67857" y="43158"/>
                  </a:cubicBezTo>
                  <a:cubicBezTo>
                    <a:pt x="89511" y="45666"/>
                    <a:pt x="110152" y="52659"/>
                    <a:pt x="131228" y="57626"/>
                  </a:cubicBezTo>
                  <a:cubicBezTo>
                    <a:pt x="138221" y="59314"/>
                    <a:pt x="145262" y="60713"/>
                    <a:pt x="152352" y="61725"/>
                  </a:cubicBezTo>
                  <a:cubicBezTo>
                    <a:pt x="159992" y="62776"/>
                    <a:pt x="167700" y="63292"/>
                    <a:pt x="175406" y="63292"/>
                  </a:cubicBezTo>
                  <a:cubicBezTo>
                    <a:pt x="180784" y="63292"/>
                    <a:pt x="186160" y="63041"/>
                    <a:pt x="191513" y="62545"/>
                  </a:cubicBezTo>
                  <a:cubicBezTo>
                    <a:pt x="209936" y="60761"/>
                    <a:pt x="227539" y="55118"/>
                    <a:pt x="241573" y="43399"/>
                  </a:cubicBezTo>
                  <a:cubicBezTo>
                    <a:pt x="246299" y="39396"/>
                    <a:pt x="250254" y="34380"/>
                    <a:pt x="251701" y="28545"/>
                  </a:cubicBezTo>
                  <a:lnTo>
                    <a:pt x="251701" y="28545"/>
                  </a:lnTo>
                  <a:cubicBezTo>
                    <a:pt x="244235" y="30770"/>
                    <a:pt x="236502" y="31926"/>
                    <a:pt x="228716" y="31926"/>
                  </a:cubicBezTo>
                  <a:cubicBezTo>
                    <a:pt x="228404" y="31926"/>
                    <a:pt x="228092" y="31924"/>
                    <a:pt x="227780" y="31921"/>
                  </a:cubicBezTo>
                  <a:cubicBezTo>
                    <a:pt x="232458" y="25217"/>
                    <a:pt x="235593" y="17597"/>
                    <a:pt x="236895" y="9543"/>
                  </a:cubicBezTo>
                  <a:lnTo>
                    <a:pt x="236895" y="9543"/>
                  </a:lnTo>
                  <a:cubicBezTo>
                    <a:pt x="229854" y="15571"/>
                    <a:pt x="220787" y="19237"/>
                    <a:pt x="211431" y="21118"/>
                  </a:cubicBezTo>
                  <a:cubicBezTo>
                    <a:pt x="203873" y="22684"/>
                    <a:pt x="196125" y="23106"/>
                    <a:pt x="188367" y="23106"/>
                  </a:cubicBezTo>
                  <a:cubicBezTo>
                    <a:pt x="186570" y="23106"/>
                    <a:pt x="184772" y="23083"/>
                    <a:pt x="182976" y="23047"/>
                  </a:cubicBezTo>
                  <a:cubicBezTo>
                    <a:pt x="165228" y="22613"/>
                    <a:pt x="149313" y="18176"/>
                    <a:pt x="132578" y="12871"/>
                  </a:cubicBezTo>
                  <a:cubicBezTo>
                    <a:pt x="116422" y="7758"/>
                    <a:pt x="100121" y="2550"/>
                    <a:pt x="83193" y="765"/>
                  </a:cubicBezTo>
                  <a:cubicBezTo>
                    <a:pt x="78091" y="255"/>
                    <a:pt x="72968" y="0"/>
                    <a:pt x="678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67"/>
            <p:cNvSpPr/>
            <p:nvPr/>
          </p:nvSpPr>
          <p:spPr>
            <a:xfrm>
              <a:off x="1770550" y="4251875"/>
              <a:ext cx="192950" cy="379825"/>
            </a:xfrm>
            <a:custGeom>
              <a:avLst/>
              <a:gdLst/>
              <a:ahLst/>
              <a:cxnLst/>
              <a:rect l="l" t="t" r="r" b="b"/>
              <a:pathLst>
                <a:path w="7718" h="15193" extrusionOk="0">
                  <a:moveTo>
                    <a:pt x="3039" y="1"/>
                  </a:moveTo>
                  <a:cubicBezTo>
                    <a:pt x="2991" y="676"/>
                    <a:pt x="2894" y="1254"/>
                    <a:pt x="2846" y="1785"/>
                  </a:cubicBezTo>
                  <a:cubicBezTo>
                    <a:pt x="2798" y="2315"/>
                    <a:pt x="2702" y="2798"/>
                    <a:pt x="2653" y="3280"/>
                  </a:cubicBezTo>
                  <a:cubicBezTo>
                    <a:pt x="2557" y="3762"/>
                    <a:pt x="2509" y="4245"/>
                    <a:pt x="2412" y="4775"/>
                  </a:cubicBezTo>
                  <a:cubicBezTo>
                    <a:pt x="2316" y="5257"/>
                    <a:pt x="2171" y="5836"/>
                    <a:pt x="2026" y="6511"/>
                  </a:cubicBezTo>
                  <a:cubicBezTo>
                    <a:pt x="1833" y="7524"/>
                    <a:pt x="1592" y="8440"/>
                    <a:pt x="1399" y="9260"/>
                  </a:cubicBezTo>
                  <a:cubicBezTo>
                    <a:pt x="1158" y="10032"/>
                    <a:pt x="1014" y="10707"/>
                    <a:pt x="821" y="11286"/>
                  </a:cubicBezTo>
                  <a:cubicBezTo>
                    <a:pt x="628" y="11865"/>
                    <a:pt x="483" y="12347"/>
                    <a:pt x="338" y="12781"/>
                  </a:cubicBezTo>
                  <a:cubicBezTo>
                    <a:pt x="194" y="13167"/>
                    <a:pt x="97" y="13504"/>
                    <a:pt x="1" y="13794"/>
                  </a:cubicBezTo>
                  <a:cubicBezTo>
                    <a:pt x="290" y="14180"/>
                    <a:pt x="580" y="14469"/>
                    <a:pt x="917" y="14710"/>
                  </a:cubicBezTo>
                  <a:cubicBezTo>
                    <a:pt x="1206" y="14999"/>
                    <a:pt x="1496" y="15144"/>
                    <a:pt x="1785" y="15192"/>
                  </a:cubicBezTo>
                  <a:cubicBezTo>
                    <a:pt x="2364" y="15048"/>
                    <a:pt x="2894" y="14903"/>
                    <a:pt x="3329" y="14806"/>
                  </a:cubicBezTo>
                  <a:cubicBezTo>
                    <a:pt x="3763" y="14662"/>
                    <a:pt x="4148" y="14565"/>
                    <a:pt x="4486" y="14517"/>
                  </a:cubicBezTo>
                  <a:cubicBezTo>
                    <a:pt x="4872" y="14421"/>
                    <a:pt x="5161" y="14372"/>
                    <a:pt x="5451" y="14324"/>
                  </a:cubicBezTo>
                  <a:cubicBezTo>
                    <a:pt x="5740" y="14276"/>
                    <a:pt x="6029" y="14228"/>
                    <a:pt x="6319" y="14180"/>
                  </a:cubicBezTo>
                  <a:cubicBezTo>
                    <a:pt x="6560" y="14180"/>
                    <a:pt x="6801" y="14131"/>
                    <a:pt x="7042" y="14131"/>
                  </a:cubicBezTo>
                  <a:cubicBezTo>
                    <a:pt x="7235" y="14131"/>
                    <a:pt x="7476" y="14083"/>
                    <a:pt x="7669" y="14083"/>
                  </a:cubicBezTo>
                  <a:cubicBezTo>
                    <a:pt x="7669" y="13987"/>
                    <a:pt x="7717" y="13890"/>
                    <a:pt x="7717" y="13794"/>
                  </a:cubicBezTo>
                  <a:cubicBezTo>
                    <a:pt x="7717" y="13745"/>
                    <a:pt x="7717" y="13649"/>
                    <a:pt x="7717" y="13504"/>
                  </a:cubicBezTo>
                  <a:cubicBezTo>
                    <a:pt x="7621" y="13022"/>
                    <a:pt x="7428" y="12540"/>
                    <a:pt x="7090" y="12057"/>
                  </a:cubicBezTo>
                  <a:cubicBezTo>
                    <a:pt x="6801" y="12154"/>
                    <a:pt x="6560" y="12202"/>
                    <a:pt x="6367" y="12250"/>
                  </a:cubicBezTo>
                  <a:cubicBezTo>
                    <a:pt x="6174" y="12250"/>
                    <a:pt x="5981" y="12299"/>
                    <a:pt x="5788" y="12395"/>
                  </a:cubicBezTo>
                  <a:cubicBezTo>
                    <a:pt x="5595" y="12443"/>
                    <a:pt x="5402" y="12492"/>
                    <a:pt x="5209" y="12540"/>
                  </a:cubicBezTo>
                  <a:cubicBezTo>
                    <a:pt x="4968" y="12636"/>
                    <a:pt x="4775" y="12684"/>
                    <a:pt x="4534" y="12781"/>
                  </a:cubicBezTo>
                  <a:cubicBezTo>
                    <a:pt x="4293" y="12877"/>
                    <a:pt x="4052" y="12974"/>
                    <a:pt x="3859" y="13022"/>
                  </a:cubicBezTo>
                  <a:cubicBezTo>
                    <a:pt x="3666" y="13070"/>
                    <a:pt x="3473" y="13167"/>
                    <a:pt x="3329" y="13215"/>
                  </a:cubicBezTo>
                  <a:cubicBezTo>
                    <a:pt x="3136" y="13263"/>
                    <a:pt x="2991" y="13263"/>
                    <a:pt x="2846" y="13311"/>
                  </a:cubicBezTo>
                  <a:cubicBezTo>
                    <a:pt x="2702" y="13360"/>
                    <a:pt x="2509" y="13360"/>
                    <a:pt x="2316" y="13408"/>
                  </a:cubicBezTo>
                  <a:cubicBezTo>
                    <a:pt x="2316" y="13215"/>
                    <a:pt x="2316" y="12974"/>
                    <a:pt x="2412" y="12588"/>
                  </a:cubicBezTo>
                  <a:cubicBezTo>
                    <a:pt x="2460" y="12202"/>
                    <a:pt x="2605" y="11768"/>
                    <a:pt x="2702" y="11238"/>
                  </a:cubicBezTo>
                  <a:cubicBezTo>
                    <a:pt x="2846" y="10707"/>
                    <a:pt x="3039" y="10128"/>
                    <a:pt x="3232" y="9453"/>
                  </a:cubicBezTo>
                  <a:cubicBezTo>
                    <a:pt x="3377" y="8826"/>
                    <a:pt x="3570" y="8103"/>
                    <a:pt x="3763" y="7379"/>
                  </a:cubicBezTo>
                  <a:cubicBezTo>
                    <a:pt x="3955" y="6656"/>
                    <a:pt x="4148" y="5933"/>
                    <a:pt x="4293" y="5257"/>
                  </a:cubicBezTo>
                  <a:cubicBezTo>
                    <a:pt x="4486" y="4630"/>
                    <a:pt x="4631" y="4052"/>
                    <a:pt x="4824" y="3521"/>
                  </a:cubicBezTo>
                  <a:cubicBezTo>
                    <a:pt x="4968" y="2991"/>
                    <a:pt x="5113" y="2557"/>
                    <a:pt x="5209" y="2171"/>
                  </a:cubicBezTo>
                  <a:cubicBezTo>
                    <a:pt x="5306" y="1785"/>
                    <a:pt x="5402" y="1544"/>
                    <a:pt x="5499" y="1399"/>
                  </a:cubicBezTo>
                  <a:cubicBezTo>
                    <a:pt x="5113" y="917"/>
                    <a:pt x="4727" y="627"/>
                    <a:pt x="4341" y="386"/>
                  </a:cubicBezTo>
                  <a:cubicBezTo>
                    <a:pt x="3955" y="193"/>
                    <a:pt x="3521" y="49"/>
                    <a:pt x="30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67"/>
            <p:cNvSpPr/>
            <p:nvPr/>
          </p:nvSpPr>
          <p:spPr>
            <a:xfrm>
              <a:off x="1982750" y="4262725"/>
              <a:ext cx="132650" cy="320750"/>
            </a:xfrm>
            <a:custGeom>
              <a:avLst/>
              <a:gdLst/>
              <a:ahLst/>
              <a:cxnLst/>
              <a:rect l="l" t="t" r="r" b="b"/>
              <a:pathLst>
                <a:path w="5306" h="12830" extrusionOk="0">
                  <a:moveTo>
                    <a:pt x="2991" y="1"/>
                  </a:moveTo>
                  <a:cubicBezTo>
                    <a:pt x="2943" y="193"/>
                    <a:pt x="2895" y="435"/>
                    <a:pt x="2846" y="676"/>
                  </a:cubicBezTo>
                  <a:cubicBezTo>
                    <a:pt x="2798" y="917"/>
                    <a:pt x="2750" y="1110"/>
                    <a:pt x="2702" y="1351"/>
                  </a:cubicBezTo>
                  <a:cubicBezTo>
                    <a:pt x="2702" y="1544"/>
                    <a:pt x="2653" y="1785"/>
                    <a:pt x="2653" y="1978"/>
                  </a:cubicBezTo>
                  <a:cubicBezTo>
                    <a:pt x="2605" y="2171"/>
                    <a:pt x="2605" y="2316"/>
                    <a:pt x="2653" y="2412"/>
                  </a:cubicBezTo>
                  <a:cubicBezTo>
                    <a:pt x="2653" y="2508"/>
                    <a:pt x="2653" y="2605"/>
                    <a:pt x="2702" y="2750"/>
                  </a:cubicBezTo>
                  <a:cubicBezTo>
                    <a:pt x="2750" y="2846"/>
                    <a:pt x="2846" y="2942"/>
                    <a:pt x="2895" y="2991"/>
                  </a:cubicBezTo>
                  <a:cubicBezTo>
                    <a:pt x="2846" y="3135"/>
                    <a:pt x="2846" y="3232"/>
                    <a:pt x="2846" y="3328"/>
                  </a:cubicBezTo>
                  <a:cubicBezTo>
                    <a:pt x="2895" y="3425"/>
                    <a:pt x="2943" y="3521"/>
                    <a:pt x="3039" y="3618"/>
                  </a:cubicBezTo>
                  <a:cubicBezTo>
                    <a:pt x="3184" y="3714"/>
                    <a:pt x="3280" y="3762"/>
                    <a:pt x="3425" y="3762"/>
                  </a:cubicBezTo>
                  <a:cubicBezTo>
                    <a:pt x="3473" y="3666"/>
                    <a:pt x="3570" y="3473"/>
                    <a:pt x="3714" y="3232"/>
                  </a:cubicBezTo>
                  <a:cubicBezTo>
                    <a:pt x="3859" y="2991"/>
                    <a:pt x="4052" y="2750"/>
                    <a:pt x="4245" y="2460"/>
                  </a:cubicBezTo>
                  <a:cubicBezTo>
                    <a:pt x="4438" y="2219"/>
                    <a:pt x="4631" y="1930"/>
                    <a:pt x="4824" y="1689"/>
                  </a:cubicBezTo>
                  <a:cubicBezTo>
                    <a:pt x="5017" y="1447"/>
                    <a:pt x="5161" y="1254"/>
                    <a:pt x="5306" y="1110"/>
                  </a:cubicBezTo>
                  <a:cubicBezTo>
                    <a:pt x="5161" y="965"/>
                    <a:pt x="5017" y="820"/>
                    <a:pt x="4824" y="724"/>
                  </a:cubicBezTo>
                  <a:cubicBezTo>
                    <a:pt x="4631" y="579"/>
                    <a:pt x="4438" y="435"/>
                    <a:pt x="4197" y="338"/>
                  </a:cubicBezTo>
                  <a:cubicBezTo>
                    <a:pt x="4004" y="242"/>
                    <a:pt x="3763" y="145"/>
                    <a:pt x="3522" y="97"/>
                  </a:cubicBezTo>
                  <a:cubicBezTo>
                    <a:pt x="3329" y="1"/>
                    <a:pt x="3136" y="1"/>
                    <a:pt x="2991" y="1"/>
                  </a:cubicBezTo>
                  <a:close/>
                  <a:moveTo>
                    <a:pt x="1882" y="4920"/>
                  </a:moveTo>
                  <a:cubicBezTo>
                    <a:pt x="1592" y="5064"/>
                    <a:pt x="1351" y="5306"/>
                    <a:pt x="1207" y="5595"/>
                  </a:cubicBezTo>
                  <a:cubicBezTo>
                    <a:pt x="1014" y="5884"/>
                    <a:pt x="869" y="6174"/>
                    <a:pt x="773" y="6463"/>
                  </a:cubicBezTo>
                  <a:cubicBezTo>
                    <a:pt x="628" y="6801"/>
                    <a:pt x="531" y="7090"/>
                    <a:pt x="483" y="7331"/>
                  </a:cubicBezTo>
                  <a:cubicBezTo>
                    <a:pt x="435" y="7621"/>
                    <a:pt x="387" y="7813"/>
                    <a:pt x="387" y="7910"/>
                  </a:cubicBezTo>
                  <a:cubicBezTo>
                    <a:pt x="290" y="8489"/>
                    <a:pt x="242" y="8971"/>
                    <a:pt x="146" y="9357"/>
                  </a:cubicBezTo>
                  <a:cubicBezTo>
                    <a:pt x="146" y="9743"/>
                    <a:pt x="97" y="10080"/>
                    <a:pt x="49" y="10370"/>
                  </a:cubicBezTo>
                  <a:cubicBezTo>
                    <a:pt x="49" y="10611"/>
                    <a:pt x="1" y="10852"/>
                    <a:pt x="1" y="10997"/>
                  </a:cubicBezTo>
                  <a:cubicBezTo>
                    <a:pt x="1" y="11141"/>
                    <a:pt x="1" y="11286"/>
                    <a:pt x="1" y="11382"/>
                  </a:cubicBezTo>
                  <a:cubicBezTo>
                    <a:pt x="49" y="11672"/>
                    <a:pt x="97" y="11913"/>
                    <a:pt x="242" y="12058"/>
                  </a:cubicBezTo>
                  <a:cubicBezTo>
                    <a:pt x="387" y="12250"/>
                    <a:pt x="531" y="12395"/>
                    <a:pt x="676" y="12540"/>
                  </a:cubicBezTo>
                  <a:cubicBezTo>
                    <a:pt x="869" y="12636"/>
                    <a:pt x="1014" y="12733"/>
                    <a:pt x="1158" y="12781"/>
                  </a:cubicBezTo>
                  <a:cubicBezTo>
                    <a:pt x="1303" y="12829"/>
                    <a:pt x="1399" y="12829"/>
                    <a:pt x="1448" y="12829"/>
                  </a:cubicBezTo>
                  <a:cubicBezTo>
                    <a:pt x="1496" y="12829"/>
                    <a:pt x="1544" y="12781"/>
                    <a:pt x="1544" y="12684"/>
                  </a:cubicBezTo>
                  <a:cubicBezTo>
                    <a:pt x="1544" y="12588"/>
                    <a:pt x="1544" y="12443"/>
                    <a:pt x="1496" y="12250"/>
                  </a:cubicBezTo>
                  <a:cubicBezTo>
                    <a:pt x="1496" y="11961"/>
                    <a:pt x="1544" y="11672"/>
                    <a:pt x="1641" y="11286"/>
                  </a:cubicBezTo>
                  <a:cubicBezTo>
                    <a:pt x="1689" y="10948"/>
                    <a:pt x="1785" y="10562"/>
                    <a:pt x="1882" y="10225"/>
                  </a:cubicBezTo>
                  <a:cubicBezTo>
                    <a:pt x="2026" y="9839"/>
                    <a:pt x="2123" y="9405"/>
                    <a:pt x="2219" y="9067"/>
                  </a:cubicBezTo>
                  <a:cubicBezTo>
                    <a:pt x="2316" y="8682"/>
                    <a:pt x="2460" y="8344"/>
                    <a:pt x="2557" y="7958"/>
                  </a:cubicBezTo>
                  <a:cubicBezTo>
                    <a:pt x="2702" y="7621"/>
                    <a:pt x="2846" y="7283"/>
                    <a:pt x="2991" y="6945"/>
                  </a:cubicBezTo>
                  <a:cubicBezTo>
                    <a:pt x="3184" y="6656"/>
                    <a:pt x="3377" y="6318"/>
                    <a:pt x="3618" y="5981"/>
                  </a:cubicBezTo>
                  <a:cubicBezTo>
                    <a:pt x="3377" y="5643"/>
                    <a:pt x="3039" y="5402"/>
                    <a:pt x="2702" y="5209"/>
                  </a:cubicBezTo>
                  <a:cubicBezTo>
                    <a:pt x="2364" y="5064"/>
                    <a:pt x="2075" y="4968"/>
                    <a:pt x="1882" y="49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67"/>
            <p:cNvSpPr/>
            <p:nvPr/>
          </p:nvSpPr>
          <p:spPr>
            <a:xfrm>
              <a:off x="2085250" y="4214500"/>
              <a:ext cx="232725" cy="485925"/>
            </a:xfrm>
            <a:custGeom>
              <a:avLst/>
              <a:gdLst/>
              <a:ahLst/>
              <a:cxnLst/>
              <a:rect l="l" t="t" r="r" b="b"/>
              <a:pathLst>
                <a:path w="9309" h="19437" extrusionOk="0">
                  <a:moveTo>
                    <a:pt x="8729" y="0"/>
                  </a:moveTo>
                  <a:cubicBezTo>
                    <a:pt x="8633" y="0"/>
                    <a:pt x="8440" y="49"/>
                    <a:pt x="8295" y="97"/>
                  </a:cubicBezTo>
                  <a:cubicBezTo>
                    <a:pt x="8102" y="193"/>
                    <a:pt x="7958" y="290"/>
                    <a:pt x="7861" y="338"/>
                  </a:cubicBezTo>
                  <a:lnTo>
                    <a:pt x="7138" y="338"/>
                  </a:lnTo>
                  <a:cubicBezTo>
                    <a:pt x="6656" y="338"/>
                    <a:pt x="6173" y="531"/>
                    <a:pt x="5691" y="820"/>
                  </a:cubicBezTo>
                  <a:cubicBezTo>
                    <a:pt x="5209" y="1110"/>
                    <a:pt x="4775" y="1496"/>
                    <a:pt x="4341" y="2074"/>
                  </a:cubicBezTo>
                  <a:cubicBezTo>
                    <a:pt x="3955" y="2605"/>
                    <a:pt x="3569" y="3232"/>
                    <a:pt x="3231" y="4003"/>
                  </a:cubicBezTo>
                  <a:cubicBezTo>
                    <a:pt x="2894" y="4727"/>
                    <a:pt x="2556" y="5547"/>
                    <a:pt x="2315" y="6463"/>
                  </a:cubicBezTo>
                  <a:cubicBezTo>
                    <a:pt x="1881" y="6559"/>
                    <a:pt x="1447" y="6656"/>
                    <a:pt x="1109" y="6752"/>
                  </a:cubicBezTo>
                  <a:cubicBezTo>
                    <a:pt x="724" y="6849"/>
                    <a:pt x="483" y="6897"/>
                    <a:pt x="386" y="6945"/>
                  </a:cubicBezTo>
                  <a:cubicBezTo>
                    <a:pt x="386" y="7042"/>
                    <a:pt x="386" y="7090"/>
                    <a:pt x="434" y="7186"/>
                  </a:cubicBezTo>
                  <a:cubicBezTo>
                    <a:pt x="434" y="7283"/>
                    <a:pt x="483" y="7331"/>
                    <a:pt x="531" y="7379"/>
                  </a:cubicBezTo>
                  <a:cubicBezTo>
                    <a:pt x="772" y="7331"/>
                    <a:pt x="965" y="7331"/>
                    <a:pt x="1206" y="7283"/>
                  </a:cubicBezTo>
                  <a:cubicBezTo>
                    <a:pt x="1447" y="7283"/>
                    <a:pt x="1736" y="7235"/>
                    <a:pt x="2170" y="7235"/>
                  </a:cubicBezTo>
                  <a:cubicBezTo>
                    <a:pt x="1785" y="8778"/>
                    <a:pt x="1447" y="10080"/>
                    <a:pt x="1206" y="11141"/>
                  </a:cubicBezTo>
                  <a:cubicBezTo>
                    <a:pt x="965" y="12250"/>
                    <a:pt x="772" y="13167"/>
                    <a:pt x="627" y="13987"/>
                  </a:cubicBezTo>
                  <a:cubicBezTo>
                    <a:pt x="483" y="14806"/>
                    <a:pt x="338" y="15530"/>
                    <a:pt x="241" y="16157"/>
                  </a:cubicBezTo>
                  <a:cubicBezTo>
                    <a:pt x="145" y="16784"/>
                    <a:pt x="97" y="17411"/>
                    <a:pt x="0" y="18038"/>
                  </a:cubicBezTo>
                  <a:cubicBezTo>
                    <a:pt x="386" y="18231"/>
                    <a:pt x="579" y="18472"/>
                    <a:pt x="675" y="18809"/>
                  </a:cubicBezTo>
                  <a:cubicBezTo>
                    <a:pt x="724" y="19147"/>
                    <a:pt x="917" y="19340"/>
                    <a:pt x="1206" y="19436"/>
                  </a:cubicBezTo>
                  <a:cubicBezTo>
                    <a:pt x="1302" y="18954"/>
                    <a:pt x="1447" y="18279"/>
                    <a:pt x="1640" y="17411"/>
                  </a:cubicBezTo>
                  <a:cubicBezTo>
                    <a:pt x="1833" y="16591"/>
                    <a:pt x="2026" y="15675"/>
                    <a:pt x="2315" y="14613"/>
                  </a:cubicBezTo>
                  <a:cubicBezTo>
                    <a:pt x="2605" y="13552"/>
                    <a:pt x="2894" y="12395"/>
                    <a:pt x="3231" y="11141"/>
                  </a:cubicBezTo>
                  <a:cubicBezTo>
                    <a:pt x="3617" y="9839"/>
                    <a:pt x="3955" y="8537"/>
                    <a:pt x="4389" y="7138"/>
                  </a:cubicBezTo>
                  <a:lnTo>
                    <a:pt x="6366" y="7186"/>
                  </a:lnTo>
                  <a:cubicBezTo>
                    <a:pt x="6366" y="6945"/>
                    <a:pt x="6318" y="6752"/>
                    <a:pt x="6270" y="6559"/>
                  </a:cubicBezTo>
                  <a:cubicBezTo>
                    <a:pt x="6222" y="6318"/>
                    <a:pt x="6173" y="6174"/>
                    <a:pt x="6077" y="6125"/>
                  </a:cubicBezTo>
                  <a:lnTo>
                    <a:pt x="4582" y="6270"/>
                  </a:lnTo>
                  <a:cubicBezTo>
                    <a:pt x="4775" y="5450"/>
                    <a:pt x="5016" y="4727"/>
                    <a:pt x="5305" y="4100"/>
                  </a:cubicBezTo>
                  <a:cubicBezTo>
                    <a:pt x="5546" y="3425"/>
                    <a:pt x="5788" y="2894"/>
                    <a:pt x="6029" y="2412"/>
                  </a:cubicBezTo>
                  <a:cubicBezTo>
                    <a:pt x="6270" y="1930"/>
                    <a:pt x="6559" y="1544"/>
                    <a:pt x="6752" y="1303"/>
                  </a:cubicBezTo>
                  <a:cubicBezTo>
                    <a:pt x="6993" y="1061"/>
                    <a:pt x="7234" y="917"/>
                    <a:pt x="7427" y="917"/>
                  </a:cubicBezTo>
                  <a:cubicBezTo>
                    <a:pt x="7427" y="1158"/>
                    <a:pt x="7379" y="1303"/>
                    <a:pt x="7379" y="1447"/>
                  </a:cubicBezTo>
                  <a:cubicBezTo>
                    <a:pt x="7379" y="1544"/>
                    <a:pt x="7379" y="1592"/>
                    <a:pt x="7379" y="1688"/>
                  </a:cubicBezTo>
                  <a:cubicBezTo>
                    <a:pt x="7379" y="1833"/>
                    <a:pt x="7379" y="1930"/>
                    <a:pt x="7427" y="2026"/>
                  </a:cubicBezTo>
                  <a:cubicBezTo>
                    <a:pt x="7427" y="2074"/>
                    <a:pt x="7476" y="2171"/>
                    <a:pt x="7524" y="2267"/>
                  </a:cubicBezTo>
                  <a:cubicBezTo>
                    <a:pt x="7620" y="2508"/>
                    <a:pt x="7668" y="2749"/>
                    <a:pt x="7668" y="3039"/>
                  </a:cubicBezTo>
                  <a:cubicBezTo>
                    <a:pt x="7712" y="3342"/>
                    <a:pt x="7755" y="3528"/>
                    <a:pt x="7868" y="3528"/>
                  </a:cubicBezTo>
                  <a:cubicBezTo>
                    <a:pt x="7881" y="3528"/>
                    <a:pt x="7895" y="3526"/>
                    <a:pt x="7910" y="3521"/>
                  </a:cubicBezTo>
                  <a:cubicBezTo>
                    <a:pt x="8247" y="3280"/>
                    <a:pt x="8537" y="2653"/>
                    <a:pt x="8778" y="1785"/>
                  </a:cubicBezTo>
                  <a:cubicBezTo>
                    <a:pt x="8874" y="1496"/>
                    <a:pt x="8922" y="1206"/>
                    <a:pt x="9019" y="917"/>
                  </a:cubicBezTo>
                  <a:cubicBezTo>
                    <a:pt x="9115" y="627"/>
                    <a:pt x="9212" y="386"/>
                    <a:pt x="9308" y="193"/>
                  </a:cubicBezTo>
                  <a:cubicBezTo>
                    <a:pt x="9067" y="49"/>
                    <a:pt x="8874" y="0"/>
                    <a:pt x="8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67"/>
            <p:cNvSpPr/>
            <p:nvPr/>
          </p:nvSpPr>
          <p:spPr>
            <a:xfrm>
              <a:off x="2229925" y="4353150"/>
              <a:ext cx="167625" cy="231525"/>
            </a:xfrm>
            <a:custGeom>
              <a:avLst/>
              <a:gdLst/>
              <a:ahLst/>
              <a:cxnLst/>
              <a:rect l="l" t="t" r="r" b="b"/>
              <a:pathLst>
                <a:path w="6705" h="9261" extrusionOk="0">
                  <a:moveTo>
                    <a:pt x="5450" y="1640"/>
                  </a:moveTo>
                  <a:lnTo>
                    <a:pt x="5450" y="1640"/>
                  </a:lnTo>
                  <a:cubicBezTo>
                    <a:pt x="5402" y="2509"/>
                    <a:pt x="5064" y="3232"/>
                    <a:pt x="4389" y="3955"/>
                  </a:cubicBezTo>
                  <a:cubicBezTo>
                    <a:pt x="3762" y="4679"/>
                    <a:pt x="2942" y="5257"/>
                    <a:pt x="1978" y="5740"/>
                  </a:cubicBezTo>
                  <a:cubicBezTo>
                    <a:pt x="2123" y="5161"/>
                    <a:pt x="2364" y="4679"/>
                    <a:pt x="2605" y="4196"/>
                  </a:cubicBezTo>
                  <a:cubicBezTo>
                    <a:pt x="2846" y="3714"/>
                    <a:pt x="3135" y="3280"/>
                    <a:pt x="3425" y="2894"/>
                  </a:cubicBezTo>
                  <a:cubicBezTo>
                    <a:pt x="3762" y="2557"/>
                    <a:pt x="4052" y="2267"/>
                    <a:pt x="4438" y="2026"/>
                  </a:cubicBezTo>
                  <a:cubicBezTo>
                    <a:pt x="4775" y="1833"/>
                    <a:pt x="5113" y="1689"/>
                    <a:pt x="5450" y="1640"/>
                  </a:cubicBezTo>
                  <a:close/>
                  <a:moveTo>
                    <a:pt x="5113" y="1"/>
                  </a:moveTo>
                  <a:cubicBezTo>
                    <a:pt x="4727" y="1"/>
                    <a:pt x="4341" y="97"/>
                    <a:pt x="3907" y="290"/>
                  </a:cubicBezTo>
                  <a:cubicBezTo>
                    <a:pt x="3521" y="483"/>
                    <a:pt x="3135" y="724"/>
                    <a:pt x="2750" y="1013"/>
                  </a:cubicBezTo>
                  <a:cubicBezTo>
                    <a:pt x="2364" y="1351"/>
                    <a:pt x="2026" y="1737"/>
                    <a:pt x="1689" y="2123"/>
                  </a:cubicBezTo>
                  <a:cubicBezTo>
                    <a:pt x="1351" y="2557"/>
                    <a:pt x="1062" y="2991"/>
                    <a:pt x="820" y="3473"/>
                  </a:cubicBezTo>
                  <a:cubicBezTo>
                    <a:pt x="579" y="3955"/>
                    <a:pt x="386" y="4438"/>
                    <a:pt x="242" y="4968"/>
                  </a:cubicBezTo>
                  <a:cubicBezTo>
                    <a:pt x="97" y="5499"/>
                    <a:pt x="1" y="5981"/>
                    <a:pt x="1" y="6463"/>
                  </a:cubicBezTo>
                  <a:cubicBezTo>
                    <a:pt x="1" y="7187"/>
                    <a:pt x="242" y="7814"/>
                    <a:pt x="724" y="8344"/>
                  </a:cubicBezTo>
                  <a:cubicBezTo>
                    <a:pt x="1158" y="8826"/>
                    <a:pt x="1833" y="9164"/>
                    <a:pt x="2653" y="9260"/>
                  </a:cubicBezTo>
                  <a:cubicBezTo>
                    <a:pt x="3232" y="9116"/>
                    <a:pt x="3859" y="8826"/>
                    <a:pt x="4486" y="8344"/>
                  </a:cubicBezTo>
                  <a:cubicBezTo>
                    <a:pt x="5161" y="7862"/>
                    <a:pt x="5740" y="7283"/>
                    <a:pt x="6270" y="6560"/>
                  </a:cubicBezTo>
                  <a:cubicBezTo>
                    <a:pt x="6174" y="6463"/>
                    <a:pt x="6077" y="6319"/>
                    <a:pt x="5981" y="6222"/>
                  </a:cubicBezTo>
                  <a:cubicBezTo>
                    <a:pt x="5788" y="6415"/>
                    <a:pt x="5547" y="6656"/>
                    <a:pt x="5306" y="6897"/>
                  </a:cubicBezTo>
                  <a:cubicBezTo>
                    <a:pt x="5064" y="7138"/>
                    <a:pt x="4775" y="7380"/>
                    <a:pt x="4486" y="7621"/>
                  </a:cubicBezTo>
                  <a:cubicBezTo>
                    <a:pt x="4245" y="7814"/>
                    <a:pt x="3955" y="7958"/>
                    <a:pt x="3618" y="8103"/>
                  </a:cubicBezTo>
                  <a:cubicBezTo>
                    <a:pt x="3328" y="8248"/>
                    <a:pt x="2991" y="8344"/>
                    <a:pt x="2653" y="8344"/>
                  </a:cubicBezTo>
                  <a:cubicBezTo>
                    <a:pt x="2508" y="8344"/>
                    <a:pt x="2364" y="8296"/>
                    <a:pt x="2267" y="8199"/>
                  </a:cubicBezTo>
                  <a:cubicBezTo>
                    <a:pt x="2123" y="8103"/>
                    <a:pt x="2074" y="8006"/>
                    <a:pt x="1978" y="7862"/>
                  </a:cubicBezTo>
                  <a:cubicBezTo>
                    <a:pt x="1930" y="7717"/>
                    <a:pt x="1881" y="7524"/>
                    <a:pt x="1881" y="7380"/>
                  </a:cubicBezTo>
                  <a:cubicBezTo>
                    <a:pt x="1833" y="7187"/>
                    <a:pt x="1833" y="7042"/>
                    <a:pt x="1833" y="6897"/>
                  </a:cubicBezTo>
                  <a:lnTo>
                    <a:pt x="1833" y="6656"/>
                  </a:lnTo>
                  <a:cubicBezTo>
                    <a:pt x="1833" y="6560"/>
                    <a:pt x="1833" y="6511"/>
                    <a:pt x="1833" y="6415"/>
                  </a:cubicBezTo>
                  <a:cubicBezTo>
                    <a:pt x="2605" y="6126"/>
                    <a:pt x="3280" y="5788"/>
                    <a:pt x="3859" y="5499"/>
                  </a:cubicBezTo>
                  <a:cubicBezTo>
                    <a:pt x="4438" y="5161"/>
                    <a:pt x="4968" y="4775"/>
                    <a:pt x="5354" y="4389"/>
                  </a:cubicBezTo>
                  <a:cubicBezTo>
                    <a:pt x="5740" y="4004"/>
                    <a:pt x="6077" y="3521"/>
                    <a:pt x="6270" y="2991"/>
                  </a:cubicBezTo>
                  <a:cubicBezTo>
                    <a:pt x="6511" y="2460"/>
                    <a:pt x="6656" y="1785"/>
                    <a:pt x="6704" y="1062"/>
                  </a:cubicBezTo>
                  <a:cubicBezTo>
                    <a:pt x="6222" y="435"/>
                    <a:pt x="5691" y="97"/>
                    <a:pt x="51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67"/>
            <p:cNvSpPr/>
            <p:nvPr/>
          </p:nvSpPr>
          <p:spPr>
            <a:xfrm>
              <a:off x="2521700" y="4273575"/>
              <a:ext cx="168825" cy="311100"/>
            </a:xfrm>
            <a:custGeom>
              <a:avLst/>
              <a:gdLst/>
              <a:ahLst/>
              <a:cxnLst/>
              <a:rect l="l" t="t" r="r" b="b"/>
              <a:pathLst>
                <a:path w="6753" h="12444" extrusionOk="0">
                  <a:moveTo>
                    <a:pt x="4631" y="1"/>
                  </a:moveTo>
                  <a:cubicBezTo>
                    <a:pt x="4582" y="194"/>
                    <a:pt x="4486" y="386"/>
                    <a:pt x="4389" y="628"/>
                  </a:cubicBezTo>
                  <a:cubicBezTo>
                    <a:pt x="4293" y="869"/>
                    <a:pt x="4245" y="1062"/>
                    <a:pt x="4148" y="1303"/>
                  </a:cubicBezTo>
                  <a:cubicBezTo>
                    <a:pt x="4100" y="1496"/>
                    <a:pt x="4052" y="1689"/>
                    <a:pt x="4004" y="1882"/>
                  </a:cubicBezTo>
                  <a:cubicBezTo>
                    <a:pt x="3955" y="2074"/>
                    <a:pt x="3907" y="2219"/>
                    <a:pt x="3907" y="2316"/>
                  </a:cubicBezTo>
                  <a:cubicBezTo>
                    <a:pt x="3907" y="2412"/>
                    <a:pt x="3907" y="2508"/>
                    <a:pt x="3955" y="2653"/>
                  </a:cubicBezTo>
                  <a:cubicBezTo>
                    <a:pt x="4004" y="2750"/>
                    <a:pt x="4052" y="2846"/>
                    <a:pt x="4100" y="2943"/>
                  </a:cubicBezTo>
                  <a:cubicBezTo>
                    <a:pt x="4052" y="3087"/>
                    <a:pt x="4004" y="3184"/>
                    <a:pt x="4004" y="3232"/>
                  </a:cubicBezTo>
                  <a:cubicBezTo>
                    <a:pt x="4004" y="3328"/>
                    <a:pt x="4052" y="3473"/>
                    <a:pt x="4148" y="3569"/>
                  </a:cubicBezTo>
                  <a:cubicBezTo>
                    <a:pt x="4245" y="3666"/>
                    <a:pt x="4389" y="3762"/>
                    <a:pt x="4534" y="3762"/>
                  </a:cubicBezTo>
                  <a:cubicBezTo>
                    <a:pt x="4582" y="3666"/>
                    <a:pt x="4679" y="3521"/>
                    <a:pt x="4872" y="3328"/>
                  </a:cubicBezTo>
                  <a:cubicBezTo>
                    <a:pt x="5065" y="3087"/>
                    <a:pt x="5257" y="2846"/>
                    <a:pt x="5499" y="2605"/>
                  </a:cubicBezTo>
                  <a:cubicBezTo>
                    <a:pt x="5740" y="2364"/>
                    <a:pt x="5933" y="2123"/>
                    <a:pt x="6174" y="1930"/>
                  </a:cubicBezTo>
                  <a:cubicBezTo>
                    <a:pt x="6415" y="1689"/>
                    <a:pt x="6608" y="1544"/>
                    <a:pt x="6753" y="1399"/>
                  </a:cubicBezTo>
                  <a:cubicBezTo>
                    <a:pt x="6656" y="1255"/>
                    <a:pt x="6511" y="1110"/>
                    <a:pt x="6367" y="965"/>
                  </a:cubicBezTo>
                  <a:cubicBezTo>
                    <a:pt x="6174" y="820"/>
                    <a:pt x="5981" y="628"/>
                    <a:pt x="5788" y="531"/>
                  </a:cubicBezTo>
                  <a:cubicBezTo>
                    <a:pt x="5595" y="338"/>
                    <a:pt x="5354" y="242"/>
                    <a:pt x="5161" y="145"/>
                  </a:cubicBezTo>
                  <a:cubicBezTo>
                    <a:pt x="4968" y="49"/>
                    <a:pt x="4775" y="1"/>
                    <a:pt x="4631" y="1"/>
                  </a:cubicBezTo>
                  <a:close/>
                  <a:moveTo>
                    <a:pt x="2798" y="4679"/>
                  </a:moveTo>
                  <a:cubicBezTo>
                    <a:pt x="2509" y="4775"/>
                    <a:pt x="2267" y="4968"/>
                    <a:pt x="2026" y="5257"/>
                  </a:cubicBezTo>
                  <a:cubicBezTo>
                    <a:pt x="1833" y="5499"/>
                    <a:pt x="1640" y="5788"/>
                    <a:pt x="1448" y="6077"/>
                  </a:cubicBezTo>
                  <a:cubicBezTo>
                    <a:pt x="1303" y="6367"/>
                    <a:pt x="1206" y="6608"/>
                    <a:pt x="1062" y="6897"/>
                  </a:cubicBezTo>
                  <a:cubicBezTo>
                    <a:pt x="965" y="7138"/>
                    <a:pt x="917" y="7331"/>
                    <a:pt x="869" y="7428"/>
                  </a:cubicBezTo>
                  <a:cubicBezTo>
                    <a:pt x="724" y="8006"/>
                    <a:pt x="579" y="8440"/>
                    <a:pt x="483" y="8826"/>
                  </a:cubicBezTo>
                  <a:cubicBezTo>
                    <a:pt x="386" y="9212"/>
                    <a:pt x="290" y="9502"/>
                    <a:pt x="242" y="9791"/>
                  </a:cubicBezTo>
                  <a:cubicBezTo>
                    <a:pt x="145" y="10080"/>
                    <a:pt x="97" y="10273"/>
                    <a:pt x="49" y="10418"/>
                  </a:cubicBezTo>
                  <a:cubicBezTo>
                    <a:pt x="49" y="10611"/>
                    <a:pt x="49" y="10707"/>
                    <a:pt x="1" y="10852"/>
                  </a:cubicBezTo>
                  <a:cubicBezTo>
                    <a:pt x="1" y="11093"/>
                    <a:pt x="49" y="11334"/>
                    <a:pt x="145" y="11527"/>
                  </a:cubicBezTo>
                  <a:cubicBezTo>
                    <a:pt x="242" y="11720"/>
                    <a:pt x="386" y="11913"/>
                    <a:pt x="531" y="12058"/>
                  </a:cubicBezTo>
                  <a:cubicBezTo>
                    <a:pt x="676" y="12202"/>
                    <a:pt x="821" y="12299"/>
                    <a:pt x="965" y="12347"/>
                  </a:cubicBezTo>
                  <a:cubicBezTo>
                    <a:pt x="1110" y="12443"/>
                    <a:pt x="1158" y="12443"/>
                    <a:pt x="1206" y="12443"/>
                  </a:cubicBezTo>
                  <a:cubicBezTo>
                    <a:pt x="1303" y="12443"/>
                    <a:pt x="1303" y="12443"/>
                    <a:pt x="1351" y="12347"/>
                  </a:cubicBezTo>
                  <a:cubicBezTo>
                    <a:pt x="1351" y="12250"/>
                    <a:pt x="1351" y="12106"/>
                    <a:pt x="1399" y="11865"/>
                  </a:cubicBezTo>
                  <a:cubicBezTo>
                    <a:pt x="1399" y="11624"/>
                    <a:pt x="1496" y="11286"/>
                    <a:pt x="1640" y="10948"/>
                  </a:cubicBezTo>
                  <a:cubicBezTo>
                    <a:pt x="1737" y="10611"/>
                    <a:pt x="1882" y="10273"/>
                    <a:pt x="2074" y="9936"/>
                  </a:cubicBezTo>
                  <a:cubicBezTo>
                    <a:pt x="2267" y="9550"/>
                    <a:pt x="2412" y="9212"/>
                    <a:pt x="2557" y="8826"/>
                  </a:cubicBezTo>
                  <a:cubicBezTo>
                    <a:pt x="2701" y="8489"/>
                    <a:pt x="2894" y="8151"/>
                    <a:pt x="3039" y="7814"/>
                  </a:cubicBezTo>
                  <a:cubicBezTo>
                    <a:pt x="3232" y="7476"/>
                    <a:pt x="3425" y="7187"/>
                    <a:pt x="3618" y="6897"/>
                  </a:cubicBezTo>
                  <a:cubicBezTo>
                    <a:pt x="3811" y="6608"/>
                    <a:pt x="4100" y="6270"/>
                    <a:pt x="4389" y="5981"/>
                  </a:cubicBezTo>
                  <a:cubicBezTo>
                    <a:pt x="4148" y="5643"/>
                    <a:pt x="3907" y="5354"/>
                    <a:pt x="3570" y="5113"/>
                  </a:cubicBezTo>
                  <a:cubicBezTo>
                    <a:pt x="3280" y="4872"/>
                    <a:pt x="2991" y="4727"/>
                    <a:pt x="2798" y="46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67"/>
            <p:cNvSpPr/>
            <p:nvPr/>
          </p:nvSpPr>
          <p:spPr>
            <a:xfrm>
              <a:off x="2586800" y="4362800"/>
              <a:ext cx="211025" cy="267700"/>
            </a:xfrm>
            <a:custGeom>
              <a:avLst/>
              <a:gdLst/>
              <a:ahLst/>
              <a:cxnLst/>
              <a:rect l="l" t="t" r="r" b="b"/>
              <a:pathLst>
                <a:path w="8441" h="10708" extrusionOk="0">
                  <a:moveTo>
                    <a:pt x="4100" y="6945"/>
                  </a:moveTo>
                  <a:cubicBezTo>
                    <a:pt x="4052" y="7283"/>
                    <a:pt x="3956" y="7572"/>
                    <a:pt x="3811" y="7862"/>
                  </a:cubicBezTo>
                  <a:cubicBezTo>
                    <a:pt x="3666" y="8199"/>
                    <a:pt x="3473" y="8489"/>
                    <a:pt x="3232" y="8730"/>
                  </a:cubicBezTo>
                  <a:cubicBezTo>
                    <a:pt x="3039" y="9019"/>
                    <a:pt x="2750" y="9260"/>
                    <a:pt x="2461" y="9453"/>
                  </a:cubicBezTo>
                  <a:cubicBezTo>
                    <a:pt x="2219" y="9646"/>
                    <a:pt x="1930" y="9791"/>
                    <a:pt x="1592" y="9887"/>
                  </a:cubicBezTo>
                  <a:cubicBezTo>
                    <a:pt x="1400" y="9694"/>
                    <a:pt x="1303" y="9453"/>
                    <a:pt x="1303" y="9212"/>
                  </a:cubicBezTo>
                  <a:cubicBezTo>
                    <a:pt x="1351" y="8971"/>
                    <a:pt x="1448" y="8778"/>
                    <a:pt x="1641" y="8489"/>
                  </a:cubicBezTo>
                  <a:cubicBezTo>
                    <a:pt x="1834" y="8247"/>
                    <a:pt x="2075" y="8006"/>
                    <a:pt x="2364" y="7765"/>
                  </a:cubicBezTo>
                  <a:cubicBezTo>
                    <a:pt x="2653" y="7524"/>
                    <a:pt x="2943" y="7331"/>
                    <a:pt x="3232" y="7186"/>
                  </a:cubicBezTo>
                  <a:cubicBezTo>
                    <a:pt x="3570" y="7042"/>
                    <a:pt x="3811" y="6945"/>
                    <a:pt x="4100" y="6945"/>
                  </a:cubicBezTo>
                  <a:close/>
                  <a:moveTo>
                    <a:pt x="6608" y="0"/>
                  </a:moveTo>
                  <a:cubicBezTo>
                    <a:pt x="6271" y="49"/>
                    <a:pt x="5981" y="145"/>
                    <a:pt x="5644" y="290"/>
                  </a:cubicBezTo>
                  <a:cubicBezTo>
                    <a:pt x="5354" y="483"/>
                    <a:pt x="5065" y="676"/>
                    <a:pt x="4824" y="917"/>
                  </a:cubicBezTo>
                  <a:cubicBezTo>
                    <a:pt x="4583" y="1158"/>
                    <a:pt x="4390" y="1447"/>
                    <a:pt x="4197" y="1737"/>
                  </a:cubicBezTo>
                  <a:cubicBezTo>
                    <a:pt x="4052" y="2026"/>
                    <a:pt x="3956" y="2364"/>
                    <a:pt x="3907" y="2653"/>
                  </a:cubicBezTo>
                  <a:cubicBezTo>
                    <a:pt x="3859" y="2942"/>
                    <a:pt x="3859" y="3184"/>
                    <a:pt x="3907" y="3473"/>
                  </a:cubicBezTo>
                  <a:cubicBezTo>
                    <a:pt x="3956" y="3714"/>
                    <a:pt x="3956" y="4003"/>
                    <a:pt x="4004" y="4245"/>
                  </a:cubicBezTo>
                  <a:cubicBezTo>
                    <a:pt x="4052" y="4534"/>
                    <a:pt x="4100" y="4823"/>
                    <a:pt x="4100" y="5113"/>
                  </a:cubicBezTo>
                  <a:cubicBezTo>
                    <a:pt x="4149" y="5402"/>
                    <a:pt x="4149" y="5691"/>
                    <a:pt x="4100" y="6029"/>
                  </a:cubicBezTo>
                  <a:cubicBezTo>
                    <a:pt x="3975" y="6018"/>
                    <a:pt x="3853" y="6012"/>
                    <a:pt x="3732" y="6012"/>
                  </a:cubicBezTo>
                  <a:cubicBezTo>
                    <a:pt x="3342" y="6012"/>
                    <a:pt x="2974" y="6074"/>
                    <a:pt x="2605" y="6222"/>
                  </a:cubicBezTo>
                  <a:cubicBezTo>
                    <a:pt x="2123" y="6367"/>
                    <a:pt x="1689" y="6559"/>
                    <a:pt x="1351" y="6849"/>
                  </a:cubicBezTo>
                  <a:cubicBezTo>
                    <a:pt x="966" y="7138"/>
                    <a:pt x="676" y="7476"/>
                    <a:pt x="435" y="7862"/>
                  </a:cubicBezTo>
                  <a:cubicBezTo>
                    <a:pt x="194" y="8247"/>
                    <a:pt x="49" y="8681"/>
                    <a:pt x="1" y="9116"/>
                  </a:cubicBezTo>
                  <a:cubicBezTo>
                    <a:pt x="49" y="9308"/>
                    <a:pt x="97" y="9453"/>
                    <a:pt x="242" y="9646"/>
                  </a:cubicBezTo>
                  <a:cubicBezTo>
                    <a:pt x="339" y="9839"/>
                    <a:pt x="435" y="9984"/>
                    <a:pt x="580" y="10128"/>
                  </a:cubicBezTo>
                  <a:cubicBezTo>
                    <a:pt x="724" y="10273"/>
                    <a:pt x="917" y="10418"/>
                    <a:pt x="1062" y="10514"/>
                  </a:cubicBezTo>
                  <a:cubicBezTo>
                    <a:pt x="1255" y="10611"/>
                    <a:pt x="1400" y="10707"/>
                    <a:pt x="1592" y="10707"/>
                  </a:cubicBezTo>
                  <a:cubicBezTo>
                    <a:pt x="2557" y="10707"/>
                    <a:pt x="3329" y="10466"/>
                    <a:pt x="3956" y="9887"/>
                  </a:cubicBezTo>
                  <a:cubicBezTo>
                    <a:pt x="4583" y="9357"/>
                    <a:pt x="4920" y="8585"/>
                    <a:pt x="5065" y="7572"/>
                  </a:cubicBezTo>
                  <a:cubicBezTo>
                    <a:pt x="5065" y="7428"/>
                    <a:pt x="5065" y="7283"/>
                    <a:pt x="5065" y="7186"/>
                  </a:cubicBezTo>
                  <a:lnTo>
                    <a:pt x="5113" y="6897"/>
                  </a:lnTo>
                  <a:cubicBezTo>
                    <a:pt x="5113" y="6849"/>
                    <a:pt x="5113" y="6801"/>
                    <a:pt x="5113" y="6752"/>
                  </a:cubicBezTo>
                  <a:cubicBezTo>
                    <a:pt x="5161" y="6704"/>
                    <a:pt x="5210" y="6656"/>
                    <a:pt x="5306" y="6656"/>
                  </a:cubicBezTo>
                  <a:cubicBezTo>
                    <a:pt x="5402" y="6608"/>
                    <a:pt x="5547" y="6608"/>
                    <a:pt x="5692" y="6559"/>
                  </a:cubicBezTo>
                  <a:cubicBezTo>
                    <a:pt x="5837" y="6559"/>
                    <a:pt x="6078" y="6511"/>
                    <a:pt x="6367" y="6511"/>
                  </a:cubicBezTo>
                  <a:cubicBezTo>
                    <a:pt x="6415" y="6463"/>
                    <a:pt x="6463" y="6367"/>
                    <a:pt x="6463" y="6270"/>
                  </a:cubicBezTo>
                  <a:cubicBezTo>
                    <a:pt x="6463" y="6174"/>
                    <a:pt x="6463" y="6125"/>
                    <a:pt x="6463" y="6125"/>
                  </a:cubicBezTo>
                  <a:cubicBezTo>
                    <a:pt x="6271" y="6077"/>
                    <a:pt x="6078" y="6077"/>
                    <a:pt x="5885" y="6077"/>
                  </a:cubicBezTo>
                  <a:cubicBezTo>
                    <a:pt x="5692" y="6029"/>
                    <a:pt x="5451" y="6029"/>
                    <a:pt x="5210" y="6029"/>
                  </a:cubicBezTo>
                  <a:cubicBezTo>
                    <a:pt x="5210" y="5981"/>
                    <a:pt x="5210" y="5933"/>
                    <a:pt x="5210" y="5788"/>
                  </a:cubicBezTo>
                  <a:cubicBezTo>
                    <a:pt x="5354" y="4630"/>
                    <a:pt x="5547" y="3762"/>
                    <a:pt x="5885" y="3184"/>
                  </a:cubicBezTo>
                  <a:cubicBezTo>
                    <a:pt x="6150" y="2653"/>
                    <a:pt x="6537" y="2406"/>
                    <a:pt x="6935" y="2406"/>
                  </a:cubicBezTo>
                  <a:cubicBezTo>
                    <a:pt x="6970" y="2406"/>
                    <a:pt x="7006" y="2408"/>
                    <a:pt x="7042" y="2412"/>
                  </a:cubicBezTo>
                  <a:cubicBezTo>
                    <a:pt x="7187" y="2412"/>
                    <a:pt x="7283" y="2508"/>
                    <a:pt x="7332" y="2653"/>
                  </a:cubicBezTo>
                  <a:cubicBezTo>
                    <a:pt x="7428" y="2749"/>
                    <a:pt x="7428" y="2894"/>
                    <a:pt x="7428" y="3039"/>
                  </a:cubicBezTo>
                  <a:cubicBezTo>
                    <a:pt x="7428" y="3135"/>
                    <a:pt x="7380" y="3232"/>
                    <a:pt x="7332" y="3328"/>
                  </a:cubicBezTo>
                  <a:cubicBezTo>
                    <a:pt x="7332" y="3376"/>
                    <a:pt x="7283" y="3473"/>
                    <a:pt x="7235" y="3569"/>
                  </a:cubicBezTo>
                  <a:cubicBezTo>
                    <a:pt x="7187" y="3666"/>
                    <a:pt x="7139" y="3762"/>
                    <a:pt x="7090" y="3859"/>
                  </a:cubicBezTo>
                  <a:cubicBezTo>
                    <a:pt x="7042" y="3907"/>
                    <a:pt x="7042" y="3955"/>
                    <a:pt x="7042" y="4003"/>
                  </a:cubicBezTo>
                  <a:cubicBezTo>
                    <a:pt x="7042" y="4148"/>
                    <a:pt x="7090" y="4245"/>
                    <a:pt x="7235" y="4293"/>
                  </a:cubicBezTo>
                  <a:cubicBezTo>
                    <a:pt x="7332" y="4293"/>
                    <a:pt x="7428" y="4245"/>
                    <a:pt x="7573" y="4148"/>
                  </a:cubicBezTo>
                  <a:cubicBezTo>
                    <a:pt x="7669" y="4003"/>
                    <a:pt x="7814" y="3859"/>
                    <a:pt x="7910" y="3666"/>
                  </a:cubicBezTo>
                  <a:cubicBezTo>
                    <a:pt x="8055" y="3473"/>
                    <a:pt x="8151" y="3280"/>
                    <a:pt x="8248" y="3039"/>
                  </a:cubicBezTo>
                  <a:cubicBezTo>
                    <a:pt x="8344" y="2798"/>
                    <a:pt x="8393" y="2557"/>
                    <a:pt x="8441" y="2315"/>
                  </a:cubicBezTo>
                  <a:cubicBezTo>
                    <a:pt x="8441" y="2171"/>
                    <a:pt x="8344" y="1978"/>
                    <a:pt x="8200" y="1737"/>
                  </a:cubicBezTo>
                  <a:cubicBezTo>
                    <a:pt x="8055" y="1496"/>
                    <a:pt x="7862" y="1254"/>
                    <a:pt x="7669" y="1013"/>
                  </a:cubicBezTo>
                  <a:cubicBezTo>
                    <a:pt x="7476" y="772"/>
                    <a:pt x="7283" y="579"/>
                    <a:pt x="7090" y="386"/>
                  </a:cubicBezTo>
                  <a:cubicBezTo>
                    <a:pt x="6898" y="193"/>
                    <a:pt x="6705" y="49"/>
                    <a:pt x="6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67"/>
            <p:cNvSpPr/>
            <p:nvPr/>
          </p:nvSpPr>
          <p:spPr>
            <a:xfrm>
              <a:off x="2891850" y="4277200"/>
              <a:ext cx="244775" cy="371825"/>
            </a:xfrm>
            <a:custGeom>
              <a:avLst/>
              <a:gdLst/>
              <a:ahLst/>
              <a:cxnLst/>
              <a:rect l="l" t="t" r="r" b="b"/>
              <a:pathLst>
                <a:path w="9791" h="14873" extrusionOk="0">
                  <a:moveTo>
                    <a:pt x="8296" y="0"/>
                  </a:moveTo>
                  <a:cubicBezTo>
                    <a:pt x="7862" y="97"/>
                    <a:pt x="7428" y="386"/>
                    <a:pt x="6897" y="772"/>
                  </a:cubicBezTo>
                  <a:cubicBezTo>
                    <a:pt x="6367" y="1206"/>
                    <a:pt x="5788" y="1737"/>
                    <a:pt x="5257" y="2412"/>
                  </a:cubicBezTo>
                  <a:cubicBezTo>
                    <a:pt x="4679" y="3039"/>
                    <a:pt x="4100" y="3762"/>
                    <a:pt x="3521" y="4582"/>
                  </a:cubicBezTo>
                  <a:cubicBezTo>
                    <a:pt x="2991" y="5402"/>
                    <a:pt x="2460" y="6222"/>
                    <a:pt x="1978" y="7090"/>
                  </a:cubicBezTo>
                  <a:cubicBezTo>
                    <a:pt x="1544" y="7910"/>
                    <a:pt x="1110" y="8778"/>
                    <a:pt x="772" y="9598"/>
                  </a:cubicBezTo>
                  <a:cubicBezTo>
                    <a:pt x="435" y="10466"/>
                    <a:pt x="145" y="11237"/>
                    <a:pt x="49" y="11913"/>
                  </a:cubicBezTo>
                  <a:cubicBezTo>
                    <a:pt x="1" y="12154"/>
                    <a:pt x="1" y="12298"/>
                    <a:pt x="1" y="12395"/>
                  </a:cubicBezTo>
                  <a:cubicBezTo>
                    <a:pt x="1" y="12443"/>
                    <a:pt x="49" y="12491"/>
                    <a:pt x="97" y="12588"/>
                  </a:cubicBezTo>
                  <a:cubicBezTo>
                    <a:pt x="145" y="12684"/>
                    <a:pt x="193" y="12732"/>
                    <a:pt x="242" y="12781"/>
                  </a:cubicBezTo>
                  <a:cubicBezTo>
                    <a:pt x="338" y="12925"/>
                    <a:pt x="435" y="13022"/>
                    <a:pt x="483" y="13118"/>
                  </a:cubicBezTo>
                  <a:cubicBezTo>
                    <a:pt x="531" y="13167"/>
                    <a:pt x="531" y="13215"/>
                    <a:pt x="579" y="13311"/>
                  </a:cubicBezTo>
                  <a:cubicBezTo>
                    <a:pt x="579" y="13552"/>
                    <a:pt x="676" y="13697"/>
                    <a:pt x="820" y="13697"/>
                  </a:cubicBezTo>
                  <a:cubicBezTo>
                    <a:pt x="869" y="13408"/>
                    <a:pt x="1062" y="13070"/>
                    <a:pt x="1351" y="12636"/>
                  </a:cubicBezTo>
                  <a:cubicBezTo>
                    <a:pt x="1689" y="12202"/>
                    <a:pt x="2026" y="11720"/>
                    <a:pt x="2412" y="11237"/>
                  </a:cubicBezTo>
                  <a:cubicBezTo>
                    <a:pt x="2846" y="10755"/>
                    <a:pt x="3280" y="10225"/>
                    <a:pt x="3714" y="9742"/>
                  </a:cubicBezTo>
                  <a:cubicBezTo>
                    <a:pt x="4196" y="9260"/>
                    <a:pt x="4679" y="8826"/>
                    <a:pt x="5113" y="8440"/>
                  </a:cubicBezTo>
                  <a:cubicBezTo>
                    <a:pt x="5547" y="8103"/>
                    <a:pt x="5933" y="7765"/>
                    <a:pt x="6270" y="7572"/>
                  </a:cubicBezTo>
                  <a:cubicBezTo>
                    <a:pt x="6608" y="7331"/>
                    <a:pt x="6897" y="7234"/>
                    <a:pt x="7042" y="7234"/>
                  </a:cubicBezTo>
                  <a:cubicBezTo>
                    <a:pt x="7187" y="7331"/>
                    <a:pt x="7283" y="7427"/>
                    <a:pt x="7235" y="7572"/>
                  </a:cubicBezTo>
                  <a:cubicBezTo>
                    <a:pt x="6994" y="8199"/>
                    <a:pt x="6656" y="8874"/>
                    <a:pt x="6222" y="9549"/>
                  </a:cubicBezTo>
                  <a:cubicBezTo>
                    <a:pt x="5788" y="10176"/>
                    <a:pt x="5257" y="10803"/>
                    <a:pt x="4727" y="11430"/>
                  </a:cubicBezTo>
                  <a:cubicBezTo>
                    <a:pt x="4148" y="12009"/>
                    <a:pt x="3569" y="12491"/>
                    <a:pt x="2942" y="12974"/>
                  </a:cubicBezTo>
                  <a:cubicBezTo>
                    <a:pt x="2316" y="13456"/>
                    <a:pt x="1689" y="13842"/>
                    <a:pt x="1062" y="14083"/>
                  </a:cubicBezTo>
                  <a:cubicBezTo>
                    <a:pt x="1062" y="14131"/>
                    <a:pt x="1062" y="14179"/>
                    <a:pt x="1110" y="14276"/>
                  </a:cubicBezTo>
                  <a:cubicBezTo>
                    <a:pt x="1206" y="14372"/>
                    <a:pt x="1303" y="14420"/>
                    <a:pt x="1399" y="14517"/>
                  </a:cubicBezTo>
                  <a:cubicBezTo>
                    <a:pt x="1496" y="14565"/>
                    <a:pt x="1640" y="14662"/>
                    <a:pt x="1785" y="14710"/>
                  </a:cubicBezTo>
                  <a:cubicBezTo>
                    <a:pt x="1930" y="14758"/>
                    <a:pt x="2074" y="14806"/>
                    <a:pt x="2219" y="14854"/>
                  </a:cubicBezTo>
                  <a:cubicBezTo>
                    <a:pt x="2303" y="14867"/>
                    <a:pt x="2388" y="14873"/>
                    <a:pt x="2474" y="14873"/>
                  </a:cubicBezTo>
                  <a:cubicBezTo>
                    <a:pt x="2731" y="14873"/>
                    <a:pt x="3003" y="14818"/>
                    <a:pt x="3328" y="14710"/>
                  </a:cubicBezTo>
                  <a:cubicBezTo>
                    <a:pt x="3762" y="14565"/>
                    <a:pt x="4196" y="14324"/>
                    <a:pt x="4630" y="14035"/>
                  </a:cubicBezTo>
                  <a:cubicBezTo>
                    <a:pt x="5064" y="13745"/>
                    <a:pt x="5499" y="13359"/>
                    <a:pt x="5933" y="12925"/>
                  </a:cubicBezTo>
                  <a:cubicBezTo>
                    <a:pt x="6367" y="12540"/>
                    <a:pt x="6801" y="12057"/>
                    <a:pt x="7138" y="11575"/>
                  </a:cubicBezTo>
                  <a:cubicBezTo>
                    <a:pt x="7524" y="11093"/>
                    <a:pt x="7862" y="10562"/>
                    <a:pt x="8103" y="10032"/>
                  </a:cubicBezTo>
                  <a:cubicBezTo>
                    <a:pt x="8392" y="9501"/>
                    <a:pt x="8585" y="8971"/>
                    <a:pt x="8730" y="8488"/>
                  </a:cubicBezTo>
                  <a:cubicBezTo>
                    <a:pt x="8730" y="8295"/>
                    <a:pt x="8730" y="8054"/>
                    <a:pt x="8633" y="7861"/>
                  </a:cubicBezTo>
                  <a:cubicBezTo>
                    <a:pt x="8585" y="7620"/>
                    <a:pt x="8537" y="7427"/>
                    <a:pt x="8392" y="7234"/>
                  </a:cubicBezTo>
                  <a:cubicBezTo>
                    <a:pt x="8296" y="7042"/>
                    <a:pt x="8151" y="6849"/>
                    <a:pt x="8006" y="6704"/>
                  </a:cubicBezTo>
                  <a:cubicBezTo>
                    <a:pt x="7862" y="6559"/>
                    <a:pt x="7717" y="6415"/>
                    <a:pt x="7524" y="6318"/>
                  </a:cubicBezTo>
                  <a:cubicBezTo>
                    <a:pt x="7483" y="6310"/>
                    <a:pt x="7439" y="6306"/>
                    <a:pt x="7391" y="6306"/>
                  </a:cubicBezTo>
                  <a:cubicBezTo>
                    <a:pt x="7164" y="6306"/>
                    <a:pt x="6871" y="6399"/>
                    <a:pt x="6511" y="6559"/>
                  </a:cubicBezTo>
                  <a:cubicBezTo>
                    <a:pt x="6077" y="6752"/>
                    <a:pt x="5595" y="6993"/>
                    <a:pt x="5113" y="7379"/>
                  </a:cubicBezTo>
                  <a:cubicBezTo>
                    <a:pt x="4630" y="7717"/>
                    <a:pt x="4100" y="8151"/>
                    <a:pt x="3569" y="8633"/>
                  </a:cubicBezTo>
                  <a:cubicBezTo>
                    <a:pt x="3087" y="9115"/>
                    <a:pt x="2557" y="9646"/>
                    <a:pt x="2123" y="10176"/>
                  </a:cubicBezTo>
                  <a:cubicBezTo>
                    <a:pt x="3184" y="8054"/>
                    <a:pt x="4341" y="6270"/>
                    <a:pt x="5595" y="4823"/>
                  </a:cubicBezTo>
                  <a:cubicBezTo>
                    <a:pt x="6897" y="3376"/>
                    <a:pt x="8296" y="2219"/>
                    <a:pt x="9791" y="1447"/>
                  </a:cubicBezTo>
                  <a:cubicBezTo>
                    <a:pt x="9743" y="1351"/>
                    <a:pt x="9646" y="1206"/>
                    <a:pt x="9501" y="1061"/>
                  </a:cubicBezTo>
                  <a:cubicBezTo>
                    <a:pt x="9405" y="965"/>
                    <a:pt x="9260" y="820"/>
                    <a:pt x="9116" y="675"/>
                  </a:cubicBezTo>
                  <a:cubicBezTo>
                    <a:pt x="8971" y="531"/>
                    <a:pt x="8826" y="386"/>
                    <a:pt x="8682" y="290"/>
                  </a:cubicBezTo>
                  <a:cubicBezTo>
                    <a:pt x="8537" y="193"/>
                    <a:pt x="8392" y="97"/>
                    <a:pt x="8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67"/>
            <p:cNvSpPr/>
            <p:nvPr/>
          </p:nvSpPr>
          <p:spPr>
            <a:xfrm>
              <a:off x="3085975" y="4483250"/>
              <a:ext cx="200175" cy="211150"/>
            </a:xfrm>
            <a:custGeom>
              <a:avLst/>
              <a:gdLst/>
              <a:ahLst/>
              <a:cxnLst/>
              <a:rect l="l" t="t" r="r" b="b"/>
              <a:pathLst>
                <a:path w="8007" h="8446" extrusionOk="0">
                  <a:moveTo>
                    <a:pt x="6394" y="1723"/>
                  </a:moveTo>
                  <a:cubicBezTo>
                    <a:pt x="6484" y="1723"/>
                    <a:pt x="6571" y="1729"/>
                    <a:pt x="6656" y="1741"/>
                  </a:cubicBezTo>
                  <a:cubicBezTo>
                    <a:pt x="6366" y="2561"/>
                    <a:pt x="5884" y="3188"/>
                    <a:pt x="5064" y="3719"/>
                  </a:cubicBezTo>
                  <a:cubicBezTo>
                    <a:pt x="4293" y="4249"/>
                    <a:pt x="3328" y="4635"/>
                    <a:pt x="2267" y="4828"/>
                  </a:cubicBezTo>
                  <a:cubicBezTo>
                    <a:pt x="2556" y="4346"/>
                    <a:pt x="2894" y="3912"/>
                    <a:pt x="3280" y="3478"/>
                  </a:cubicBezTo>
                  <a:cubicBezTo>
                    <a:pt x="3617" y="3092"/>
                    <a:pt x="4003" y="2754"/>
                    <a:pt x="4389" y="2465"/>
                  </a:cubicBezTo>
                  <a:cubicBezTo>
                    <a:pt x="4775" y="2224"/>
                    <a:pt x="5161" y="1983"/>
                    <a:pt x="5546" y="1886"/>
                  </a:cubicBezTo>
                  <a:cubicBezTo>
                    <a:pt x="5836" y="1778"/>
                    <a:pt x="6125" y="1723"/>
                    <a:pt x="6394" y="1723"/>
                  </a:cubicBezTo>
                  <a:close/>
                  <a:moveTo>
                    <a:pt x="5993" y="1"/>
                  </a:moveTo>
                  <a:cubicBezTo>
                    <a:pt x="5830" y="1"/>
                    <a:pt x="5664" y="17"/>
                    <a:pt x="5498" y="53"/>
                  </a:cubicBezTo>
                  <a:cubicBezTo>
                    <a:pt x="5064" y="150"/>
                    <a:pt x="4630" y="246"/>
                    <a:pt x="4196" y="488"/>
                  </a:cubicBezTo>
                  <a:cubicBezTo>
                    <a:pt x="3762" y="680"/>
                    <a:pt x="3328" y="970"/>
                    <a:pt x="2894" y="1259"/>
                  </a:cubicBezTo>
                  <a:cubicBezTo>
                    <a:pt x="2460" y="1597"/>
                    <a:pt x="2074" y="1983"/>
                    <a:pt x="1688" y="2368"/>
                  </a:cubicBezTo>
                  <a:cubicBezTo>
                    <a:pt x="1351" y="2754"/>
                    <a:pt x="1013" y="3188"/>
                    <a:pt x="772" y="3671"/>
                  </a:cubicBezTo>
                  <a:cubicBezTo>
                    <a:pt x="483" y="4153"/>
                    <a:pt x="338" y="4587"/>
                    <a:pt x="193" y="5069"/>
                  </a:cubicBezTo>
                  <a:cubicBezTo>
                    <a:pt x="0" y="5793"/>
                    <a:pt x="97" y="6420"/>
                    <a:pt x="386" y="7047"/>
                  </a:cubicBezTo>
                  <a:cubicBezTo>
                    <a:pt x="724" y="7673"/>
                    <a:pt x="1254" y="8108"/>
                    <a:pt x="2074" y="8445"/>
                  </a:cubicBezTo>
                  <a:cubicBezTo>
                    <a:pt x="2653" y="8445"/>
                    <a:pt x="3328" y="8300"/>
                    <a:pt x="4051" y="8011"/>
                  </a:cubicBezTo>
                  <a:cubicBezTo>
                    <a:pt x="4823" y="7673"/>
                    <a:pt x="5546" y="7239"/>
                    <a:pt x="6270" y="6709"/>
                  </a:cubicBezTo>
                  <a:cubicBezTo>
                    <a:pt x="6173" y="6564"/>
                    <a:pt x="6125" y="6468"/>
                    <a:pt x="6029" y="6323"/>
                  </a:cubicBezTo>
                  <a:cubicBezTo>
                    <a:pt x="5788" y="6468"/>
                    <a:pt x="5498" y="6661"/>
                    <a:pt x="5209" y="6805"/>
                  </a:cubicBezTo>
                  <a:cubicBezTo>
                    <a:pt x="4919" y="6998"/>
                    <a:pt x="4582" y="7143"/>
                    <a:pt x="4244" y="7288"/>
                  </a:cubicBezTo>
                  <a:cubicBezTo>
                    <a:pt x="3955" y="7432"/>
                    <a:pt x="3617" y="7529"/>
                    <a:pt x="3280" y="7577"/>
                  </a:cubicBezTo>
                  <a:cubicBezTo>
                    <a:pt x="3140" y="7597"/>
                    <a:pt x="3000" y="7609"/>
                    <a:pt x="2860" y="7609"/>
                  </a:cubicBezTo>
                  <a:cubicBezTo>
                    <a:pt x="2662" y="7609"/>
                    <a:pt x="2465" y="7585"/>
                    <a:pt x="2267" y="7529"/>
                  </a:cubicBezTo>
                  <a:cubicBezTo>
                    <a:pt x="2122" y="7481"/>
                    <a:pt x="1978" y="7432"/>
                    <a:pt x="1929" y="7336"/>
                  </a:cubicBezTo>
                  <a:cubicBezTo>
                    <a:pt x="1833" y="7191"/>
                    <a:pt x="1785" y="7047"/>
                    <a:pt x="1736" y="6902"/>
                  </a:cubicBezTo>
                  <a:cubicBezTo>
                    <a:pt x="1736" y="6757"/>
                    <a:pt x="1736" y="6564"/>
                    <a:pt x="1736" y="6420"/>
                  </a:cubicBezTo>
                  <a:cubicBezTo>
                    <a:pt x="1785" y="6227"/>
                    <a:pt x="1785" y="6082"/>
                    <a:pt x="1833" y="5937"/>
                  </a:cubicBezTo>
                  <a:lnTo>
                    <a:pt x="1881" y="5696"/>
                  </a:lnTo>
                  <a:cubicBezTo>
                    <a:pt x="1929" y="5648"/>
                    <a:pt x="1978" y="5551"/>
                    <a:pt x="1978" y="5503"/>
                  </a:cubicBezTo>
                  <a:cubicBezTo>
                    <a:pt x="2797" y="5407"/>
                    <a:pt x="3521" y="5262"/>
                    <a:pt x="4196" y="5069"/>
                  </a:cubicBezTo>
                  <a:cubicBezTo>
                    <a:pt x="4823" y="4925"/>
                    <a:pt x="5402" y="4683"/>
                    <a:pt x="5884" y="4394"/>
                  </a:cubicBezTo>
                  <a:cubicBezTo>
                    <a:pt x="6366" y="4105"/>
                    <a:pt x="6800" y="3719"/>
                    <a:pt x="7138" y="3237"/>
                  </a:cubicBezTo>
                  <a:cubicBezTo>
                    <a:pt x="7476" y="2802"/>
                    <a:pt x="7765" y="2176"/>
                    <a:pt x="8006" y="1500"/>
                  </a:cubicBezTo>
                  <a:cubicBezTo>
                    <a:pt x="7668" y="777"/>
                    <a:pt x="7283" y="295"/>
                    <a:pt x="6752" y="102"/>
                  </a:cubicBezTo>
                  <a:cubicBezTo>
                    <a:pt x="6514" y="42"/>
                    <a:pt x="6257" y="1"/>
                    <a:pt x="59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67"/>
            <p:cNvSpPr/>
            <p:nvPr/>
          </p:nvSpPr>
          <p:spPr>
            <a:xfrm>
              <a:off x="3270450" y="4474925"/>
              <a:ext cx="214625" cy="274250"/>
            </a:xfrm>
            <a:custGeom>
              <a:avLst/>
              <a:gdLst/>
              <a:ahLst/>
              <a:cxnLst/>
              <a:rect l="l" t="t" r="r" b="b"/>
              <a:pathLst>
                <a:path w="8585" h="10970" extrusionOk="0">
                  <a:moveTo>
                    <a:pt x="6945" y="1"/>
                  </a:moveTo>
                  <a:cubicBezTo>
                    <a:pt x="6848" y="49"/>
                    <a:pt x="6704" y="145"/>
                    <a:pt x="6463" y="290"/>
                  </a:cubicBezTo>
                  <a:cubicBezTo>
                    <a:pt x="6221" y="435"/>
                    <a:pt x="5980" y="628"/>
                    <a:pt x="5691" y="821"/>
                  </a:cubicBezTo>
                  <a:cubicBezTo>
                    <a:pt x="5450" y="1062"/>
                    <a:pt x="5160" y="1303"/>
                    <a:pt x="4823" y="1592"/>
                  </a:cubicBezTo>
                  <a:cubicBezTo>
                    <a:pt x="4534" y="1882"/>
                    <a:pt x="4244" y="2171"/>
                    <a:pt x="3955" y="2460"/>
                  </a:cubicBezTo>
                  <a:cubicBezTo>
                    <a:pt x="3762" y="2364"/>
                    <a:pt x="3472" y="2267"/>
                    <a:pt x="3231" y="2171"/>
                  </a:cubicBezTo>
                  <a:cubicBezTo>
                    <a:pt x="2942" y="2074"/>
                    <a:pt x="2653" y="1978"/>
                    <a:pt x="2363" y="1882"/>
                  </a:cubicBezTo>
                  <a:cubicBezTo>
                    <a:pt x="2315" y="2026"/>
                    <a:pt x="2267" y="2219"/>
                    <a:pt x="2267" y="2460"/>
                  </a:cubicBezTo>
                  <a:cubicBezTo>
                    <a:pt x="2267" y="2701"/>
                    <a:pt x="2267" y="2846"/>
                    <a:pt x="2267" y="2943"/>
                  </a:cubicBezTo>
                  <a:lnTo>
                    <a:pt x="3280" y="3232"/>
                  </a:lnTo>
                  <a:cubicBezTo>
                    <a:pt x="2894" y="3714"/>
                    <a:pt x="2556" y="4196"/>
                    <a:pt x="2170" y="4679"/>
                  </a:cubicBezTo>
                  <a:cubicBezTo>
                    <a:pt x="1833" y="5161"/>
                    <a:pt x="1543" y="5643"/>
                    <a:pt x="1254" y="6077"/>
                  </a:cubicBezTo>
                  <a:cubicBezTo>
                    <a:pt x="965" y="6560"/>
                    <a:pt x="724" y="6994"/>
                    <a:pt x="482" y="7380"/>
                  </a:cubicBezTo>
                  <a:cubicBezTo>
                    <a:pt x="289" y="7765"/>
                    <a:pt x="145" y="8103"/>
                    <a:pt x="97" y="8392"/>
                  </a:cubicBezTo>
                  <a:cubicBezTo>
                    <a:pt x="0" y="8585"/>
                    <a:pt x="48" y="8826"/>
                    <a:pt x="97" y="9116"/>
                  </a:cubicBezTo>
                  <a:cubicBezTo>
                    <a:pt x="193" y="9357"/>
                    <a:pt x="338" y="9598"/>
                    <a:pt x="531" y="9839"/>
                  </a:cubicBezTo>
                  <a:cubicBezTo>
                    <a:pt x="724" y="10080"/>
                    <a:pt x="916" y="10321"/>
                    <a:pt x="1206" y="10514"/>
                  </a:cubicBezTo>
                  <a:cubicBezTo>
                    <a:pt x="1447" y="10707"/>
                    <a:pt x="1688" y="10852"/>
                    <a:pt x="1977" y="10948"/>
                  </a:cubicBezTo>
                  <a:cubicBezTo>
                    <a:pt x="2010" y="10964"/>
                    <a:pt x="2052" y="10970"/>
                    <a:pt x="2102" y="10970"/>
                  </a:cubicBezTo>
                  <a:cubicBezTo>
                    <a:pt x="2202" y="10970"/>
                    <a:pt x="2331" y="10948"/>
                    <a:pt x="2460" y="10948"/>
                  </a:cubicBezTo>
                  <a:cubicBezTo>
                    <a:pt x="2653" y="10900"/>
                    <a:pt x="2894" y="10852"/>
                    <a:pt x="3135" y="10755"/>
                  </a:cubicBezTo>
                  <a:cubicBezTo>
                    <a:pt x="3376" y="10707"/>
                    <a:pt x="3569" y="10611"/>
                    <a:pt x="3810" y="10514"/>
                  </a:cubicBezTo>
                  <a:cubicBezTo>
                    <a:pt x="4003" y="10418"/>
                    <a:pt x="4148" y="10321"/>
                    <a:pt x="4244" y="10273"/>
                  </a:cubicBezTo>
                  <a:cubicBezTo>
                    <a:pt x="4292" y="10177"/>
                    <a:pt x="4244" y="10080"/>
                    <a:pt x="4196" y="9984"/>
                  </a:cubicBezTo>
                  <a:cubicBezTo>
                    <a:pt x="3907" y="10080"/>
                    <a:pt x="3569" y="10177"/>
                    <a:pt x="3231" y="10225"/>
                  </a:cubicBezTo>
                  <a:cubicBezTo>
                    <a:pt x="2894" y="10225"/>
                    <a:pt x="2556" y="10225"/>
                    <a:pt x="2170" y="10177"/>
                  </a:cubicBezTo>
                  <a:cubicBezTo>
                    <a:pt x="1833" y="9984"/>
                    <a:pt x="1688" y="9646"/>
                    <a:pt x="1881" y="9164"/>
                  </a:cubicBezTo>
                  <a:cubicBezTo>
                    <a:pt x="1977" y="8778"/>
                    <a:pt x="2122" y="8392"/>
                    <a:pt x="2363" y="7958"/>
                  </a:cubicBezTo>
                  <a:cubicBezTo>
                    <a:pt x="2556" y="7524"/>
                    <a:pt x="2846" y="7090"/>
                    <a:pt x="3135" y="6656"/>
                  </a:cubicBezTo>
                  <a:cubicBezTo>
                    <a:pt x="3424" y="6174"/>
                    <a:pt x="3810" y="5692"/>
                    <a:pt x="4196" y="5209"/>
                  </a:cubicBezTo>
                  <a:cubicBezTo>
                    <a:pt x="4582" y="4727"/>
                    <a:pt x="5016" y="4293"/>
                    <a:pt x="5450" y="3811"/>
                  </a:cubicBezTo>
                  <a:cubicBezTo>
                    <a:pt x="6129" y="3970"/>
                    <a:pt x="6742" y="4064"/>
                    <a:pt x="7289" y="4064"/>
                  </a:cubicBezTo>
                  <a:cubicBezTo>
                    <a:pt x="7402" y="4064"/>
                    <a:pt x="7513" y="4060"/>
                    <a:pt x="7620" y="4052"/>
                  </a:cubicBezTo>
                  <a:cubicBezTo>
                    <a:pt x="7668" y="3955"/>
                    <a:pt x="7668" y="3907"/>
                    <a:pt x="7668" y="3811"/>
                  </a:cubicBezTo>
                  <a:cubicBezTo>
                    <a:pt x="7620" y="3714"/>
                    <a:pt x="7620" y="3618"/>
                    <a:pt x="7572" y="3521"/>
                  </a:cubicBezTo>
                  <a:cubicBezTo>
                    <a:pt x="7331" y="3473"/>
                    <a:pt x="7090" y="3425"/>
                    <a:pt x="6848" y="3377"/>
                  </a:cubicBezTo>
                  <a:cubicBezTo>
                    <a:pt x="6607" y="3328"/>
                    <a:pt x="6366" y="3232"/>
                    <a:pt x="6125" y="3184"/>
                  </a:cubicBezTo>
                  <a:cubicBezTo>
                    <a:pt x="6559" y="2798"/>
                    <a:pt x="6945" y="2412"/>
                    <a:pt x="7331" y="2123"/>
                  </a:cubicBezTo>
                  <a:cubicBezTo>
                    <a:pt x="7668" y="1833"/>
                    <a:pt x="8102" y="1496"/>
                    <a:pt x="8585" y="1158"/>
                  </a:cubicBezTo>
                  <a:cubicBezTo>
                    <a:pt x="8536" y="1062"/>
                    <a:pt x="8440" y="965"/>
                    <a:pt x="8343" y="869"/>
                  </a:cubicBezTo>
                  <a:cubicBezTo>
                    <a:pt x="8199" y="772"/>
                    <a:pt x="8054" y="628"/>
                    <a:pt x="7861" y="531"/>
                  </a:cubicBezTo>
                  <a:cubicBezTo>
                    <a:pt x="7717" y="386"/>
                    <a:pt x="7572" y="290"/>
                    <a:pt x="7379" y="194"/>
                  </a:cubicBezTo>
                  <a:cubicBezTo>
                    <a:pt x="7234" y="97"/>
                    <a:pt x="7090" y="49"/>
                    <a:pt x="69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67"/>
            <p:cNvSpPr/>
            <p:nvPr/>
          </p:nvSpPr>
          <p:spPr>
            <a:xfrm>
              <a:off x="3421150" y="4525575"/>
              <a:ext cx="218250" cy="271300"/>
            </a:xfrm>
            <a:custGeom>
              <a:avLst/>
              <a:gdLst/>
              <a:ahLst/>
              <a:cxnLst/>
              <a:rect l="l" t="t" r="r" b="b"/>
              <a:pathLst>
                <a:path w="8730" h="10852" extrusionOk="0">
                  <a:moveTo>
                    <a:pt x="7186" y="0"/>
                  </a:moveTo>
                  <a:cubicBezTo>
                    <a:pt x="7042" y="48"/>
                    <a:pt x="6897" y="145"/>
                    <a:pt x="6656" y="290"/>
                  </a:cubicBezTo>
                  <a:cubicBezTo>
                    <a:pt x="6415" y="434"/>
                    <a:pt x="6174" y="579"/>
                    <a:pt x="5884" y="820"/>
                  </a:cubicBezTo>
                  <a:cubicBezTo>
                    <a:pt x="5595" y="1013"/>
                    <a:pt x="5306" y="1302"/>
                    <a:pt x="5016" y="1544"/>
                  </a:cubicBezTo>
                  <a:cubicBezTo>
                    <a:pt x="4679" y="1833"/>
                    <a:pt x="4389" y="2122"/>
                    <a:pt x="4100" y="2412"/>
                  </a:cubicBezTo>
                  <a:cubicBezTo>
                    <a:pt x="3907" y="2315"/>
                    <a:pt x="3618" y="2219"/>
                    <a:pt x="3377" y="2122"/>
                  </a:cubicBezTo>
                  <a:cubicBezTo>
                    <a:pt x="3087" y="1978"/>
                    <a:pt x="2798" y="1881"/>
                    <a:pt x="2508" y="1785"/>
                  </a:cubicBezTo>
                  <a:cubicBezTo>
                    <a:pt x="2460" y="1929"/>
                    <a:pt x="2460" y="2122"/>
                    <a:pt x="2412" y="2363"/>
                  </a:cubicBezTo>
                  <a:cubicBezTo>
                    <a:pt x="2364" y="2605"/>
                    <a:pt x="2412" y="2749"/>
                    <a:pt x="2412" y="2846"/>
                  </a:cubicBezTo>
                  <a:lnTo>
                    <a:pt x="3425" y="3183"/>
                  </a:lnTo>
                  <a:cubicBezTo>
                    <a:pt x="2991" y="3617"/>
                    <a:pt x="2653" y="4100"/>
                    <a:pt x="2267" y="4582"/>
                  </a:cubicBezTo>
                  <a:cubicBezTo>
                    <a:pt x="1930" y="5064"/>
                    <a:pt x="1592" y="5498"/>
                    <a:pt x="1303" y="5980"/>
                  </a:cubicBezTo>
                  <a:cubicBezTo>
                    <a:pt x="1013" y="6415"/>
                    <a:pt x="724" y="6849"/>
                    <a:pt x="531" y="7234"/>
                  </a:cubicBezTo>
                  <a:cubicBezTo>
                    <a:pt x="338" y="7620"/>
                    <a:pt x="145" y="7958"/>
                    <a:pt x="97" y="8247"/>
                  </a:cubicBezTo>
                  <a:cubicBezTo>
                    <a:pt x="1" y="8440"/>
                    <a:pt x="1" y="8681"/>
                    <a:pt x="97" y="8922"/>
                  </a:cubicBezTo>
                  <a:cubicBezTo>
                    <a:pt x="193" y="9212"/>
                    <a:pt x="290" y="9453"/>
                    <a:pt x="483" y="9694"/>
                  </a:cubicBezTo>
                  <a:cubicBezTo>
                    <a:pt x="676" y="9935"/>
                    <a:pt x="869" y="10176"/>
                    <a:pt x="1110" y="10369"/>
                  </a:cubicBezTo>
                  <a:cubicBezTo>
                    <a:pt x="1399" y="10562"/>
                    <a:pt x="1640" y="10755"/>
                    <a:pt x="1930" y="10852"/>
                  </a:cubicBezTo>
                  <a:cubicBezTo>
                    <a:pt x="2026" y="10852"/>
                    <a:pt x="2171" y="10852"/>
                    <a:pt x="2364" y="10803"/>
                  </a:cubicBezTo>
                  <a:cubicBezTo>
                    <a:pt x="2605" y="10803"/>
                    <a:pt x="2846" y="10755"/>
                    <a:pt x="3087" y="10659"/>
                  </a:cubicBezTo>
                  <a:cubicBezTo>
                    <a:pt x="3280" y="10610"/>
                    <a:pt x="3521" y="10514"/>
                    <a:pt x="3714" y="10466"/>
                  </a:cubicBezTo>
                  <a:cubicBezTo>
                    <a:pt x="3955" y="10369"/>
                    <a:pt x="4100" y="10273"/>
                    <a:pt x="4196" y="10176"/>
                  </a:cubicBezTo>
                  <a:cubicBezTo>
                    <a:pt x="4196" y="10128"/>
                    <a:pt x="4196" y="10032"/>
                    <a:pt x="4148" y="9887"/>
                  </a:cubicBezTo>
                  <a:cubicBezTo>
                    <a:pt x="3859" y="10032"/>
                    <a:pt x="3521" y="10080"/>
                    <a:pt x="3184" y="10128"/>
                  </a:cubicBezTo>
                  <a:cubicBezTo>
                    <a:pt x="2846" y="10128"/>
                    <a:pt x="2460" y="10128"/>
                    <a:pt x="2123" y="10032"/>
                  </a:cubicBezTo>
                  <a:cubicBezTo>
                    <a:pt x="1785" y="9887"/>
                    <a:pt x="1689" y="9549"/>
                    <a:pt x="1833" y="9019"/>
                  </a:cubicBezTo>
                  <a:cubicBezTo>
                    <a:pt x="1930" y="8681"/>
                    <a:pt x="2123" y="8295"/>
                    <a:pt x="2364" y="7861"/>
                  </a:cubicBezTo>
                  <a:cubicBezTo>
                    <a:pt x="2605" y="7427"/>
                    <a:pt x="2846" y="6993"/>
                    <a:pt x="3184" y="6559"/>
                  </a:cubicBezTo>
                  <a:cubicBezTo>
                    <a:pt x="3473" y="6125"/>
                    <a:pt x="3859" y="5643"/>
                    <a:pt x="4245" y="5161"/>
                  </a:cubicBezTo>
                  <a:cubicBezTo>
                    <a:pt x="4679" y="4678"/>
                    <a:pt x="5113" y="4244"/>
                    <a:pt x="5547" y="3762"/>
                  </a:cubicBezTo>
                  <a:cubicBezTo>
                    <a:pt x="6261" y="3972"/>
                    <a:pt x="6902" y="4109"/>
                    <a:pt x="7469" y="4109"/>
                  </a:cubicBezTo>
                  <a:cubicBezTo>
                    <a:pt x="7553" y="4109"/>
                    <a:pt x="7636" y="4106"/>
                    <a:pt x="7717" y="4100"/>
                  </a:cubicBezTo>
                  <a:cubicBezTo>
                    <a:pt x="7765" y="4003"/>
                    <a:pt x="7765" y="3907"/>
                    <a:pt x="7765" y="3810"/>
                  </a:cubicBezTo>
                  <a:cubicBezTo>
                    <a:pt x="7765" y="3714"/>
                    <a:pt x="7717" y="3617"/>
                    <a:pt x="7669" y="3569"/>
                  </a:cubicBezTo>
                  <a:cubicBezTo>
                    <a:pt x="7428" y="3521"/>
                    <a:pt x="7186" y="3424"/>
                    <a:pt x="6945" y="3376"/>
                  </a:cubicBezTo>
                  <a:cubicBezTo>
                    <a:pt x="6704" y="3328"/>
                    <a:pt x="6463" y="3232"/>
                    <a:pt x="6270" y="3183"/>
                  </a:cubicBezTo>
                  <a:cubicBezTo>
                    <a:pt x="6704" y="2797"/>
                    <a:pt x="7090" y="2460"/>
                    <a:pt x="7476" y="2170"/>
                  </a:cubicBezTo>
                  <a:cubicBezTo>
                    <a:pt x="7813" y="1881"/>
                    <a:pt x="8248" y="1544"/>
                    <a:pt x="8730" y="1206"/>
                  </a:cubicBezTo>
                  <a:cubicBezTo>
                    <a:pt x="8730" y="1158"/>
                    <a:pt x="8633" y="1013"/>
                    <a:pt x="8489" y="917"/>
                  </a:cubicBezTo>
                  <a:cubicBezTo>
                    <a:pt x="8392" y="820"/>
                    <a:pt x="8248" y="675"/>
                    <a:pt x="8055" y="579"/>
                  </a:cubicBezTo>
                  <a:cubicBezTo>
                    <a:pt x="7910" y="434"/>
                    <a:pt x="7765" y="338"/>
                    <a:pt x="7572" y="241"/>
                  </a:cubicBezTo>
                  <a:cubicBezTo>
                    <a:pt x="7428" y="145"/>
                    <a:pt x="7283" y="48"/>
                    <a:pt x="71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67"/>
            <p:cNvSpPr/>
            <p:nvPr/>
          </p:nvSpPr>
          <p:spPr>
            <a:xfrm>
              <a:off x="3559800" y="4637250"/>
              <a:ext cx="206200" cy="202750"/>
            </a:xfrm>
            <a:custGeom>
              <a:avLst/>
              <a:gdLst/>
              <a:ahLst/>
              <a:cxnLst/>
              <a:rect l="l" t="t" r="r" b="b"/>
              <a:pathLst>
                <a:path w="8248" h="8110" extrusionOk="0">
                  <a:moveTo>
                    <a:pt x="6471" y="1771"/>
                  </a:moveTo>
                  <a:cubicBezTo>
                    <a:pt x="6618" y="1771"/>
                    <a:pt x="6757" y="1783"/>
                    <a:pt x="6897" y="1803"/>
                  </a:cubicBezTo>
                  <a:cubicBezTo>
                    <a:pt x="6560" y="2575"/>
                    <a:pt x="6029" y="3201"/>
                    <a:pt x="5161" y="3636"/>
                  </a:cubicBezTo>
                  <a:cubicBezTo>
                    <a:pt x="4341" y="4118"/>
                    <a:pt x="3377" y="4407"/>
                    <a:pt x="2316" y="4552"/>
                  </a:cubicBezTo>
                  <a:cubicBezTo>
                    <a:pt x="2653" y="4070"/>
                    <a:pt x="2991" y="3636"/>
                    <a:pt x="3377" y="3298"/>
                  </a:cubicBezTo>
                  <a:cubicBezTo>
                    <a:pt x="3811" y="2912"/>
                    <a:pt x="4197" y="2575"/>
                    <a:pt x="4582" y="2333"/>
                  </a:cubicBezTo>
                  <a:cubicBezTo>
                    <a:pt x="5016" y="2092"/>
                    <a:pt x="5402" y="1948"/>
                    <a:pt x="5788" y="1851"/>
                  </a:cubicBezTo>
                  <a:cubicBezTo>
                    <a:pt x="6042" y="1795"/>
                    <a:pt x="6264" y="1771"/>
                    <a:pt x="6471" y="1771"/>
                  </a:cubicBezTo>
                  <a:close/>
                  <a:moveTo>
                    <a:pt x="6230" y="0"/>
                  </a:moveTo>
                  <a:cubicBezTo>
                    <a:pt x="6120" y="0"/>
                    <a:pt x="6005" y="6"/>
                    <a:pt x="5885" y="18"/>
                  </a:cubicBezTo>
                  <a:cubicBezTo>
                    <a:pt x="5450" y="67"/>
                    <a:pt x="5016" y="163"/>
                    <a:pt x="4534" y="356"/>
                  </a:cubicBezTo>
                  <a:cubicBezTo>
                    <a:pt x="4100" y="501"/>
                    <a:pt x="3618" y="742"/>
                    <a:pt x="3184" y="1031"/>
                  </a:cubicBezTo>
                  <a:cubicBezTo>
                    <a:pt x="2750" y="1321"/>
                    <a:pt x="2316" y="1658"/>
                    <a:pt x="1930" y="2044"/>
                  </a:cubicBezTo>
                  <a:cubicBezTo>
                    <a:pt x="1544" y="2430"/>
                    <a:pt x="1206" y="2816"/>
                    <a:pt x="917" y="3250"/>
                  </a:cubicBezTo>
                  <a:cubicBezTo>
                    <a:pt x="628" y="3684"/>
                    <a:pt x="387" y="4166"/>
                    <a:pt x="242" y="4600"/>
                  </a:cubicBezTo>
                  <a:cubicBezTo>
                    <a:pt x="1" y="5323"/>
                    <a:pt x="1" y="5950"/>
                    <a:pt x="290" y="6626"/>
                  </a:cubicBezTo>
                  <a:cubicBezTo>
                    <a:pt x="531" y="7253"/>
                    <a:pt x="1062" y="7735"/>
                    <a:pt x="1833" y="8072"/>
                  </a:cubicBezTo>
                  <a:cubicBezTo>
                    <a:pt x="1983" y="8097"/>
                    <a:pt x="2139" y="8109"/>
                    <a:pt x="2301" y="8109"/>
                  </a:cubicBezTo>
                  <a:cubicBezTo>
                    <a:pt x="2767" y="8109"/>
                    <a:pt x="3287" y="8010"/>
                    <a:pt x="3859" y="7831"/>
                  </a:cubicBezTo>
                  <a:cubicBezTo>
                    <a:pt x="4631" y="7590"/>
                    <a:pt x="5402" y="7204"/>
                    <a:pt x="6126" y="6674"/>
                  </a:cubicBezTo>
                  <a:cubicBezTo>
                    <a:pt x="6077" y="6577"/>
                    <a:pt x="6029" y="6433"/>
                    <a:pt x="5933" y="6288"/>
                  </a:cubicBezTo>
                  <a:cubicBezTo>
                    <a:pt x="5692" y="6433"/>
                    <a:pt x="5402" y="6577"/>
                    <a:pt x="5065" y="6722"/>
                  </a:cubicBezTo>
                  <a:cubicBezTo>
                    <a:pt x="4775" y="6867"/>
                    <a:pt x="4438" y="7011"/>
                    <a:pt x="4100" y="7108"/>
                  </a:cubicBezTo>
                  <a:cubicBezTo>
                    <a:pt x="3763" y="7253"/>
                    <a:pt x="3425" y="7301"/>
                    <a:pt x="3087" y="7349"/>
                  </a:cubicBezTo>
                  <a:cubicBezTo>
                    <a:pt x="2997" y="7362"/>
                    <a:pt x="2906" y="7368"/>
                    <a:pt x="2817" y="7368"/>
                  </a:cubicBezTo>
                  <a:cubicBezTo>
                    <a:pt x="2572" y="7368"/>
                    <a:pt x="2335" y="7323"/>
                    <a:pt x="2123" y="7253"/>
                  </a:cubicBezTo>
                  <a:cubicBezTo>
                    <a:pt x="1978" y="7204"/>
                    <a:pt x="1833" y="7108"/>
                    <a:pt x="1785" y="6963"/>
                  </a:cubicBezTo>
                  <a:cubicBezTo>
                    <a:pt x="1689" y="6867"/>
                    <a:pt x="1640" y="6722"/>
                    <a:pt x="1640" y="6577"/>
                  </a:cubicBezTo>
                  <a:cubicBezTo>
                    <a:pt x="1640" y="6385"/>
                    <a:pt x="1640" y="6240"/>
                    <a:pt x="1689" y="6095"/>
                  </a:cubicBezTo>
                  <a:cubicBezTo>
                    <a:pt x="1689" y="5902"/>
                    <a:pt x="1737" y="5758"/>
                    <a:pt x="1785" y="5613"/>
                  </a:cubicBezTo>
                  <a:lnTo>
                    <a:pt x="1882" y="5372"/>
                  </a:lnTo>
                  <a:cubicBezTo>
                    <a:pt x="1930" y="5323"/>
                    <a:pt x="1930" y="5227"/>
                    <a:pt x="1978" y="5179"/>
                  </a:cubicBezTo>
                  <a:cubicBezTo>
                    <a:pt x="2798" y="5131"/>
                    <a:pt x="3521" y="5034"/>
                    <a:pt x="4197" y="4938"/>
                  </a:cubicBezTo>
                  <a:cubicBezTo>
                    <a:pt x="4824" y="4793"/>
                    <a:pt x="5402" y="4600"/>
                    <a:pt x="5933" y="4359"/>
                  </a:cubicBezTo>
                  <a:cubicBezTo>
                    <a:pt x="6463" y="4118"/>
                    <a:pt x="6897" y="3780"/>
                    <a:pt x="7283" y="3346"/>
                  </a:cubicBezTo>
                  <a:cubicBezTo>
                    <a:pt x="7669" y="2912"/>
                    <a:pt x="8007" y="2333"/>
                    <a:pt x="8248" y="1658"/>
                  </a:cubicBezTo>
                  <a:cubicBezTo>
                    <a:pt x="8007" y="887"/>
                    <a:pt x="7621" y="404"/>
                    <a:pt x="7138" y="163"/>
                  </a:cubicBezTo>
                  <a:cubicBezTo>
                    <a:pt x="6849" y="55"/>
                    <a:pt x="6560" y="0"/>
                    <a:pt x="6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67"/>
            <p:cNvSpPr/>
            <p:nvPr/>
          </p:nvSpPr>
          <p:spPr>
            <a:xfrm>
              <a:off x="3717750" y="4676275"/>
              <a:ext cx="237550" cy="208625"/>
            </a:xfrm>
            <a:custGeom>
              <a:avLst/>
              <a:gdLst/>
              <a:ahLst/>
              <a:cxnLst/>
              <a:rect l="l" t="t" r="r" b="b"/>
              <a:pathLst>
                <a:path w="9502" h="8345" extrusionOk="0">
                  <a:moveTo>
                    <a:pt x="5499" y="1"/>
                  </a:moveTo>
                  <a:cubicBezTo>
                    <a:pt x="5306" y="97"/>
                    <a:pt x="5161" y="242"/>
                    <a:pt x="4968" y="387"/>
                  </a:cubicBezTo>
                  <a:cubicBezTo>
                    <a:pt x="4775" y="531"/>
                    <a:pt x="4534" y="772"/>
                    <a:pt x="4293" y="1062"/>
                  </a:cubicBezTo>
                  <a:cubicBezTo>
                    <a:pt x="3907" y="1496"/>
                    <a:pt x="3521" y="1978"/>
                    <a:pt x="3087" y="2557"/>
                  </a:cubicBezTo>
                  <a:cubicBezTo>
                    <a:pt x="2653" y="3087"/>
                    <a:pt x="2219" y="3618"/>
                    <a:pt x="1833" y="4197"/>
                  </a:cubicBezTo>
                  <a:cubicBezTo>
                    <a:pt x="1447" y="4727"/>
                    <a:pt x="1062" y="5258"/>
                    <a:pt x="724" y="5740"/>
                  </a:cubicBezTo>
                  <a:cubicBezTo>
                    <a:pt x="435" y="6222"/>
                    <a:pt x="193" y="6656"/>
                    <a:pt x="1" y="6946"/>
                  </a:cubicBezTo>
                  <a:cubicBezTo>
                    <a:pt x="1" y="7042"/>
                    <a:pt x="49" y="7187"/>
                    <a:pt x="145" y="7331"/>
                  </a:cubicBezTo>
                  <a:cubicBezTo>
                    <a:pt x="193" y="7476"/>
                    <a:pt x="290" y="7621"/>
                    <a:pt x="435" y="7717"/>
                  </a:cubicBezTo>
                  <a:cubicBezTo>
                    <a:pt x="531" y="7862"/>
                    <a:pt x="628" y="8007"/>
                    <a:pt x="772" y="8103"/>
                  </a:cubicBezTo>
                  <a:cubicBezTo>
                    <a:pt x="869" y="8248"/>
                    <a:pt x="1013" y="8296"/>
                    <a:pt x="1110" y="8344"/>
                  </a:cubicBezTo>
                  <a:cubicBezTo>
                    <a:pt x="1544" y="7621"/>
                    <a:pt x="1930" y="6994"/>
                    <a:pt x="2316" y="6511"/>
                  </a:cubicBezTo>
                  <a:cubicBezTo>
                    <a:pt x="2701" y="5981"/>
                    <a:pt x="3135" y="5547"/>
                    <a:pt x="3521" y="5209"/>
                  </a:cubicBezTo>
                  <a:cubicBezTo>
                    <a:pt x="3955" y="4872"/>
                    <a:pt x="4389" y="4582"/>
                    <a:pt x="4920" y="4341"/>
                  </a:cubicBezTo>
                  <a:cubicBezTo>
                    <a:pt x="5402" y="4100"/>
                    <a:pt x="5981" y="3859"/>
                    <a:pt x="6656" y="3666"/>
                  </a:cubicBezTo>
                  <a:cubicBezTo>
                    <a:pt x="6656" y="4052"/>
                    <a:pt x="6752" y="4438"/>
                    <a:pt x="6897" y="4775"/>
                  </a:cubicBezTo>
                  <a:cubicBezTo>
                    <a:pt x="7042" y="5161"/>
                    <a:pt x="7235" y="5450"/>
                    <a:pt x="7476" y="5740"/>
                  </a:cubicBezTo>
                  <a:cubicBezTo>
                    <a:pt x="7717" y="5595"/>
                    <a:pt x="7910" y="5499"/>
                    <a:pt x="8151" y="5306"/>
                  </a:cubicBezTo>
                  <a:cubicBezTo>
                    <a:pt x="8344" y="5161"/>
                    <a:pt x="8489" y="5065"/>
                    <a:pt x="8489" y="5016"/>
                  </a:cubicBezTo>
                  <a:cubicBezTo>
                    <a:pt x="8440" y="4727"/>
                    <a:pt x="8489" y="4293"/>
                    <a:pt x="8682" y="3811"/>
                  </a:cubicBezTo>
                  <a:cubicBezTo>
                    <a:pt x="8826" y="3280"/>
                    <a:pt x="9116" y="2750"/>
                    <a:pt x="9501" y="2267"/>
                  </a:cubicBezTo>
                  <a:cubicBezTo>
                    <a:pt x="9501" y="2171"/>
                    <a:pt x="9405" y="2075"/>
                    <a:pt x="9260" y="1978"/>
                  </a:cubicBezTo>
                  <a:cubicBezTo>
                    <a:pt x="9164" y="1833"/>
                    <a:pt x="9019" y="1785"/>
                    <a:pt x="8826" y="1737"/>
                  </a:cubicBezTo>
                  <a:cubicBezTo>
                    <a:pt x="8724" y="1703"/>
                    <a:pt x="8622" y="1669"/>
                    <a:pt x="8536" y="1669"/>
                  </a:cubicBezTo>
                  <a:cubicBezTo>
                    <a:pt x="8501" y="1669"/>
                    <a:pt x="8469" y="1675"/>
                    <a:pt x="8440" y="1689"/>
                  </a:cubicBezTo>
                  <a:cubicBezTo>
                    <a:pt x="7813" y="2171"/>
                    <a:pt x="7187" y="2557"/>
                    <a:pt x="6560" y="2943"/>
                  </a:cubicBezTo>
                  <a:cubicBezTo>
                    <a:pt x="5933" y="3280"/>
                    <a:pt x="5209" y="3618"/>
                    <a:pt x="4389" y="3955"/>
                  </a:cubicBezTo>
                  <a:cubicBezTo>
                    <a:pt x="4872" y="3280"/>
                    <a:pt x="5306" y="2798"/>
                    <a:pt x="5691" y="2364"/>
                  </a:cubicBezTo>
                  <a:cubicBezTo>
                    <a:pt x="6077" y="1978"/>
                    <a:pt x="6511" y="1689"/>
                    <a:pt x="6945" y="1399"/>
                  </a:cubicBezTo>
                  <a:cubicBezTo>
                    <a:pt x="6897" y="1303"/>
                    <a:pt x="6849" y="1206"/>
                    <a:pt x="6752" y="1062"/>
                  </a:cubicBezTo>
                  <a:cubicBezTo>
                    <a:pt x="6656" y="917"/>
                    <a:pt x="6511" y="821"/>
                    <a:pt x="6415" y="676"/>
                  </a:cubicBezTo>
                  <a:cubicBezTo>
                    <a:pt x="6270" y="531"/>
                    <a:pt x="6126" y="387"/>
                    <a:pt x="5981" y="290"/>
                  </a:cubicBezTo>
                  <a:cubicBezTo>
                    <a:pt x="5788" y="194"/>
                    <a:pt x="5643" y="97"/>
                    <a:pt x="54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67"/>
            <p:cNvSpPr/>
            <p:nvPr/>
          </p:nvSpPr>
          <p:spPr>
            <a:xfrm>
              <a:off x="4020375" y="4779150"/>
              <a:ext cx="327975" cy="220750"/>
            </a:xfrm>
            <a:custGeom>
              <a:avLst/>
              <a:gdLst/>
              <a:ahLst/>
              <a:cxnLst/>
              <a:rect l="l" t="t" r="r" b="b"/>
              <a:pathLst>
                <a:path w="13119" h="8830" extrusionOk="0">
                  <a:moveTo>
                    <a:pt x="4157" y="0"/>
                  </a:moveTo>
                  <a:cubicBezTo>
                    <a:pt x="3878" y="0"/>
                    <a:pt x="3618" y="76"/>
                    <a:pt x="3377" y="226"/>
                  </a:cubicBezTo>
                  <a:cubicBezTo>
                    <a:pt x="2943" y="419"/>
                    <a:pt x="2605" y="805"/>
                    <a:pt x="2316" y="1335"/>
                  </a:cubicBezTo>
                  <a:cubicBezTo>
                    <a:pt x="2123" y="1673"/>
                    <a:pt x="1882" y="2107"/>
                    <a:pt x="1640" y="2589"/>
                  </a:cubicBezTo>
                  <a:cubicBezTo>
                    <a:pt x="1399" y="3120"/>
                    <a:pt x="1158" y="3554"/>
                    <a:pt x="965" y="4036"/>
                  </a:cubicBezTo>
                  <a:cubicBezTo>
                    <a:pt x="772" y="4519"/>
                    <a:pt x="579" y="4953"/>
                    <a:pt x="387" y="5338"/>
                  </a:cubicBezTo>
                  <a:cubicBezTo>
                    <a:pt x="242" y="5772"/>
                    <a:pt x="145" y="6110"/>
                    <a:pt x="97" y="6303"/>
                  </a:cubicBezTo>
                  <a:cubicBezTo>
                    <a:pt x="1" y="6641"/>
                    <a:pt x="1" y="6978"/>
                    <a:pt x="97" y="7219"/>
                  </a:cubicBezTo>
                  <a:cubicBezTo>
                    <a:pt x="194" y="7509"/>
                    <a:pt x="435" y="7750"/>
                    <a:pt x="772" y="7991"/>
                  </a:cubicBezTo>
                  <a:cubicBezTo>
                    <a:pt x="1014" y="7750"/>
                    <a:pt x="1255" y="7605"/>
                    <a:pt x="1448" y="7412"/>
                  </a:cubicBezTo>
                  <a:cubicBezTo>
                    <a:pt x="1640" y="7219"/>
                    <a:pt x="1833" y="7026"/>
                    <a:pt x="2026" y="6882"/>
                  </a:cubicBezTo>
                  <a:cubicBezTo>
                    <a:pt x="2219" y="6689"/>
                    <a:pt x="2412" y="6496"/>
                    <a:pt x="2653" y="6303"/>
                  </a:cubicBezTo>
                  <a:cubicBezTo>
                    <a:pt x="2894" y="6110"/>
                    <a:pt x="3136" y="5917"/>
                    <a:pt x="3425" y="5676"/>
                  </a:cubicBezTo>
                  <a:cubicBezTo>
                    <a:pt x="3570" y="5531"/>
                    <a:pt x="3763" y="5435"/>
                    <a:pt x="3955" y="5242"/>
                  </a:cubicBezTo>
                  <a:cubicBezTo>
                    <a:pt x="4197" y="5097"/>
                    <a:pt x="4389" y="4953"/>
                    <a:pt x="4631" y="4808"/>
                  </a:cubicBezTo>
                  <a:cubicBezTo>
                    <a:pt x="4824" y="4663"/>
                    <a:pt x="5016" y="4519"/>
                    <a:pt x="5209" y="4422"/>
                  </a:cubicBezTo>
                  <a:cubicBezTo>
                    <a:pt x="5402" y="4277"/>
                    <a:pt x="5547" y="4229"/>
                    <a:pt x="5643" y="4181"/>
                  </a:cubicBezTo>
                  <a:lnTo>
                    <a:pt x="5643" y="4181"/>
                  </a:lnTo>
                  <a:lnTo>
                    <a:pt x="5547" y="4470"/>
                  </a:lnTo>
                  <a:cubicBezTo>
                    <a:pt x="5499" y="4567"/>
                    <a:pt x="5450" y="4663"/>
                    <a:pt x="5402" y="4808"/>
                  </a:cubicBezTo>
                  <a:cubicBezTo>
                    <a:pt x="5354" y="4904"/>
                    <a:pt x="5258" y="5049"/>
                    <a:pt x="5161" y="5242"/>
                  </a:cubicBezTo>
                  <a:cubicBezTo>
                    <a:pt x="5113" y="5387"/>
                    <a:pt x="4968" y="5580"/>
                    <a:pt x="4872" y="5821"/>
                  </a:cubicBezTo>
                  <a:cubicBezTo>
                    <a:pt x="4727" y="6110"/>
                    <a:pt x="4582" y="6351"/>
                    <a:pt x="4486" y="6592"/>
                  </a:cubicBezTo>
                  <a:cubicBezTo>
                    <a:pt x="4389" y="6833"/>
                    <a:pt x="4341" y="7123"/>
                    <a:pt x="4245" y="7460"/>
                  </a:cubicBezTo>
                  <a:cubicBezTo>
                    <a:pt x="4148" y="7798"/>
                    <a:pt x="4148" y="8087"/>
                    <a:pt x="4293" y="8329"/>
                  </a:cubicBezTo>
                  <a:cubicBezTo>
                    <a:pt x="4438" y="8570"/>
                    <a:pt x="4631" y="8763"/>
                    <a:pt x="4872" y="8811"/>
                  </a:cubicBezTo>
                  <a:cubicBezTo>
                    <a:pt x="4911" y="8824"/>
                    <a:pt x="4949" y="8830"/>
                    <a:pt x="4991" y="8830"/>
                  </a:cubicBezTo>
                  <a:cubicBezTo>
                    <a:pt x="5104" y="8830"/>
                    <a:pt x="5239" y="8785"/>
                    <a:pt x="5450" y="8714"/>
                  </a:cubicBezTo>
                  <a:cubicBezTo>
                    <a:pt x="5692" y="8570"/>
                    <a:pt x="5981" y="8473"/>
                    <a:pt x="6270" y="8280"/>
                  </a:cubicBezTo>
                  <a:cubicBezTo>
                    <a:pt x="6608" y="8087"/>
                    <a:pt x="6946" y="7894"/>
                    <a:pt x="7235" y="7702"/>
                  </a:cubicBezTo>
                  <a:cubicBezTo>
                    <a:pt x="7573" y="7460"/>
                    <a:pt x="7910" y="7267"/>
                    <a:pt x="8199" y="7123"/>
                  </a:cubicBezTo>
                  <a:cubicBezTo>
                    <a:pt x="8875" y="6641"/>
                    <a:pt x="9453" y="6255"/>
                    <a:pt x="9984" y="5869"/>
                  </a:cubicBezTo>
                  <a:cubicBezTo>
                    <a:pt x="10514" y="5483"/>
                    <a:pt x="10948" y="5097"/>
                    <a:pt x="11334" y="4663"/>
                  </a:cubicBezTo>
                  <a:cubicBezTo>
                    <a:pt x="11768" y="4229"/>
                    <a:pt x="12106" y="3795"/>
                    <a:pt x="12347" y="3313"/>
                  </a:cubicBezTo>
                  <a:cubicBezTo>
                    <a:pt x="12636" y="2831"/>
                    <a:pt x="12926" y="2300"/>
                    <a:pt x="13119" y="1673"/>
                  </a:cubicBezTo>
                  <a:cubicBezTo>
                    <a:pt x="13070" y="1577"/>
                    <a:pt x="12974" y="1528"/>
                    <a:pt x="12781" y="1480"/>
                  </a:cubicBezTo>
                  <a:cubicBezTo>
                    <a:pt x="12588" y="1432"/>
                    <a:pt x="12347" y="1384"/>
                    <a:pt x="12106" y="1384"/>
                  </a:cubicBezTo>
                  <a:cubicBezTo>
                    <a:pt x="11817" y="1384"/>
                    <a:pt x="11672" y="1432"/>
                    <a:pt x="11575" y="1528"/>
                  </a:cubicBezTo>
                  <a:cubicBezTo>
                    <a:pt x="11334" y="2059"/>
                    <a:pt x="11093" y="2541"/>
                    <a:pt x="10900" y="2927"/>
                  </a:cubicBezTo>
                  <a:cubicBezTo>
                    <a:pt x="10707" y="3313"/>
                    <a:pt x="10514" y="3650"/>
                    <a:pt x="10321" y="3988"/>
                  </a:cubicBezTo>
                  <a:cubicBezTo>
                    <a:pt x="10129" y="4277"/>
                    <a:pt x="9887" y="4567"/>
                    <a:pt x="9646" y="4856"/>
                  </a:cubicBezTo>
                  <a:cubicBezTo>
                    <a:pt x="9453" y="5097"/>
                    <a:pt x="9212" y="5387"/>
                    <a:pt x="8875" y="5676"/>
                  </a:cubicBezTo>
                  <a:cubicBezTo>
                    <a:pt x="8634" y="5869"/>
                    <a:pt x="8344" y="6110"/>
                    <a:pt x="8055" y="6351"/>
                  </a:cubicBezTo>
                  <a:cubicBezTo>
                    <a:pt x="7765" y="6592"/>
                    <a:pt x="7476" y="6833"/>
                    <a:pt x="7187" y="6978"/>
                  </a:cubicBezTo>
                  <a:cubicBezTo>
                    <a:pt x="6946" y="7219"/>
                    <a:pt x="6704" y="7364"/>
                    <a:pt x="6511" y="7460"/>
                  </a:cubicBezTo>
                  <a:cubicBezTo>
                    <a:pt x="6319" y="7605"/>
                    <a:pt x="6174" y="7653"/>
                    <a:pt x="6126" y="7702"/>
                  </a:cubicBezTo>
                  <a:cubicBezTo>
                    <a:pt x="6319" y="7267"/>
                    <a:pt x="6511" y="6785"/>
                    <a:pt x="6801" y="6206"/>
                  </a:cubicBezTo>
                  <a:cubicBezTo>
                    <a:pt x="7042" y="5628"/>
                    <a:pt x="7331" y="5001"/>
                    <a:pt x="7621" y="4422"/>
                  </a:cubicBezTo>
                  <a:cubicBezTo>
                    <a:pt x="7910" y="3843"/>
                    <a:pt x="8199" y="3313"/>
                    <a:pt x="8489" y="2831"/>
                  </a:cubicBezTo>
                  <a:cubicBezTo>
                    <a:pt x="8778" y="2348"/>
                    <a:pt x="9068" y="2011"/>
                    <a:pt x="9309" y="1818"/>
                  </a:cubicBezTo>
                  <a:cubicBezTo>
                    <a:pt x="9309" y="1770"/>
                    <a:pt x="9260" y="1673"/>
                    <a:pt x="9212" y="1625"/>
                  </a:cubicBezTo>
                  <a:cubicBezTo>
                    <a:pt x="9116" y="1528"/>
                    <a:pt x="9019" y="1480"/>
                    <a:pt x="8923" y="1432"/>
                  </a:cubicBezTo>
                  <a:cubicBezTo>
                    <a:pt x="8826" y="1335"/>
                    <a:pt x="8682" y="1287"/>
                    <a:pt x="8585" y="1239"/>
                  </a:cubicBezTo>
                  <a:cubicBezTo>
                    <a:pt x="8441" y="1191"/>
                    <a:pt x="8296" y="1143"/>
                    <a:pt x="8199" y="1143"/>
                  </a:cubicBezTo>
                  <a:cubicBezTo>
                    <a:pt x="8055" y="1094"/>
                    <a:pt x="7958" y="1094"/>
                    <a:pt x="7910" y="1094"/>
                  </a:cubicBezTo>
                  <a:cubicBezTo>
                    <a:pt x="7621" y="1239"/>
                    <a:pt x="7380" y="1480"/>
                    <a:pt x="7187" y="1721"/>
                  </a:cubicBezTo>
                  <a:lnTo>
                    <a:pt x="6753" y="2396"/>
                  </a:lnTo>
                  <a:cubicBezTo>
                    <a:pt x="6608" y="2638"/>
                    <a:pt x="6415" y="2879"/>
                    <a:pt x="6222" y="3072"/>
                  </a:cubicBezTo>
                  <a:cubicBezTo>
                    <a:pt x="6077" y="3265"/>
                    <a:pt x="5740" y="3457"/>
                    <a:pt x="5306" y="3699"/>
                  </a:cubicBezTo>
                  <a:cubicBezTo>
                    <a:pt x="4968" y="3892"/>
                    <a:pt x="4582" y="4133"/>
                    <a:pt x="4100" y="4470"/>
                  </a:cubicBezTo>
                  <a:cubicBezTo>
                    <a:pt x="3666" y="4808"/>
                    <a:pt x="3184" y="5194"/>
                    <a:pt x="2653" y="5580"/>
                  </a:cubicBezTo>
                  <a:cubicBezTo>
                    <a:pt x="2846" y="5194"/>
                    <a:pt x="3039" y="4760"/>
                    <a:pt x="3232" y="4277"/>
                  </a:cubicBezTo>
                  <a:cubicBezTo>
                    <a:pt x="3425" y="3795"/>
                    <a:pt x="3618" y="3313"/>
                    <a:pt x="3859" y="2879"/>
                  </a:cubicBezTo>
                  <a:cubicBezTo>
                    <a:pt x="4100" y="2445"/>
                    <a:pt x="4389" y="2011"/>
                    <a:pt x="4679" y="1673"/>
                  </a:cubicBezTo>
                  <a:cubicBezTo>
                    <a:pt x="5016" y="1287"/>
                    <a:pt x="5354" y="998"/>
                    <a:pt x="5788" y="805"/>
                  </a:cubicBezTo>
                  <a:cubicBezTo>
                    <a:pt x="5788" y="660"/>
                    <a:pt x="5643" y="516"/>
                    <a:pt x="5402" y="371"/>
                  </a:cubicBezTo>
                  <a:cubicBezTo>
                    <a:pt x="5161" y="226"/>
                    <a:pt x="4920" y="130"/>
                    <a:pt x="4679" y="82"/>
                  </a:cubicBezTo>
                  <a:cubicBezTo>
                    <a:pt x="4498" y="27"/>
                    <a:pt x="4324" y="0"/>
                    <a:pt x="4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67"/>
            <p:cNvSpPr/>
            <p:nvPr/>
          </p:nvSpPr>
          <p:spPr>
            <a:xfrm>
              <a:off x="4309750" y="4737775"/>
              <a:ext cx="196550" cy="299025"/>
            </a:xfrm>
            <a:custGeom>
              <a:avLst/>
              <a:gdLst/>
              <a:ahLst/>
              <a:cxnLst/>
              <a:rect l="l" t="t" r="r" b="b"/>
              <a:pathLst>
                <a:path w="7862" h="11961" extrusionOk="0">
                  <a:moveTo>
                    <a:pt x="5981" y="0"/>
                  </a:moveTo>
                  <a:cubicBezTo>
                    <a:pt x="5836" y="193"/>
                    <a:pt x="5740" y="386"/>
                    <a:pt x="5643" y="579"/>
                  </a:cubicBezTo>
                  <a:cubicBezTo>
                    <a:pt x="5498" y="820"/>
                    <a:pt x="5402" y="1013"/>
                    <a:pt x="5305" y="1206"/>
                  </a:cubicBezTo>
                  <a:cubicBezTo>
                    <a:pt x="5209" y="1447"/>
                    <a:pt x="5161" y="1640"/>
                    <a:pt x="5064" y="1785"/>
                  </a:cubicBezTo>
                  <a:cubicBezTo>
                    <a:pt x="5016" y="1978"/>
                    <a:pt x="4968" y="2122"/>
                    <a:pt x="4968" y="2219"/>
                  </a:cubicBezTo>
                  <a:cubicBezTo>
                    <a:pt x="4920" y="2315"/>
                    <a:pt x="4920" y="2412"/>
                    <a:pt x="4968" y="2556"/>
                  </a:cubicBezTo>
                  <a:cubicBezTo>
                    <a:pt x="4968" y="2653"/>
                    <a:pt x="5016" y="2749"/>
                    <a:pt x="5064" y="2846"/>
                  </a:cubicBezTo>
                  <a:cubicBezTo>
                    <a:pt x="5016" y="2990"/>
                    <a:pt x="4968" y="3087"/>
                    <a:pt x="4968" y="3135"/>
                  </a:cubicBezTo>
                  <a:cubicBezTo>
                    <a:pt x="4920" y="3232"/>
                    <a:pt x="4968" y="3376"/>
                    <a:pt x="5064" y="3473"/>
                  </a:cubicBezTo>
                  <a:cubicBezTo>
                    <a:pt x="5113" y="3617"/>
                    <a:pt x="5257" y="3666"/>
                    <a:pt x="5402" y="3714"/>
                  </a:cubicBezTo>
                  <a:cubicBezTo>
                    <a:pt x="5450" y="3666"/>
                    <a:pt x="5595" y="3521"/>
                    <a:pt x="5788" y="3328"/>
                  </a:cubicBezTo>
                  <a:cubicBezTo>
                    <a:pt x="6029" y="3135"/>
                    <a:pt x="6222" y="2942"/>
                    <a:pt x="6463" y="2701"/>
                  </a:cubicBezTo>
                  <a:cubicBezTo>
                    <a:pt x="6752" y="2508"/>
                    <a:pt x="6993" y="2315"/>
                    <a:pt x="7235" y="2122"/>
                  </a:cubicBezTo>
                  <a:cubicBezTo>
                    <a:pt x="7524" y="1929"/>
                    <a:pt x="7717" y="1785"/>
                    <a:pt x="7862" y="1640"/>
                  </a:cubicBezTo>
                  <a:cubicBezTo>
                    <a:pt x="7813" y="1495"/>
                    <a:pt x="7669" y="1351"/>
                    <a:pt x="7524" y="1158"/>
                  </a:cubicBezTo>
                  <a:cubicBezTo>
                    <a:pt x="7379" y="965"/>
                    <a:pt x="7235" y="820"/>
                    <a:pt x="7042" y="627"/>
                  </a:cubicBezTo>
                  <a:cubicBezTo>
                    <a:pt x="6849" y="483"/>
                    <a:pt x="6656" y="338"/>
                    <a:pt x="6463" y="241"/>
                  </a:cubicBezTo>
                  <a:cubicBezTo>
                    <a:pt x="6270" y="97"/>
                    <a:pt x="6125" y="49"/>
                    <a:pt x="5981" y="0"/>
                  </a:cubicBezTo>
                  <a:close/>
                  <a:moveTo>
                    <a:pt x="3569" y="4437"/>
                  </a:moveTo>
                  <a:cubicBezTo>
                    <a:pt x="3280" y="4486"/>
                    <a:pt x="2991" y="4678"/>
                    <a:pt x="2749" y="4871"/>
                  </a:cubicBezTo>
                  <a:cubicBezTo>
                    <a:pt x="2508" y="5112"/>
                    <a:pt x="2267" y="5402"/>
                    <a:pt x="2074" y="5643"/>
                  </a:cubicBezTo>
                  <a:cubicBezTo>
                    <a:pt x="1881" y="5884"/>
                    <a:pt x="1737" y="6174"/>
                    <a:pt x="1592" y="6415"/>
                  </a:cubicBezTo>
                  <a:cubicBezTo>
                    <a:pt x="1447" y="6656"/>
                    <a:pt x="1351" y="6800"/>
                    <a:pt x="1303" y="6945"/>
                  </a:cubicBezTo>
                  <a:cubicBezTo>
                    <a:pt x="1110" y="7427"/>
                    <a:pt x="917" y="7861"/>
                    <a:pt x="772" y="8247"/>
                  </a:cubicBezTo>
                  <a:cubicBezTo>
                    <a:pt x="627" y="8585"/>
                    <a:pt x="483" y="8922"/>
                    <a:pt x="386" y="9164"/>
                  </a:cubicBezTo>
                  <a:cubicBezTo>
                    <a:pt x="290" y="9453"/>
                    <a:pt x="242" y="9646"/>
                    <a:pt x="145" y="9791"/>
                  </a:cubicBezTo>
                  <a:cubicBezTo>
                    <a:pt x="97" y="9935"/>
                    <a:pt x="97" y="10080"/>
                    <a:pt x="49" y="10176"/>
                  </a:cubicBezTo>
                  <a:cubicBezTo>
                    <a:pt x="0" y="10466"/>
                    <a:pt x="49" y="10707"/>
                    <a:pt x="97" y="10900"/>
                  </a:cubicBezTo>
                  <a:cubicBezTo>
                    <a:pt x="193" y="11093"/>
                    <a:pt x="290" y="11286"/>
                    <a:pt x="434" y="11430"/>
                  </a:cubicBezTo>
                  <a:cubicBezTo>
                    <a:pt x="531" y="11575"/>
                    <a:pt x="676" y="11720"/>
                    <a:pt x="820" y="11816"/>
                  </a:cubicBezTo>
                  <a:cubicBezTo>
                    <a:pt x="917" y="11864"/>
                    <a:pt x="1013" y="11913"/>
                    <a:pt x="1061" y="11961"/>
                  </a:cubicBezTo>
                  <a:cubicBezTo>
                    <a:pt x="1110" y="11961"/>
                    <a:pt x="1158" y="11913"/>
                    <a:pt x="1206" y="11816"/>
                  </a:cubicBezTo>
                  <a:cubicBezTo>
                    <a:pt x="1206" y="11720"/>
                    <a:pt x="1254" y="11575"/>
                    <a:pt x="1303" y="11382"/>
                  </a:cubicBezTo>
                  <a:cubicBezTo>
                    <a:pt x="1351" y="11141"/>
                    <a:pt x="1447" y="10852"/>
                    <a:pt x="1640" y="10514"/>
                  </a:cubicBezTo>
                  <a:cubicBezTo>
                    <a:pt x="1833" y="10176"/>
                    <a:pt x="2026" y="9839"/>
                    <a:pt x="2219" y="9549"/>
                  </a:cubicBezTo>
                  <a:cubicBezTo>
                    <a:pt x="2412" y="9212"/>
                    <a:pt x="2653" y="8826"/>
                    <a:pt x="2798" y="8537"/>
                  </a:cubicBezTo>
                  <a:cubicBezTo>
                    <a:pt x="3039" y="8199"/>
                    <a:pt x="3232" y="7861"/>
                    <a:pt x="3425" y="7572"/>
                  </a:cubicBezTo>
                  <a:cubicBezTo>
                    <a:pt x="3666" y="7283"/>
                    <a:pt x="3859" y="6993"/>
                    <a:pt x="4100" y="6704"/>
                  </a:cubicBezTo>
                  <a:cubicBezTo>
                    <a:pt x="4341" y="6415"/>
                    <a:pt x="4630" y="6174"/>
                    <a:pt x="4968" y="5932"/>
                  </a:cubicBezTo>
                  <a:cubicBezTo>
                    <a:pt x="4823" y="5547"/>
                    <a:pt x="4582" y="5209"/>
                    <a:pt x="4293" y="4968"/>
                  </a:cubicBezTo>
                  <a:cubicBezTo>
                    <a:pt x="4003" y="4678"/>
                    <a:pt x="3762" y="4534"/>
                    <a:pt x="3569" y="44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67"/>
            <p:cNvSpPr/>
            <p:nvPr/>
          </p:nvSpPr>
          <p:spPr>
            <a:xfrm>
              <a:off x="4430325" y="4784800"/>
              <a:ext cx="186900" cy="288650"/>
            </a:xfrm>
            <a:custGeom>
              <a:avLst/>
              <a:gdLst/>
              <a:ahLst/>
              <a:cxnLst/>
              <a:rect l="l" t="t" r="r" b="b"/>
              <a:pathLst>
                <a:path w="7476" h="11546" extrusionOk="0">
                  <a:moveTo>
                    <a:pt x="5691" y="0"/>
                  </a:moveTo>
                  <a:cubicBezTo>
                    <a:pt x="5595" y="48"/>
                    <a:pt x="5450" y="145"/>
                    <a:pt x="5209" y="338"/>
                  </a:cubicBezTo>
                  <a:cubicBezTo>
                    <a:pt x="5016" y="483"/>
                    <a:pt x="4823" y="724"/>
                    <a:pt x="4582" y="1013"/>
                  </a:cubicBezTo>
                  <a:cubicBezTo>
                    <a:pt x="4341" y="1254"/>
                    <a:pt x="4100" y="1544"/>
                    <a:pt x="3810" y="1881"/>
                  </a:cubicBezTo>
                  <a:cubicBezTo>
                    <a:pt x="3569" y="2170"/>
                    <a:pt x="3328" y="2508"/>
                    <a:pt x="3087" y="2846"/>
                  </a:cubicBezTo>
                  <a:cubicBezTo>
                    <a:pt x="2846" y="2797"/>
                    <a:pt x="2556" y="2749"/>
                    <a:pt x="2315" y="2701"/>
                  </a:cubicBezTo>
                  <a:cubicBezTo>
                    <a:pt x="2026" y="2605"/>
                    <a:pt x="1736" y="2556"/>
                    <a:pt x="1399" y="2460"/>
                  </a:cubicBezTo>
                  <a:cubicBezTo>
                    <a:pt x="1399" y="2653"/>
                    <a:pt x="1399" y="2846"/>
                    <a:pt x="1399" y="3087"/>
                  </a:cubicBezTo>
                  <a:cubicBezTo>
                    <a:pt x="1399" y="3328"/>
                    <a:pt x="1447" y="3473"/>
                    <a:pt x="1495" y="3569"/>
                  </a:cubicBezTo>
                  <a:lnTo>
                    <a:pt x="2508" y="3714"/>
                  </a:lnTo>
                  <a:cubicBezTo>
                    <a:pt x="2170" y="4244"/>
                    <a:pt x="1881" y="4775"/>
                    <a:pt x="1640" y="5305"/>
                  </a:cubicBezTo>
                  <a:cubicBezTo>
                    <a:pt x="1351" y="5836"/>
                    <a:pt x="1109" y="6318"/>
                    <a:pt x="868" y="6849"/>
                  </a:cubicBezTo>
                  <a:cubicBezTo>
                    <a:pt x="675" y="7331"/>
                    <a:pt x="482" y="7765"/>
                    <a:pt x="338" y="8199"/>
                  </a:cubicBezTo>
                  <a:cubicBezTo>
                    <a:pt x="193" y="8633"/>
                    <a:pt x="97" y="8971"/>
                    <a:pt x="48" y="9260"/>
                  </a:cubicBezTo>
                  <a:cubicBezTo>
                    <a:pt x="0" y="9501"/>
                    <a:pt x="48" y="9694"/>
                    <a:pt x="193" y="9983"/>
                  </a:cubicBezTo>
                  <a:cubicBezTo>
                    <a:pt x="290" y="10225"/>
                    <a:pt x="482" y="10417"/>
                    <a:pt x="675" y="10659"/>
                  </a:cubicBezTo>
                  <a:cubicBezTo>
                    <a:pt x="917" y="10851"/>
                    <a:pt x="1158" y="11044"/>
                    <a:pt x="1447" y="11237"/>
                  </a:cubicBezTo>
                  <a:cubicBezTo>
                    <a:pt x="1736" y="11382"/>
                    <a:pt x="2026" y="11478"/>
                    <a:pt x="2315" y="11527"/>
                  </a:cubicBezTo>
                  <a:cubicBezTo>
                    <a:pt x="2341" y="11540"/>
                    <a:pt x="2370" y="11546"/>
                    <a:pt x="2403" y="11546"/>
                  </a:cubicBezTo>
                  <a:cubicBezTo>
                    <a:pt x="2493" y="11546"/>
                    <a:pt x="2608" y="11501"/>
                    <a:pt x="2749" y="11430"/>
                  </a:cubicBezTo>
                  <a:cubicBezTo>
                    <a:pt x="2942" y="11382"/>
                    <a:pt x="3183" y="11286"/>
                    <a:pt x="3424" y="11189"/>
                  </a:cubicBezTo>
                  <a:cubicBezTo>
                    <a:pt x="3617" y="11093"/>
                    <a:pt x="3810" y="10996"/>
                    <a:pt x="4003" y="10851"/>
                  </a:cubicBezTo>
                  <a:cubicBezTo>
                    <a:pt x="4244" y="10755"/>
                    <a:pt x="4389" y="10659"/>
                    <a:pt x="4437" y="10562"/>
                  </a:cubicBezTo>
                  <a:cubicBezTo>
                    <a:pt x="4437" y="10466"/>
                    <a:pt x="4437" y="10369"/>
                    <a:pt x="4389" y="10273"/>
                  </a:cubicBezTo>
                  <a:cubicBezTo>
                    <a:pt x="4100" y="10417"/>
                    <a:pt x="3762" y="10562"/>
                    <a:pt x="3424" y="10610"/>
                  </a:cubicBezTo>
                  <a:cubicBezTo>
                    <a:pt x="3087" y="10707"/>
                    <a:pt x="2749" y="10755"/>
                    <a:pt x="2363" y="10755"/>
                  </a:cubicBezTo>
                  <a:cubicBezTo>
                    <a:pt x="1978" y="10610"/>
                    <a:pt x="1833" y="10273"/>
                    <a:pt x="1929" y="9790"/>
                  </a:cubicBezTo>
                  <a:cubicBezTo>
                    <a:pt x="1978" y="9405"/>
                    <a:pt x="2074" y="8971"/>
                    <a:pt x="2219" y="8537"/>
                  </a:cubicBezTo>
                  <a:cubicBezTo>
                    <a:pt x="2412" y="8103"/>
                    <a:pt x="2604" y="7620"/>
                    <a:pt x="2846" y="7090"/>
                  </a:cubicBezTo>
                  <a:cubicBezTo>
                    <a:pt x="3087" y="6607"/>
                    <a:pt x="3376" y="6077"/>
                    <a:pt x="3665" y="5546"/>
                  </a:cubicBezTo>
                  <a:cubicBezTo>
                    <a:pt x="4003" y="5016"/>
                    <a:pt x="4341" y="4485"/>
                    <a:pt x="4726" y="3955"/>
                  </a:cubicBezTo>
                  <a:cubicBezTo>
                    <a:pt x="5161" y="4003"/>
                    <a:pt x="5558" y="4027"/>
                    <a:pt x="5920" y="4027"/>
                  </a:cubicBezTo>
                  <a:cubicBezTo>
                    <a:pt x="6282" y="4027"/>
                    <a:pt x="6607" y="4003"/>
                    <a:pt x="6897" y="3955"/>
                  </a:cubicBezTo>
                  <a:cubicBezTo>
                    <a:pt x="6945" y="3858"/>
                    <a:pt x="6945" y="3762"/>
                    <a:pt x="6897" y="3666"/>
                  </a:cubicBezTo>
                  <a:cubicBezTo>
                    <a:pt x="6897" y="3569"/>
                    <a:pt x="6849" y="3473"/>
                    <a:pt x="6800" y="3424"/>
                  </a:cubicBezTo>
                  <a:cubicBezTo>
                    <a:pt x="6559" y="3376"/>
                    <a:pt x="6270" y="3376"/>
                    <a:pt x="6029" y="3328"/>
                  </a:cubicBezTo>
                  <a:cubicBezTo>
                    <a:pt x="5788" y="3328"/>
                    <a:pt x="5546" y="3280"/>
                    <a:pt x="5305" y="3231"/>
                  </a:cubicBezTo>
                  <a:cubicBezTo>
                    <a:pt x="5691" y="2797"/>
                    <a:pt x="6029" y="2412"/>
                    <a:pt x="6366" y="2074"/>
                  </a:cubicBezTo>
                  <a:cubicBezTo>
                    <a:pt x="6656" y="1688"/>
                    <a:pt x="7041" y="1302"/>
                    <a:pt x="7475" y="917"/>
                  </a:cubicBezTo>
                  <a:cubicBezTo>
                    <a:pt x="7427" y="820"/>
                    <a:pt x="7331" y="772"/>
                    <a:pt x="7186" y="675"/>
                  </a:cubicBezTo>
                  <a:cubicBezTo>
                    <a:pt x="7041" y="579"/>
                    <a:pt x="6849" y="483"/>
                    <a:pt x="6704" y="386"/>
                  </a:cubicBezTo>
                  <a:cubicBezTo>
                    <a:pt x="6511" y="290"/>
                    <a:pt x="6318" y="193"/>
                    <a:pt x="6125" y="145"/>
                  </a:cubicBezTo>
                  <a:cubicBezTo>
                    <a:pt x="5980" y="48"/>
                    <a:pt x="5836" y="0"/>
                    <a:pt x="56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67"/>
            <p:cNvSpPr/>
            <p:nvPr/>
          </p:nvSpPr>
          <p:spPr>
            <a:xfrm>
              <a:off x="4584650" y="4702800"/>
              <a:ext cx="250800" cy="384650"/>
            </a:xfrm>
            <a:custGeom>
              <a:avLst/>
              <a:gdLst/>
              <a:ahLst/>
              <a:cxnLst/>
              <a:rect l="l" t="t" r="r" b="b"/>
              <a:pathLst>
                <a:path w="10032" h="15386" extrusionOk="0">
                  <a:moveTo>
                    <a:pt x="7427" y="1"/>
                  </a:moveTo>
                  <a:cubicBezTo>
                    <a:pt x="6993" y="435"/>
                    <a:pt x="6511" y="917"/>
                    <a:pt x="6077" y="1448"/>
                  </a:cubicBezTo>
                  <a:cubicBezTo>
                    <a:pt x="5595" y="1978"/>
                    <a:pt x="5161" y="2557"/>
                    <a:pt x="4727" y="3136"/>
                  </a:cubicBezTo>
                  <a:cubicBezTo>
                    <a:pt x="4293" y="3714"/>
                    <a:pt x="3907" y="4341"/>
                    <a:pt x="3521" y="4968"/>
                  </a:cubicBezTo>
                  <a:cubicBezTo>
                    <a:pt x="3135" y="5595"/>
                    <a:pt x="2798" y="6174"/>
                    <a:pt x="2508" y="6801"/>
                  </a:cubicBezTo>
                  <a:cubicBezTo>
                    <a:pt x="2171" y="7524"/>
                    <a:pt x="1833" y="8199"/>
                    <a:pt x="1544" y="8875"/>
                  </a:cubicBezTo>
                  <a:cubicBezTo>
                    <a:pt x="1302" y="9550"/>
                    <a:pt x="1013" y="10225"/>
                    <a:pt x="820" y="10852"/>
                  </a:cubicBezTo>
                  <a:cubicBezTo>
                    <a:pt x="579" y="11527"/>
                    <a:pt x="386" y="12106"/>
                    <a:pt x="290" y="12685"/>
                  </a:cubicBezTo>
                  <a:cubicBezTo>
                    <a:pt x="145" y="13263"/>
                    <a:pt x="49" y="13746"/>
                    <a:pt x="0" y="14131"/>
                  </a:cubicBezTo>
                  <a:cubicBezTo>
                    <a:pt x="0" y="14228"/>
                    <a:pt x="0" y="14373"/>
                    <a:pt x="49" y="14517"/>
                  </a:cubicBezTo>
                  <a:cubicBezTo>
                    <a:pt x="97" y="14662"/>
                    <a:pt x="145" y="14758"/>
                    <a:pt x="145" y="14903"/>
                  </a:cubicBezTo>
                  <a:cubicBezTo>
                    <a:pt x="193" y="15048"/>
                    <a:pt x="241" y="15144"/>
                    <a:pt x="290" y="15241"/>
                  </a:cubicBezTo>
                  <a:cubicBezTo>
                    <a:pt x="386" y="15337"/>
                    <a:pt x="434" y="15385"/>
                    <a:pt x="483" y="15385"/>
                  </a:cubicBezTo>
                  <a:cubicBezTo>
                    <a:pt x="531" y="15385"/>
                    <a:pt x="579" y="15337"/>
                    <a:pt x="676" y="15289"/>
                  </a:cubicBezTo>
                  <a:cubicBezTo>
                    <a:pt x="724" y="15241"/>
                    <a:pt x="772" y="15144"/>
                    <a:pt x="820" y="15048"/>
                  </a:cubicBezTo>
                  <a:cubicBezTo>
                    <a:pt x="1158" y="14469"/>
                    <a:pt x="1544" y="13842"/>
                    <a:pt x="1929" y="13263"/>
                  </a:cubicBezTo>
                  <a:cubicBezTo>
                    <a:pt x="2363" y="12636"/>
                    <a:pt x="2846" y="12058"/>
                    <a:pt x="3280" y="11575"/>
                  </a:cubicBezTo>
                  <a:cubicBezTo>
                    <a:pt x="3762" y="11045"/>
                    <a:pt x="4244" y="10563"/>
                    <a:pt x="4727" y="10129"/>
                  </a:cubicBezTo>
                  <a:cubicBezTo>
                    <a:pt x="5209" y="9646"/>
                    <a:pt x="5691" y="9309"/>
                    <a:pt x="6125" y="9019"/>
                  </a:cubicBezTo>
                  <a:cubicBezTo>
                    <a:pt x="6270" y="8923"/>
                    <a:pt x="6415" y="8826"/>
                    <a:pt x="6608" y="8778"/>
                  </a:cubicBezTo>
                  <a:cubicBezTo>
                    <a:pt x="6752" y="8682"/>
                    <a:pt x="6849" y="8634"/>
                    <a:pt x="6897" y="8634"/>
                  </a:cubicBezTo>
                  <a:cubicBezTo>
                    <a:pt x="6945" y="8634"/>
                    <a:pt x="6945" y="8682"/>
                    <a:pt x="6945" y="8730"/>
                  </a:cubicBezTo>
                  <a:cubicBezTo>
                    <a:pt x="6608" y="9309"/>
                    <a:pt x="6270" y="9839"/>
                    <a:pt x="5981" y="10370"/>
                  </a:cubicBezTo>
                  <a:cubicBezTo>
                    <a:pt x="5691" y="10948"/>
                    <a:pt x="5402" y="11431"/>
                    <a:pt x="5209" y="11913"/>
                  </a:cubicBezTo>
                  <a:cubicBezTo>
                    <a:pt x="4968" y="12347"/>
                    <a:pt x="4775" y="12781"/>
                    <a:pt x="4630" y="13119"/>
                  </a:cubicBezTo>
                  <a:cubicBezTo>
                    <a:pt x="4534" y="13456"/>
                    <a:pt x="4437" y="13697"/>
                    <a:pt x="4437" y="13890"/>
                  </a:cubicBezTo>
                  <a:cubicBezTo>
                    <a:pt x="4437" y="14035"/>
                    <a:pt x="4437" y="14180"/>
                    <a:pt x="4486" y="14324"/>
                  </a:cubicBezTo>
                  <a:cubicBezTo>
                    <a:pt x="4534" y="14469"/>
                    <a:pt x="4582" y="14566"/>
                    <a:pt x="4630" y="14710"/>
                  </a:cubicBezTo>
                  <a:cubicBezTo>
                    <a:pt x="4727" y="14807"/>
                    <a:pt x="4823" y="14903"/>
                    <a:pt x="4968" y="15000"/>
                  </a:cubicBezTo>
                  <a:cubicBezTo>
                    <a:pt x="5064" y="15048"/>
                    <a:pt x="5161" y="15096"/>
                    <a:pt x="5305" y="15144"/>
                  </a:cubicBezTo>
                  <a:cubicBezTo>
                    <a:pt x="5402" y="15144"/>
                    <a:pt x="5547" y="15096"/>
                    <a:pt x="5739" y="15048"/>
                  </a:cubicBezTo>
                  <a:cubicBezTo>
                    <a:pt x="5932" y="15000"/>
                    <a:pt x="6125" y="14951"/>
                    <a:pt x="6366" y="14855"/>
                  </a:cubicBezTo>
                  <a:cubicBezTo>
                    <a:pt x="6559" y="14807"/>
                    <a:pt x="6752" y="14710"/>
                    <a:pt x="6897" y="14662"/>
                  </a:cubicBezTo>
                  <a:cubicBezTo>
                    <a:pt x="7042" y="14566"/>
                    <a:pt x="7138" y="14517"/>
                    <a:pt x="7138" y="14469"/>
                  </a:cubicBezTo>
                  <a:cubicBezTo>
                    <a:pt x="7138" y="14421"/>
                    <a:pt x="7138" y="14373"/>
                    <a:pt x="7138" y="14373"/>
                  </a:cubicBezTo>
                  <a:cubicBezTo>
                    <a:pt x="7090" y="14324"/>
                    <a:pt x="7090" y="14228"/>
                    <a:pt x="7042" y="14131"/>
                  </a:cubicBezTo>
                  <a:cubicBezTo>
                    <a:pt x="6993" y="14131"/>
                    <a:pt x="6945" y="14180"/>
                    <a:pt x="6800" y="14180"/>
                  </a:cubicBezTo>
                  <a:cubicBezTo>
                    <a:pt x="6732" y="14214"/>
                    <a:pt x="6640" y="14248"/>
                    <a:pt x="6523" y="14248"/>
                  </a:cubicBezTo>
                  <a:cubicBezTo>
                    <a:pt x="6475" y="14248"/>
                    <a:pt x="6423" y="14242"/>
                    <a:pt x="6366" y="14228"/>
                  </a:cubicBezTo>
                  <a:cubicBezTo>
                    <a:pt x="6270" y="14228"/>
                    <a:pt x="6173" y="14180"/>
                    <a:pt x="6173" y="14180"/>
                  </a:cubicBezTo>
                  <a:cubicBezTo>
                    <a:pt x="6125" y="14131"/>
                    <a:pt x="6125" y="14035"/>
                    <a:pt x="6125" y="13890"/>
                  </a:cubicBezTo>
                  <a:cubicBezTo>
                    <a:pt x="6125" y="13649"/>
                    <a:pt x="6270" y="13312"/>
                    <a:pt x="6511" y="12829"/>
                  </a:cubicBezTo>
                  <a:cubicBezTo>
                    <a:pt x="6800" y="12347"/>
                    <a:pt x="7090" y="11817"/>
                    <a:pt x="7476" y="11286"/>
                  </a:cubicBezTo>
                  <a:cubicBezTo>
                    <a:pt x="7861" y="10707"/>
                    <a:pt x="8295" y="10177"/>
                    <a:pt x="8730" y="9598"/>
                  </a:cubicBezTo>
                  <a:cubicBezTo>
                    <a:pt x="9212" y="9068"/>
                    <a:pt x="9646" y="8634"/>
                    <a:pt x="10032" y="8248"/>
                  </a:cubicBezTo>
                  <a:cubicBezTo>
                    <a:pt x="9791" y="7862"/>
                    <a:pt x="9501" y="7573"/>
                    <a:pt x="9164" y="7331"/>
                  </a:cubicBezTo>
                  <a:cubicBezTo>
                    <a:pt x="8826" y="7090"/>
                    <a:pt x="8488" y="6946"/>
                    <a:pt x="8151" y="6946"/>
                  </a:cubicBezTo>
                  <a:cubicBezTo>
                    <a:pt x="8097" y="6939"/>
                    <a:pt x="8042" y="6935"/>
                    <a:pt x="7984" y="6935"/>
                  </a:cubicBezTo>
                  <a:cubicBezTo>
                    <a:pt x="6862" y="6935"/>
                    <a:pt x="5083" y="8284"/>
                    <a:pt x="2605" y="10900"/>
                  </a:cubicBezTo>
                  <a:cubicBezTo>
                    <a:pt x="2749" y="10466"/>
                    <a:pt x="2942" y="10080"/>
                    <a:pt x="3087" y="9695"/>
                  </a:cubicBezTo>
                  <a:cubicBezTo>
                    <a:pt x="3232" y="9309"/>
                    <a:pt x="3424" y="8923"/>
                    <a:pt x="3617" y="8537"/>
                  </a:cubicBezTo>
                  <a:cubicBezTo>
                    <a:pt x="3810" y="8151"/>
                    <a:pt x="4003" y="7765"/>
                    <a:pt x="4244" y="7428"/>
                  </a:cubicBezTo>
                  <a:cubicBezTo>
                    <a:pt x="4437" y="7042"/>
                    <a:pt x="4727" y="6608"/>
                    <a:pt x="4968" y="6174"/>
                  </a:cubicBezTo>
                  <a:cubicBezTo>
                    <a:pt x="5450" y="5402"/>
                    <a:pt x="6125" y="4534"/>
                    <a:pt x="6945" y="3666"/>
                  </a:cubicBezTo>
                  <a:cubicBezTo>
                    <a:pt x="7765" y="2798"/>
                    <a:pt x="8633" y="1930"/>
                    <a:pt x="9646" y="1062"/>
                  </a:cubicBezTo>
                  <a:cubicBezTo>
                    <a:pt x="9549" y="965"/>
                    <a:pt x="9405" y="821"/>
                    <a:pt x="9212" y="724"/>
                  </a:cubicBezTo>
                  <a:cubicBezTo>
                    <a:pt x="9067" y="579"/>
                    <a:pt x="8874" y="483"/>
                    <a:pt x="8681" y="387"/>
                  </a:cubicBezTo>
                  <a:cubicBezTo>
                    <a:pt x="8488" y="290"/>
                    <a:pt x="8247" y="194"/>
                    <a:pt x="8054" y="145"/>
                  </a:cubicBezTo>
                  <a:cubicBezTo>
                    <a:pt x="7813" y="49"/>
                    <a:pt x="7620" y="1"/>
                    <a:pt x="74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67"/>
            <p:cNvSpPr/>
            <p:nvPr/>
          </p:nvSpPr>
          <p:spPr>
            <a:xfrm>
              <a:off x="4936700" y="4877625"/>
              <a:ext cx="195350" cy="217050"/>
            </a:xfrm>
            <a:custGeom>
              <a:avLst/>
              <a:gdLst/>
              <a:ahLst/>
              <a:cxnLst/>
              <a:rect l="l" t="t" r="r" b="b"/>
              <a:pathLst>
                <a:path w="7814" h="8682" extrusionOk="0">
                  <a:moveTo>
                    <a:pt x="4534" y="1"/>
                  </a:moveTo>
                  <a:cubicBezTo>
                    <a:pt x="4052" y="49"/>
                    <a:pt x="3521" y="242"/>
                    <a:pt x="2991" y="676"/>
                  </a:cubicBezTo>
                  <a:cubicBezTo>
                    <a:pt x="2460" y="1110"/>
                    <a:pt x="1978" y="1641"/>
                    <a:pt x="1544" y="2316"/>
                  </a:cubicBezTo>
                  <a:cubicBezTo>
                    <a:pt x="1062" y="2943"/>
                    <a:pt x="724" y="3618"/>
                    <a:pt x="435" y="4390"/>
                  </a:cubicBezTo>
                  <a:cubicBezTo>
                    <a:pt x="146" y="5113"/>
                    <a:pt x="1" y="5836"/>
                    <a:pt x="1" y="6512"/>
                  </a:cubicBezTo>
                  <a:cubicBezTo>
                    <a:pt x="1" y="7138"/>
                    <a:pt x="146" y="7669"/>
                    <a:pt x="435" y="8055"/>
                  </a:cubicBezTo>
                  <a:cubicBezTo>
                    <a:pt x="724" y="8489"/>
                    <a:pt x="1062" y="8682"/>
                    <a:pt x="1496" y="8682"/>
                  </a:cubicBezTo>
                  <a:cubicBezTo>
                    <a:pt x="1785" y="8634"/>
                    <a:pt x="2075" y="8489"/>
                    <a:pt x="2412" y="8296"/>
                  </a:cubicBezTo>
                  <a:cubicBezTo>
                    <a:pt x="2750" y="8055"/>
                    <a:pt x="3087" y="7717"/>
                    <a:pt x="3425" y="7331"/>
                  </a:cubicBezTo>
                  <a:cubicBezTo>
                    <a:pt x="3714" y="6994"/>
                    <a:pt x="4052" y="6560"/>
                    <a:pt x="4341" y="6077"/>
                  </a:cubicBezTo>
                  <a:cubicBezTo>
                    <a:pt x="4679" y="5547"/>
                    <a:pt x="4968" y="5016"/>
                    <a:pt x="5161" y="4486"/>
                  </a:cubicBezTo>
                  <a:lnTo>
                    <a:pt x="5161" y="4486"/>
                  </a:lnTo>
                  <a:cubicBezTo>
                    <a:pt x="4727" y="5692"/>
                    <a:pt x="4486" y="6608"/>
                    <a:pt x="4534" y="7331"/>
                  </a:cubicBezTo>
                  <a:cubicBezTo>
                    <a:pt x="4534" y="8200"/>
                    <a:pt x="4824" y="8634"/>
                    <a:pt x="5499" y="8634"/>
                  </a:cubicBezTo>
                  <a:cubicBezTo>
                    <a:pt x="5692" y="8634"/>
                    <a:pt x="5885" y="8634"/>
                    <a:pt x="6126" y="8537"/>
                  </a:cubicBezTo>
                  <a:cubicBezTo>
                    <a:pt x="6319" y="8489"/>
                    <a:pt x="6512" y="8392"/>
                    <a:pt x="6656" y="8296"/>
                  </a:cubicBezTo>
                  <a:cubicBezTo>
                    <a:pt x="6512" y="8200"/>
                    <a:pt x="6367" y="8055"/>
                    <a:pt x="6319" y="7862"/>
                  </a:cubicBezTo>
                  <a:cubicBezTo>
                    <a:pt x="6222" y="7621"/>
                    <a:pt x="6174" y="7331"/>
                    <a:pt x="6174" y="6994"/>
                  </a:cubicBezTo>
                  <a:cubicBezTo>
                    <a:pt x="6174" y="6704"/>
                    <a:pt x="6222" y="6319"/>
                    <a:pt x="6319" y="5933"/>
                  </a:cubicBezTo>
                  <a:cubicBezTo>
                    <a:pt x="6367" y="5499"/>
                    <a:pt x="6512" y="5065"/>
                    <a:pt x="6656" y="4582"/>
                  </a:cubicBezTo>
                  <a:cubicBezTo>
                    <a:pt x="6753" y="4148"/>
                    <a:pt x="6946" y="3666"/>
                    <a:pt x="7139" y="3136"/>
                  </a:cubicBezTo>
                  <a:cubicBezTo>
                    <a:pt x="7331" y="2605"/>
                    <a:pt x="7573" y="2123"/>
                    <a:pt x="7814" y="1592"/>
                  </a:cubicBezTo>
                  <a:cubicBezTo>
                    <a:pt x="7814" y="1544"/>
                    <a:pt x="7765" y="1448"/>
                    <a:pt x="7669" y="1399"/>
                  </a:cubicBezTo>
                  <a:cubicBezTo>
                    <a:pt x="7573" y="1303"/>
                    <a:pt x="7476" y="1255"/>
                    <a:pt x="7331" y="1206"/>
                  </a:cubicBezTo>
                  <a:cubicBezTo>
                    <a:pt x="7187" y="1110"/>
                    <a:pt x="7042" y="1062"/>
                    <a:pt x="6897" y="1062"/>
                  </a:cubicBezTo>
                  <a:cubicBezTo>
                    <a:pt x="6753" y="1014"/>
                    <a:pt x="6608" y="965"/>
                    <a:pt x="6463" y="965"/>
                  </a:cubicBezTo>
                  <a:cubicBezTo>
                    <a:pt x="6319" y="1255"/>
                    <a:pt x="6174" y="1544"/>
                    <a:pt x="6029" y="1833"/>
                  </a:cubicBezTo>
                  <a:cubicBezTo>
                    <a:pt x="5885" y="2123"/>
                    <a:pt x="5740" y="2412"/>
                    <a:pt x="5595" y="2702"/>
                  </a:cubicBezTo>
                  <a:cubicBezTo>
                    <a:pt x="5451" y="2991"/>
                    <a:pt x="5258" y="3280"/>
                    <a:pt x="5113" y="3521"/>
                  </a:cubicBezTo>
                  <a:cubicBezTo>
                    <a:pt x="4968" y="3811"/>
                    <a:pt x="4872" y="4052"/>
                    <a:pt x="4727" y="4245"/>
                  </a:cubicBezTo>
                  <a:cubicBezTo>
                    <a:pt x="4100" y="5354"/>
                    <a:pt x="3521" y="6174"/>
                    <a:pt x="3087" y="6704"/>
                  </a:cubicBezTo>
                  <a:cubicBezTo>
                    <a:pt x="2605" y="7235"/>
                    <a:pt x="2219" y="7524"/>
                    <a:pt x="1882" y="7621"/>
                  </a:cubicBezTo>
                  <a:cubicBezTo>
                    <a:pt x="1689" y="7573"/>
                    <a:pt x="1641" y="7428"/>
                    <a:pt x="1641" y="7187"/>
                  </a:cubicBezTo>
                  <a:cubicBezTo>
                    <a:pt x="1592" y="6608"/>
                    <a:pt x="1737" y="6029"/>
                    <a:pt x="2026" y="5402"/>
                  </a:cubicBezTo>
                  <a:cubicBezTo>
                    <a:pt x="2268" y="4727"/>
                    <a:pt x="2605" y="4148"/>
                    <a:pt x="2991" y="3570"/>
                  </a:cubicBezTo>
                  <a:cubicBezTo>
                    <a:pt x="3425" y="3039"/>
                    <a:pt x="3907" y="2557"/>
                    <a:pt x="4390" y="2123"/>
                  </a:cubicBezTo>
                  <a:cubicBezTo>
                    <a:pt x="4920" y="1737"/>
                    <a:pt x="5402" y="1496"/>
                    <a:pt x="5885" y="1448"/>
                  </a:cubicBezTo>
                  <a:cubicBezTo>
                    <a:pt x="5885" y="1303"/>
                    <a:pt x="5836" y="1206"/>
                    <a:pt x="5740" y="1062"/>
                  </a:cubicBezTo>
                  <a:cubicBezTo>
                    <a:pt x="5643" y="869"/>
                    <a:pt x="5499" y="724"/>
                    <a:pt x="5354" y="580"/>
                  </a:cubicBezTo>
                  <a:cubicBezTo>
                    <a:pt x="5209" y="435"/>
                    <a:pt x="5065" y="338"/>
                    <a:pt x="4920" y="194"/>
                  </a:cubicBezTo>
                  <a:cubicBezTo>
                    <a:pt x="4775" y="97"/>
                    <a:pt x="4631" y="49"/>
                    <a:pt x="45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67"/>
            <p:cNvSpPr/>
            <p:nvPr/>
          </p:nvSpPr>
          <p:spPr>
            <a:xfrm>
              <a:off x="5267075" y="4690750"/>
              <a:ext cx="179675" cy="403925"/>
            </a:xfrm>
            <a:custGeom>
              <a:avLst/>
              <a:gdLst/>
              <a:ahLst/>
              <a:cxnLst/>
              <a:rect l="l" t="t" r="r" b="b"/>
              <a:pathLst>
                <a:path w="7187" h="16157" extrusionOk="0">
                  <a:moveTo>
                    <a:pt x="5450" y="7572"/>
                  </a:moveTo>
                  <a:cubicBezTo>
                    <a:pt x="5498" y="7620"/>
                    <a:pt x="5498" y="7669"/>
                    <a:pt x="5498" y="7717"/>
                  </a:cubicBezTo>
                  <a:lnTo>
                    <a:pt x="5546" y="8103"/>
                  </a:lnTo>
                  <a:cubicBezTo>
                    <a:pt x="5595" y="8826"/>
                    <a:pt x="5546" y="9550"/>
                    <a:pt x="5402" y="10321"/>
                  </a:cubicBezTo>
                  <a:cubicBezTo>
                    <a:pt x="5257" y="11093"/>
                    <a:pt x="5016" y="11865"/>
                    <a:pt x="4775" y="12540"/>
                  </a:cubicBezTo>
                  <a:cubicBezTo>
                    <a:pt x="4485" y="13263"/>
                    <a:pt x="4148" y="13842"/>
                    <a:pt x="3762" y="14372"/>
                  </a:cubicBezTo>
                  <a:cubicBezTo>
                    <a:pt x="3376" y="14903"/>
                    <a:pt x="2990" y="15240"/>
                    <a:pt x="2605" y="15433"/>
                  </a:cubicBezTo>
                  <a:cubicBezTo>
                    <a:pt x="2026" y="15385"/>
                    <a:pt x="1736" y="15096"/>
                    <a:pt x="1688" y="14469"/>
                  </a:cubicBezTo>
                  <a:cubicBezTo>
                    <a:pt x="1640" y="14179"/>
                    <a:pt x="1688" y="13794"/>
                    <a:pt x="1785" y="13360"/>
                  </a:cubicBezTo>
                  <a:cubicBezTo>
                    <a:pt x="1881" y="12974"/>
                    <a:pt x="2026" y="12540"/>
                    <a:pt x="2219" y="12057"/>
                  </a:cubicBezTo>
                  <a:cubicBezTo>
                    <a:pt x="2412" y="11575"/>
                    <a:pt x="2653" y="11141"/>
                    <a:pt x="2894" y="10659"/>
                  </a:cubicBezTo>
                  <a:cubicBezTo>
                    <a:pt x="3135" y="10177"/>
                    <a:pt x="3424" y="9742"/>
                    <a:pt x="3714" y="9357"/>
                  </a:cubicBezTo>
                  <a:cubicBezTo>
                    <a:pt x="4003" y="8923"/>
                    <a:pt x="4292" y="8585"/>
                    <a:pt x="4582" y="8247"/>
                  </a:cubicBezTo>
                  <a:cubicBezTo>
                    <a:pt x="4871" y="7958"/>
                    <a:pt x="5161" y="7717"/>
                    <a:pt x="5450" y="7572"/>
                  </a:cubicBezTo>
                  <a:close/>
                  <a:moveTo>
                    <a:pt x="4100" y="0"/>
                  </a:moveTo>
                  <a:cubicBezTo>
                    <a:pt x="3907" y="0"/>
                    <a:pt x="3762" y="97"/>
                    <a:pt x="3569" y="193"/>
                  </a:cubicBezTo>
                  <a:cubicBezTo>
                    <a:pt x="3424" y="290"/>
                    <a:pt x="3280" y="435"/>
                    <a:pt x="3135" y="579"/>
                  </a:cubicBezTo>
                  <a:cubicBezTo>
                    <a:pt x="2942" y="724"/>
                    <a:pt x="2846" y="869"/>
                    <a:pt x="2701" y="1013"/>
                  </a:cubicBezTo>
                  <a:cubicBezTo>
                    <a:pt x="2605" y="1158"/>
                    <a:pt x="2556" y="1303"/>
                    <a:pt x="2508" y="1399"/>
                  </a:cubicBezTo>
                  <a:cubicBezTo>
                    <a:pt x="2990" y="2074"/>
                    <a:pt x="3424" y="2653"/>
                    <a:pt x="3762" y="3183"/>
                  </a:cubicBezTo>
                  <a:cubicBezTo>
                    <a:pt x="4100" y="3714"/>
                    <a:pt x="4341" y="4196"/>
                    <a:pt x="4582" y="4630"/>
                  </a:cubicBezTo>
                  <a:cubicBezTo>
                    <a:pt x="4775" y="5064"/>
                    <a:pt x="4968" y="5498"/>
                    <a:pt x="5064" y="5932"/>
                  </a:cubicBezTo>
                  <a:cubicBezTo>
                    <a:pt x="5209" y="6318"/>
                    <a:pt x="5305" y="6752"/>
                    <a:pt x="5402" y="7235"/>
                  </a:cubicBezTo>
                  <a:cubicBezTo>
                    <a:pt x="5161" y="7042"/>
                    <a:pt x="4871" y="6897"/>
                    <a:pt x="4534" y="6752"/>
                  </a:cubicBezTo>
                  <a:cubicBezTo>
                    <a:pt x="4196" y="6656"/>
                    <a:pt x="3955" y="6608"/>
                    <a:pt x="3714" y="6608"/>
                  </a:cubicBezTo>
                  <a:cubicBezTo>
                    <a:pt x="3376" y="6704"/>
                    <a:pt x="3087" y="6897"/>
                    <a:pt x="2797" y="7186"/>
                  </a:cubicBezTo>
                  <a:cubicBezTo>
                    <a:pt x="2460" y="7476"/>
                    <a:pt x="2170" y="7813"/>
                    <a:pt x="1881" y="8199"/>
                  </a:cubicBezTo>
                  <a:cubicBezTo>
                    <a:pt x="1592" y="8585"/>
                    <a:pt x="1351" y="9019"/>
                    <a:pt x="1109" y="9501"/>
                  </a:cubicBezTo>
                  <a:cubicBezTo>
                    <a:pt x="868" y="9935"/>
                    <a:pt x="627" y="10418"/>
                    <a:pt x="482" y="10948"/>
                  </a:cubicBezTo>
                  <a:cubicBezTo>
                    <a:pt x="290" y="11430"/>
                    <a:pt x="193" y="11913"/>
                    <a:pt x="97" y="12395"/>
                  </a:cubicBezTo>
                  <a:cubicBezTo>
                    <a:pt x="0" y="12877"/>
                    <a:pt x="0" y="13360"/>
                    <a:pt x="0" y="13745"/>
                  </a:cubicBezTo>
                  <a:cubicBezTo>
                    <a:pt x="97" y="14517"/>
                    <a:pt x="338" y="15096"/>
                    <a:pt x="820" y="15482"/>
                  </a:cubicBezTo>
                  <a:cubicBezTo>
                    <a:pt x="1302" y="15916"/>
                    <a:pt x="1978" y="16109"/>
                    <a:pt x="2797" y="16157"/>
                  </a:cubicBezTo>
                  <a:cubicBezTo>
                    <a:pt x="3183" y="16060"/>
                    <a:pt x="3569" y="15819"/>
                    <a:pt x="3955" y="15482"/>
                  </a:cubicBezTo>
                  <a:cubicBezTo>
                    <a:pt x="4341" y="15192"/>
                    <a:pt x="4727" y="14806"/>
                    <a:pt x="5064" y="14324"/>
                  </a:cubicBezTo>
                  <a:cubicBezTo>
                    <a:pt x="5402" y="13842"/>
                    <a:pt x="5691" y="13311"/>
                    <a:pt x="5980" y="12733"/>
                  </a:cubicBezTo>
                  <a:cubicBezTo>
                    <a:pt x="6270" y="12106"/>
                    <a:pt x="6511" y="11527"/>
                    <a:pt x="6704" y="10852"/>
                  </a:cubicBezTo>
                  <a:cubicBezTo>
                    <a:pt x="6897" y="10225"/>
                    <a:pt x="7041" y="9550"/>
                    <a:pt x="7090" y="8874"/>
                  </a:cubicBezTo>
                  <a:cubicBezTo>
                    <a:pt x="7186" y="8199"/>
                    <a:pt x="7186" y="7524"/>
                    <a:pt x="7138" y="6945"/>
                  </a:cubicBezTo>
                  <a:cubicBezTo>
                    <a:pt x="7090" y="6318"/>
                    <a:pt x="6993" y="5643"/>
                    <a:pt x="6800" y="4968"/>
                  </a:cubicBezTo>
                  <a:cubicBezTo>
                    <a:pt x="6607" y="4293"/>
                    <a:pt x="6366" y="3666"/>
                    <a:pt x="6077" y="3039"/>
                  </a:cubicBezTo>
                  <a:cubicBezTo>
                    <a:pt x="5836" y="2412"/>
                    <a:pt x="5498" y="1833"/>
                    <a:pt x="5161" y="1303"/>
                  </a:cubicBezTo>
                  <a:cubicBezTo>
                    <a:pt x="4823" y="772"/>
                    <a:pt x="4437" y="338"/>
                    <a:pt x="4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67"/>
            <p:cNvSpPr/>
            <p:nvPr/>
          </p:nvSpPr>
          <p:spPr>
            <a:xfrm>
              <a:off x="5470825" y="4828200"/>
              <a:ext cx="172450" cy="236350"/>
            </a:xfrm>
            <a:custGeom>
              <a:avLst/>
              <a:gdLst/>
              <a:ahLst/>
              <a:cxnLst/>
              <a:rect l="l" t="t" r="r" b="b"/>
              <a:pathLst>
                <a:path w="6898" h="9454" extrusionOk="0">
                  <a:moveTo>
                    <a:pt x="5065" y="1495"/>
                  </a:moveTo>
                  <a:cubicBezTo>
                    <a:pt x="5161" y="1592"/>
                    <a:pt x="5258" y="1785"/>
                    <a:pt x="5306" y="1930"/>
                  </a:cubicBezTo>
                  <a:cubicBezTo>
                    <a:pt x="5402" y="2122"/>
                    <a:pt x="5450" y="2364"/>
                    <a:pt x="5450" y="2653"/>
                  </a:cubicBezTo>
                  <a:cubicBezTo>
                    <a:pt x="5547" y="3376"/>
                    <a:pt x="5547" y="4052"/>
                    <a:pt x="5450" y="4679"/>
                  </a:cubicBezTo>
                  <a:cubicBezTo>
                    <a:pt x="5354" y="5354"/>
                    <a:pt x="5161" y="5932"/>
                    <a:pt x="4920" y="6463"/>
                  </a:cubicBezTo>
                  <a:cubicBezTo>
                    <a:pt x="4631" y="6993"/>
                    <a:pt x="4293" y="7476"/>
                    <a:pt x="3907" y="7862"/>
                  </a:cubicBezTo>
                  <a:cubicBezTo>
                    <a:pt x="3473" y="8247"/>
                    <a:pt x="3039" y="8537"/>
                    <a:pt x="2509" y="8730"/>
                  </a:cubicBezTo>
                  <a:cubicBezTo>
                    <a:pt x="2364" y="8681"/>
                    <a:pt x="2267" y="8537"/>
                    <a:pt x="2123" y="8296"/>
                  </a:cubicBezTo>
                  <a:cubicBezTo>
                    <a:pt x="1978" y="8054"/>
                    <a:pt x="1930" y="7765"/>
                    <a:pt x="1882" y="7476"/>
                  </a:cubicBezTo>
                  <a:cubicBezTo>
                    <a:pt x="1833" y="7235"/>
                    <a:pt x="1833" y="6993"/>
                    <a:pt x="1882" y="6656"/>
                  </a:cubicBezTo>
                  <a:cubicBezTo>
                    <a:pt x="1930" y="6367"/>
                    <a:pt x="1978" y="6029"/>
                    <a:pt x="2075" y="5691"/>
                  </a:cubicBezTo>
                  <a:cubicBezTo>
                    <a:pt x="2123" y="5354"/>
                    <a:pt x="2267" y="4968"/>
                    <a:pt x="2412" y="4630"/>
                  </a:cubicBezTo>
                  <a:cubicBezTo>
                    <a:pt x="2509" y="4293"/>
                    <a:pt x="2701" y="3955"/>
                    <a:pt x="2846" y="3666"/>
                  </a:cubicBezTo>
                  <a:cubicBezTo>
                    <a:pt x="3087" y="3232"/>
                    <a:pt x="3425" y="2846"/>
                    <a:pt x="3762" y="2412"/>
                  </a:cubicBezTo>
                  <a:cubicBezTo>
                    <a:pt x="4148" y="2026"/>
                    <a:pt x="4582" y="1737"/>
                    <a:pt x="5065" y="1495"/>
                  </a:cubicBezTo>
                  <a:close/>
                  <a:moveTo>
                    <a:pt x="4004" y="0"/>
                  </a:moveTo>
                  <a:cubicBezTo>
                    <a:pt x="3425" y="49"/>
                    <a:pt x="2846" y="386"/>
                    <a:pt x="2267" y="965"/>
                  </a:cubicBezTo>
                  <a:cubicBezTo>
                    <a:pt x="1882" y="1351"/>
                    <a:pt x="1544" y="1737"/>
                    <a:pt x="1255" y="2219"/>
                  </a:cubicBezTo>
                  <a:cubicBezTo>
                    <a:pt x="917" y="2701"/>
                    <a:pt x="676" y="3232"/>
                    <a:pt x="483" y="3762"/>
                  </a:cubicBezTo>
                  <a:cubicBezTo>
                    <a:pt x="290" y="4244"/>
                    <a:pt x="145" y="4775"/>
                    <a:pt x="97" y="5305"/>
                  </a:cubicBezTo>
                  <a:cubicBezTo>
                    <a:pt x="1" y="5836"/>
                    <a:pt x="1" y="6367"/>
                    <a:pt x="49" y="6849"/>
                  </a:cubicBezTo>
                  <a:cubicBezTo>
                    <a:pt x="145" y="7620"/>
                    <a:pt x="435" y="8296"/>
                    <a:pt x="917" y="8730"/>
                  </a:cubicBezTo>
                  <a:cubicBezTo>
                    <a:pt x="1399" y="9212"/>
                    <a:pt x="1978" y="9453"/>
                    <a:pt x="2701" y="9453"/>
                  </a:cubicBezTo>
                  <a:cubicBezTo>
                    <a:pt x="3377" y="9164"/>
                    <a:pt x="4004" y="8826"/>
                    <a:pt x="4534" y="8392"/>
                  </a:cubicBezTo>
                  <a:cubicBezTo>
                    <a:pt x="5113" y="7910"/>
                    <a:pt x="5547" y="7379"/>
                    <a:pt x="5933" y="6801"/>
                  </a:cubicBezTo>
                  <a:cubicBezTo>
                    <a:pt x="6270" y="6174"/>
                    <a:pt x="6560" y="5498"/>
                    <a:pt x="6704" y="4823"/>
                  </a:cubicBezTo>
                  <a:cubicBezTo>
                    <a:pt x="6849" y="4100"/>
                    <a:pt x="6897" y="3376"/>
                    <a:pt x="6801" y="2605"/>
                  </a:cubicBezTo>
                  <a:cubicBezTo>
                    <a:pt x="6667" y="1581"/>
                    <a:pt x="6328" y="1050"/>
                    <a:pt x="5784" y="1050"/>
                  </a:cubicBezTo>
                  <a:cubicBezTo>
                    <a:pt x="5739" y="1050"/>
                    <a:pt x="5692" y="1054"/>
                    <a:pt x="5643" y="1061"/>
                  </a:cubicBezTo>
                  <a:cubicBezTo>
                    <a:pt x="5547" y="1061"/>
                    <a:pt x="5499" y="1061"/>
                    <a:pt x="5450" y="1110"/>
                  </a:cubicBezTo>
                  <a:lnTo>
                    <a:pt x="5306" y="1110"/>
                  </a:lnTo>
                  <a:cubicBezTo>
                    <a:pt x="4872" y="531"/>
                    <a:pt x="4438" y="145"/>
                    <a:pt x="40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67"/>
            <p:cNvSpPr/>
            <p:nvPr/>
          </p:nvSpPr>
          <p:spPr>
            <a:xfrm>
              <a:off x="5622750" y="4786475"/>
              <a:ext cx="227900" cy="408275"/>
            </a:xfrm>
            <a:custGeom>
              <a:avLst/>
              <a:gdLst/>
              <a:ahLst/>
              <a:cxnLst/>
              <a:rect l="l" t="t" r="r" b="b"/>
              <a:pathLst>
                <a:path w="9116" h="16331" extrusionOk="0">
                  <a:moveTo>
                    <a:pt x="7190" y="1"/>
                  </a:moveTo>
                  <a:cubicBezTo>
                    <a:pt x="7057" y="1"/>
                    <a:pt x="6911" y="12"/>
                    <a:pt x="6752" y="30"/>
                  </a:cubicBezTo>
                  <a:cubicBezTo>
                    <a:pt x="6366" y="126"/>
                    <a:pt x="5932" y="271"/>
                    <a:pt x="5498" y="560"/>
                  </a:cubicBezTo>
                  <a:cubicBezTo>
                    <a:pt x="5113" y="801"/>
                    <a:pt x="4678" y="1139"/>
                    <a:pt x="4293" y="1525"/>
                  </a:cubicBezTo>
                  <a:cubicBezTo>
                    <a:pt x="3955" y="1911"/>
                    <a:pt x="3617" y="2345"/>
                    <a:pt x="3280" y="2827"/>
                  </a:cubicBezTo>
                  <a:cubicBezTo>
                    <a:pt x="2991" y="3309"/>
                    <a:pt x="2701" y="3791"/>
                    <a:pt x="2508" y="4322"/>
                  </a:cubicBezTo>
                  <a:cubicBezTo>
                    <a:pt x="2315" y="4852"/>
                    <a:pt x="2171" y="5383"/>
                    <a:pt x="2074" y="5865"/>
                  </a:cubicBezTo>
                  <a:cubicBezTo>
                    <a:pt x="1978" y="6396"/>
                    <a:pt x="1978" y="6878"/>
                    <a:pt x="2074" y="7360"/>
                  </a:cubicBezTo>
                  <a:cubicBezTo>
                    <a:pt x="2122" y="7650"/>
                    <a:pt x="2219" y="7891"/>
                    <a:pt x="2315" y="8132"/>
                  </a:cubicBezTo>
                  <a:cubicBezTo>
                    <a:pt x="2460" y="8373"/>
                    <a:pt x="2605" y="8614"/>
                    <a:pt x="2749" y="8759"/>
                  </a:cubicBezTo>
                  <a:cubicBezTo>
                    <a:pt x="2942" y="8952"/>
                    <a:pt x="3087" y="9097"/>
                    <a:pt x="3280" y="9193"/>
                  </a:cubicBezTo>
                  <a:cubicBezTo>
                    <a:pt x="3473" y="9289"/>
                    <a:pt x="3714" y="9338"/>
                    <a:pt x="3907" y="9338"/>
                  </a:cubicBezTo>
                  <a:cubicBezTo>
                    <a:pt x="4052" y="9289"/>
                    <a:pt x="4196" y="9145"/>
                    <a:pt x="4389" y="9000"/>
                  </a:cubicBezTo>
                  <a:cubicBezTo>
                    <a:pt x="4630" y="8807"/>
                    <a:pt x="4823" y="8614"/>
                    <a:pt x="5016" y="8421"/>
                  </a:cubicBezTo>
                  <a:cubicBezTo>
                    <a:pt x="5209" y="8228"/>
                    <a:pt x="5402" y="8036"/>
                    <a:pt x="5547" y="7843"/>
                  </a:cubicBezTo>
                  <a:cubicBezTo>
                    <a:pt x="5740" y="7601"/>
                    <a:pt x="5884" y="7409"/>
                    <a:pt x="6029" y="7264"/>
                  </a:cubicBezTo>
                  <a:lnTo>
                    <a:pt x="6029" y="7264"/>
                  </a:lnTo>
                  <a:cubicBezTo>
                    <a:pt x="5884" y="8421"/>
                    <a:pt x="5740" y="9531"/>
                    <a:pt x="5498" y="10495"/>
                  </a:cubicBezTo>
                  <a:cubicBezTo>
                    <a:pt x="5209" y="11460"/>
                    <a:pt x="4920" y="12280"/>
                    <a:pt x="4534" y="12955"/>
                  </a:cubicBezTo>
                  <a:cubicBezTo>
                    <a:pt x="4148" y="13678"/>
                    <a:pt x="3714" y="14257"/>
                    <a:pt x="3183" y="14643"/>
                  </a:cubicBezTo>
                  <a:cubicBezTo>
                    <a:pt x="2701" y="15077"/>
                    <a:pt x="2171" y="15366"/>
                    <a:pt x="1544" y="15463"/>
                  </a:cubicBezTo>
                  <a:cubicBezTo>
                    <a:pt x="1399" y="15511"/>
                    <a:pt x="1303" y="15511"/>
                    <a:pt x="1206" y="15511"/>
                  </a:cubicBezTo>
                  <a:cubicBezTo>
                    <a:pt x="1110" y="15511"/>
                    <a:pt x="1013" y="15511"/>
                    <a:pt x="917" y="15463"/>
                  </a:cubicBezTo>
                  <a:cubicBezTo>
                    <a:pt x="820" y="15463"/>
                    <a:pt x="676" y="15414"/>
                    <a:pt x="579" y="15366"/>
                  </a:cubicBezTo>
                  <a:cubicBezTo>
                    <a:pt x="483" y="15270"/>
                    <a:pt x="338" y="15221"/>
                    <a:pt x="145" y="15125"/>
                  </a:cubicBezTo>
                  <a:cubicBezTo>
                    <a:pt x="97" y="15173"/>
                    <a:pt x="49" y="15270"/>
                    <a:pt x="49" y="15318"/>
                  </a:cubicBezTo>
                  <a:cubicBezTo>
                    <a:pt x="0" y="15366"/>
                    <a:pt x="0" y="15463"/>
                    <a:pt x="0" y="15511"/>
                  </a:cubicBezTo>
                  <a:cubicBezTo>
                    <a:pt x="97" y="15656"/>
                    <a:pt x="290" y="15800"/>
                    <a:pt x="483" y="15897"/>
                  </a:cubicBezTo>
                  <a:cubicBezTo>
                    <a:pt x="724" y="16041"/>
                    <a:pt x="965" y="16138"/>
                    <a:pt x="1254" y="16186"/>
                  </a:cubicBezTo>
                  <a:cubicBezTo>
                    <a:pt x="1495" y="16282"/>
                    <a:pt x="1785" y="16282"/>
                    <a:pt x="2122" y="16331"/>
                  </a:cubicBezTo>
                  <a:cubicBezTo>
                    <a:pt x="2412" y="16331"/>
                    <a:pt x="2701" y="16331"/>
                    <a:pt x="2991" y="16282"/>
                  </a:cubicBezTo>
                  <a:cubicBezTo>
                    <a:pt x="3183" y="16234"/>
                    <a:pt x="3425" y="16138"/>
                    <a:pt x="3666" y="16041"/>
                  </a:cubicBezTo>
                  <a:cubicBezTo>
                    <a:pt x="3907" y="15945"/>
                    <a:pt x="4148" y="15800"/>
                    <a:pt x="4389" y="15656"/>
                  </a:cubicBezTo>
                  <a:cubicBezTo>
                    <a:pt x="4678" y="15463"/>
                    <a:pt x="4871" y="15270"/>
                    <a:pt x="5113" y="15077"/>
                  </a:cubicBezTo>
                  <a:cubicBezTo>
                    <a:pt x="5354" y="14836"/>
                    <a:pt x="5547" y="14594"/>
                    <a:pt x="5691" y="14353"/>
                  </a:cubicBezTo>
                  <a:cubicBezTo>
                    <a:pt x="6029" y="13823"/>
                    <a:pt x="6318" y="13244"/>
                    <a:pt x="6559" y="12665"/>
                  </a:cubicBezTo>
                  <a:cubicBezTo>
                    <a:pt x="6849" y="12087"/>
                    <a:pt x="7042" y="11460"/>
                    <a:pt x="7235" y="10833"/>
                  </a:cubicBezTo>
                  <a:cubicBezTo>
                    <a:pt x="7427" y="10158"/>
                    <a:pt x="7572" y="9482"/>
                    <a:pt x="7717" y="8711"/>
                  </a:cubicBezTo>
                  <a:cubicBezTo>
                    <a:pt x="7910" y="7939"/>
                    <a:pt x="8054" y="7119"/>
                    <a:pt x="8247" y="6203"/>
                  </a:cubicBezTo>
                  <a:cubicBezTo>
                    <a:pt x="8344" y="5672"/>
                    <a:pt x="8440" y="5094"/>
                    <a:pt x="8537" y="4418"/>
                  </a:cubicBezTo>
                  <a:cubicBezTo>
                    <a:pt x="8681" y="3743"/>
                    <a:pt x="8874" y="2923"/>
                    <a:pt x="9115" y="1911"/>
                  </a:cubicBezTo>
                  <a:cubicBezTo>
                    <a:pt x="9019" y="1862"/>
                    <a:pt x="8826" y="1766"/>
                    <a:pt x="8585" y="1718"/>
                  </a:cubicBezTo>
                  <a:lnTo>
                    <a:pt x="7669" y="1718"/>
                  </a:lnTo>
                  <a:cubicBezTo>
                    <a:pt x="7524" y="2441"/>
                    <a:pt x="7331" y="3213"/>
                    <a:pt x="7042" y="3984"/>
                  </a:cubicBezTo>
                  <a:cubicBezTo>
                    <a:pt x="6752" y="4756"/>
                    <a:pt x="6366" y="5479"/>
                    <a:pt x="5981" y="6106"/>
                  </a:cubicBezTo>
                  <a:cubicBezTo>
                    <a:pt x="5788" y="6396"/>
                    <a:pt x="5595" y="6685"/>
                    <a:pt x="5402" y="7023"/>
                  </a:cubicBezTo>
                  <a:cubicBezTo>
                    <a:pt x="5209" y="7264"/>
                    <a:pt x="4968" y="7553"/>
                    <a:pt x="4775" y="7794"/>
                  </a:cubicBezTo>
                  <a:cubicBezTo>
                    <a:pt x="4582" y="7987"/>
                    <a:pt x="4389" y="8180"/>
                    <a:pt x="4244" y="8325"/>
                  </a:cubicBezTo>
                  <a:cubicBezTo>
                    <a:pt x="4100" y="8470"/>
                    <a:pt x="3955" y="8566"/>
                    <a:pt x="3859" y="8566"/>
                  </a:cubicBezTo>
                  <a:lnTo>
                    <a:pt x="3762" y="8566"/>
                  </a:lnTo>
                  <a:cubicBezTo>
                    <a:pt x="3762" y="8566"/>
                    <a:pt x="3762" y="8518"/>
                    <a:pt x="3714" y="8421"/>
                  </a:cubicBezTo>
                  <a:cubicBezTo>
                    <a:pt x="3666" y="8036"/>
                    <a:pt x="3666" y="7601"/>
                    <a:pt x="3762" y="7119"/>
                  </a:cubicBezTo>
                  <a:cubicBezTo>
                    <a:pt x="3907" y="6637"/>
                    <a:pt x="4052" y="6106"/>
                    <a:pt x="4244" y="5576"/>
                  </a:cubicBezTo>
                  <a:cubicBezTo>
                    <a:pt x="4437" y="5045"/>
                    <a:pt x="4727" y="4515"/>
                    <a:pt x="5016" y="3984"/>
                  </a:cubicBezTo>
                  <a:cubicBezTo>
                    <a:pt x="5305" y="3406"/>
                    <a:pt x="5595" y="2923"/>
                    <a:pt x="5932" y="2538"/>
                  </a:cubicBezTo>
                  <a:cubicBezTo>
                    <a:pt x="6270" y="2103"/>
                    <a:pt x="6559" y="1718"/>
                    <a:pt x="6897" y="1428"/>
                  </a:cubicBezTo>
                  <a:cubicBezTo>
                    <a:pt x="7235" y="1139"/>
                    <a:pt x="7572" y="946"/>
                    <a:pt x="7862" y="898"/>
                  </a:cubicBezTo>
                  <a:cubicBezTo>
                    <a:pt x="8054" y="898"/>
                    <a:pt x="8199" y="898"/>
                    <a:pt x="8344" y="946"/>
                  </a:cubicBezTo>
                  <a:cubicBezTo>
                    <a:pt x="8199" y="512"/>
                    <a:pt x="8006" y="271"/>
                    <a:pt x="7765" y="126"/>
                  </a:cubicBezTo>
                  <a:cubicBezTo>
                    <a:pt x="7612" y="34"/>
                    <a:pt x="7421" y="1"/>
                    <a:pt x="7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5" name="Google Shape;3785;p67"/>
          <p:cNvSpPr txBox="1">
            <a:spLocks noGrp="1"/>
          </p:cNvSpPr>
          <p:nvPr>
            <p:ph type="title" idx="2"/>
          </p:nvPr>
        </p:nvSpPr>
        <p:spPr>
          <a:xfrm>
            <a:off x="720000" y="785950"/>
            <a:ext cx="3282600" cy="15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87" name="Google Shape;3787;p67"/>
          <p:cNvSpPr/>
          <p:nvPr/>
        </p:nvSpPr>
        <p:spPr>
          <a:xfrm rot="-503883">
            <a:off x="5922074" y="2764019"/>
            <a:ext cx="326602" cy="133433"/>
          </a:xfrm>
          <a:prstGeom prst="arc">
            <a:avLst>
              <a:gd name="adj1" fmla="val 16200000"/>
              <a:gd name="adj2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Google Shape;3954;p71"/>
          <p:cNvSpPr txBox="1">
            <a:spLocks noGrp="1"/>
          </p:cNvSpPr>
          <p:nvPr>
            <p:ph type="title"/>
          </p:nvPr>
        </p:nvSpPr>
        <p:spPr>
          <a:xfrm>
            <a:off x="269473" y="3947919"/>
            <a:ext cx="3629826" cy="108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ADMIN </a:t>
            </a:r>
            <a:r>
              <a:rPr lang="en" sz="6600" i="1"/>
              <a:t>can</a:t>
            </a:r>
            <a:endParaRPr sz="6600" i="1"/>
          </a:p>
        </p:txBody>
      </p:sp>
      <p:grpSp>
        <p:nvGrpSpPr>
          <p:cNvPr id="3956" name="Google Shape;3956;p71"/>
          <p:cNvGrpSpPr/>
          <p:nvPr/>
        </p:nvGrpSpPr>
        <p:grpSpPr>
          <a:xfrm rot="-584689">
            <a:off x="-455532" y="-29501"/>
            <a:ext cx="4742455" cy="3772773"/>
            <a:chOff x="6167819" y="621480"/>
            <a:chExt cx="705425" cy="642406"/>
          </a:xfrm>
        </p:grpSpPr>
        <p:sp>
          <p:nvSpPr>
            <p:cNvPr id="3957" name="Google Shape;3957;p71"/>
            <p:cNvSpPr/>
            <p:nvPr/>
          </p:nvSpPr>
          <p:spPr>
            <a:xfrm>
              <a:off x="6247819" y="851258"/>
              <a:ext cx="512684" cy="412628"/>
            </a:xfrm>
            <a:custGeom>
              <a:avLst/>
              <a:gdLst/>
              <a:ahLst/>
              <a:cxnLst/>
              <a:rect l="l" t="t" r="r" b="b"/>
              <a:pathLst>
                <a:path w="19858" h="14231" extrusionOk="0">
                  <a:moveTo>
                    <a:pt x="9446" y="1"/>
                  </a:moveTo>
                  <a:cubicBezTo>
                    <a:pt x="6797" y="1"/>
                    <a:pt x="4281" y="1112"/>
                    <a:pt x="2910" y="3565"/>
                  </a:cubicBezTo>
                  <a:cubicBezTo>
                    <a:pt x="1456" y="5092"/>
                    <a:pt x="510" y="7056"/>
                    <a:pt x="292" y="9166"/>
                  </a:cubicBezTo>
                  <a:cubicBezTo>
                    <a:pt x="1" y="11420"/>
                    <a:pt x="1601" y="13457"/>
                    <a:pt x="3856" y="13675"/>
                  </a:cubicBezTo>
                  <a:cubicBezTo>
                    <a:pt x="4071" y="13710"/>
                    <a:pt x="4280" y="13726"/>
                    <a:pt x="4482" y="13726"/>
                  </a:cubicBezTo>
                  <a:cubicBezTo>
                    <a:pt x="5986" y="13726"/>
                    <a:pt x="7147" y="12836"/>
                    <a:pt x="8365" y="12002"/>
                  </a:cubicBezTo>
                  <a:cubicBezTo>
                    <a:pt x="8917" y="11597"/>
                    <a:pt x="9396" y="11434"/>
                    <a:pt x="9829" y="11434"/>
                  </a:cubicBezTo>
                  <a:cubicBezTo>
                    <a:pt x="11339" y="11434"/>
                    <a:pt x="12294" y="13417"/>
                    <a:pt x="13821" y="14039"/>
                  </a:cubicBezTo>
                  <a:cubicBezTo>
                    <a:pt x="14131" y="14171"/>
                    <a:pt x="14449" y="14231"/>
                    <a:pt x="14768" y="14231"/>
                  </a:cubicBezTo>
                  <a:cubicBezTo>
                    <a:pt x="16914" y="14231"/>
                    <a:pt x="19104" y="11520"/>
                    <a:pt x="19421" y="9747"/>
                  </a:cubicBezTo>
                  <a:cubicBezTo>
                    <a:pt x="19858" y="7347"/>
                    <a:pt x="18476" y="4874"/>
                    <a:pt x="16875" y="3201"/>
                  </a:cubicBezTo>
                  <a:cubicBezTo>
                    <a:pt x="14969" y="1148"/>
                    <a:pt x="12139" y="1"/>
                    <a:pt x="94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71"/>
            <p:cNvSpPr/>
            <p:nvPr/>
          </p:nvSpPr>
          <p:spPr>
            <a:xfrm>
              <a:off x="6167819" y="771405"/>
              <a:ext cx="189125" cy="170100"/>
            </a:xfrm>
            <a:custGeom>
              <a:avLst/>
              <a:gdLst/>
              <a:ahLst/>
              <a:cxnLst/>
              <a:rect l="l" t="t" r="r" b="b"/>
              <a:pathLst>
                <a:path w="7565" h="6804" extrusionOk="0">
                  <a:moveTo>
                    <a:pt x="4292" y="0"/>
                  </a:moveTo>
                  <a:cubicBezTo>
                    <a:pt x="1673" y="0"/>
                    <a:pt x="1" y="2910"/>
                    <a:pt x="1237" y="5237"/>
                  </a:cubicBezTo>
                  <a:cubicBezTo>
                    <a:pt x="1793" y="6269"/>
                    <a:pt x="2825" y="6803"/>
                    <a:pt x="3849" y="6803"/>
                  </a:cubicBezTo>
                  <a:cubicBezTo>
                    <a:pt x="4702" y="6803"/>
                    <a:pt x="5549" y="6433"/>
                    <a:pt x="6110" y="5674"/>
                  </a:cubicBezTo>
                  <a:cubicBezTo>
                    <a:pt x="7565" y="3710"/>
                    <a:pt x="7056" y="218"/>
                    <a:pt x="4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71"/>
            <p:cNvSpPr/>
            <p:nvPr/>
          </p:nvSpPr>
          <p:spPr>
            <a:xfrm>
              <a:off x="6384194" y="621480"/>
              <a:ext cx="170975" cy="203825"/>
            </a:xfrm>
            <a:custGeom>
              <a:avLst/>
              <a:gdLst/>
              <a:ahLst/>
              <a:cxnLst/>
              <a:rect l="l" t="t" r="r" b="b"/>
              <a:pathLst>
                <a:path w="6839" h="8153" extrusionOk="0">
                  <a:moveTo>
                    <a:pt x="2882" y="1"/>
                  </a:moveTo>
                  <a:cubicBezTo>
                    <a:pt x="1275" y="1"/>
                    <a:pt x="16" y="1712"/>
                    <a:pt x="74" y="3379"/>
                  </a:cubicBezTo>
                  <a:cubicBezTo>
                    <a:pt x="1" y="4106"/>
                    <a:pt x="1" y="4906"/>
                    <a:pt x="74" y="5634"/>
                  </a:cubicBezTo>
                  <a:cubicBezTo>
                    <a:pt x="219" y="6725"/>
                    <a:pt x="874" y="7597"/>
                    <a:pt x="1892" y="8034"/>
                  </a:cubicBezTo>
                  <a:cubicBezTo>
                    <a:pt x="2104" y="8116"/>
                    <a:pt x="2315" y="8153"/>
                    <a:pt x="2524" y="8153"/>
                  </a:cubicBezTo>
                  <a:cubicBezTo>
                    <a:pt x="3609" y="8153"/>
                    <a:pt x="4628" y="7165"/>
                    <a:pt x="5238" y="6434"/>
                  </a:cubicBezTo>
                  <a:cubicBezTo>
                    <a:pt x="6838" y="4470"/>
                    <a:pt x="6329" y="1633"/>
                    <a:pt x="4220" y="397"/>
                  </a:cubicBezTo>
                  <a:cubicBezTo>
                    <a:pt x="3761" y="122"/>
                    <a:pt x="3310" y="1"/>
                    <a:pt x="28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71"/>
            <p:cNvSpPr/>
            <p:nvPr/>
          </p:nvSpPr>
          <p:spPr>
            <a:xfrm>
              <a:off x="6589694" y="651380"/>
              <a:ext cx="163675" cy="195625"/>
            </a:xfrm>
            <a:custGeom>
              <a:avLst/>
              <a:gdLst/>
              <a:ahLst/>
              <a:cxnLst/>
              <a:rect l="l" t="t" r="r" b="b"/>
              <a:pathLst>
                <a:path w="6547" h="7825" extrusionOk="0">
                  <a:moveTo>
                    <a:pt x="2982" y="1"/>
                  </a:moveTo>
                  <a:cubicBezTo>
                    <a:pt x="1818" y="146"/>
                    <a:pt x="946" y="1092"/>
                    <a:pt x="946" y="2256"/>
                  </a:cubicBezTo>
                  <a:cubicBezTo>
                    <a:pt x="436" y="3128"/>
                    <a:pt x="146" y="4147"/>
                    <a:pt x="73" y="5165"/>
                  </a:cubicBezTo>
                  <a:cubicBezTo>
                    <a:pt x="0" y="6110"/>
                    <a:pt x="436" y="6983"/>
                    <a:pt x="1237" y="7565"/>
                  </a:cubicBezTo>
                  <a:cubicBezTo>
                    <a:pt x="1536" y="7750"/>
                    <a:pt x="1880" y="7824"/>
                    <a:pt x="2239" y="7824"/>
                  </a:cubicBezTo>
                  <a:cubicBezTo>
                    <a:pt x="3014" y="7824"/>
                    <a:pt x="3864" y="7477"/>
                    <a:pt x="4510" y="7129"/>
                  </a:cubicBezTo>
                  <a:cubicBezTo>
                    <a:pt x="6473" y="5892"/>
                    <a:pt x="6546" y="3056"/>
                    <a:pt x="5310" y="1310"/>
                  </a:cubicBezTo>
                  <a:cubicBezTo>
                    <a:pt x="4801" y="510"/>
                    <a:pt x="3928" y="1"/>
                    <a:pt x="29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71"/>
            <p:cNvSpPr/>
            <p:nvPr/>
          </p:nvSpPr>
          <p:spPr>
            <a:xfrm>
              <a:off x="6706069" y="839980"/>
              <a:ext cx="167175" cy="158800"/>
            </a:xfrm>
            <a:custGeom>
              <a:avLst/>
              <a:gdLst/>
              <a:ahLst/>
              <a:cxnLst/>
              <a:rect l="l" t="t" r="r" b="b"/>
              <a:pathLst>
                <a:path w="6687" h="6352" extrusionOk="0">
                  <a:moveTo>
                    <a:pt x="3661" y="0"/>
                  </a:moveTo>
                  <a:cubicBezTo>
                    <a:pt x="2882" y="0"/>
                    <a:pt x="2029" y="306"/>
                    <a:pt x="1673" y="967"/>
                  </a:cubicBezTo>
                  <a:lnTo>
                    <a:pt x="1673" y="1112"/>
                  </a:lnTo>
                  <a:cubicBezTo>
                    <a:pt x="1091" y="1621"/>
                    <a:pt x="727" y="2276"/>
                    <a:pt x="509" y="2931"/>
                  </a:cubicBezTo>
                  <a:cubicBezTo>
                    <a:pt x="0" y="4531"/>
                    <a:pt x="1091" y="6131"/>
                    <a:pt x="2691" y="6349"/>
                  </a:cubicBezTo>
                  <a:cubicBezTo>
                    <a:pt x="2732" y="6350"/>
                    <a:pt x="2773" y="6351"/>
                    <a:pt x="2813" y="6351"/>
                  </a:cubicBezTo>
                  <a:cubicBezTo>
                    <a:pt x="4940" y="6351"/>
                    <a:pt x="6686" y="4490"/>
                    <a:pt x="6401" y="2349"/>
                  </a:cubicBezTo>
                  <a:cubicBezTo>
                    <a:pt x="6183" y="1330"/>
                    <a:pt x="5528" y="530"/>
                    <a:pt x="4582" y="167"/>
                  </a:cubicBezTo>
                  <a:cubicBezTo>
                    <a:pt x="4320" y="57"/>
                    <a:pt x="3997" y="0"/>
                    <a:pt x="36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2" name="Google Shape;3962;p71"/>
          <p:cNvGrpSpPr/>
          <p:nvPr/>
        </p:nvGrpSpPr>
        <p:grpSpPr>
          <a:xfrm>
            <a:off x="1236029" y="1689230"/>
            <a:ext cx="1487829" cy="1367924"/>
            <a:chOff x="2391317" y="1531199"/>
            <a:chExt cx="386922" cy="355739"/>
          </a:xfrm>
        </p:grpSpPr>
        <p:sp>
          <p:nvSpPr>
            <p:cNvPr id="3963" name="Google Shape;3963;p71"/>
            <p:cNvSpPr/>
            <p:nvPr/>
          </p:nvSpPr>
          <p:spPr>
            <a:xfrm>
              <a:off x="2392969" y="1531199"/>
              <a:ext cx="205748" cy="195457"/>
            </a:xfrm>
            <a:custGeom>
              <a:avLst/>
              <a:gdLst/>
              <a:ahLst/>
              <a:cxnLst/>
              <a:rect l="l" t="t" r="r" b="b"/>
              <a:pathLst>
                <a:path w="5978" h="5679" extrusionOk="0">
                  <a:moveTo>
                    <a:pt x="1215" y="1"/>
                  </a:moveTo>
                  <a:cubicBezTo>
                    <a:pt x="905" y="286"/>
                    <a:pt x="715" y="596"/>
                    <a:pt x="548" y="953"/>
                  </a:cubicBezTo>
                  <a:cubicBezTo>
                    <a:pt x="0" y="2215"/>
                    <a:pt x="786" y="3620"/>
                    <a:pt x="1834" y="4644"/>
                  </a:cubicBezTo>
                  <a:cubicBezTo>
                    <a:pt x="2516" y="5326"/>
                    <a:pt x="3256" y="5679"/>
                    <a:pt x="3994" y="5679"/>
                  </a:cubicBezTo>
                  <a:cubicBezTo>
                    <a:pt x="4673" y="5679"/>
                    <a:pt x="5350" y="5380"/>
                    <a:pt x="5978" y="4763"/>
                  </a:cubicBezTo>
                  <a:lnTo>
                    <a:pt x="12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71"/>
            <p:cNvSpPr/>
            <p:nvPr/>
          </p:nvSpPr>
          <p:spPr>
            <a:xfrm>
              <a:off x="2391317" y="1563999"/>
              <a:ext cx="113991" cy="159835"/>
            </a:xfrm>
            <a:custGeom>
              <a:avLst/>
              <a:gdLst/>
              <a:ahLst/>
              <a:cxnLst/>
              <a:rect l="l" t="t" r="r" b="b"/>
              <a:pathLst>
                <a:path w="3312" h="4644" extrusionOk="0">
                  <a:moveTo>
                    <a:pt x="572" y="0"/>
                  </a:moveTo>
                  <a:cubicBezTo>
                    <a:pt x="1" y="1262"/>
                    <a:pt x="239" y="2786"/>
                    <a:pt x="1215" y="3787"/>
                  </a:cubicBezTo>
                  <a:cubicBezTo>
                    <a:pt x="1644" y="4215"/>
                    <a:pt x="2144" y="4501"/>
                    <a:pt x="2716" y="4644"/>
                  </a:cubicBezTo>
                  <a:cubicBezTo>
                    <a:pt x="3311" y="3406"/>
                    <a:pt x="3073" y="1881"/>
                    <a:pt x="2073" y="881"/>
                  </a:cubicBezTo>
                  <a:cubicBezTo>
                    <a:pt x="1644" y="453"/>
                    <a:pt x="1144" y="167"/>
                    <a:pt x="5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71"/>
            <p:cNvSpPr/>
            <p:nvPr/>
          </p:nvSpPr>
          <p:spPr>
            <a:xfrm>
              <a:off x="2570839" y="1531199"/>
              <a:ext cx="205748" cy="196937"/>
            </a:xfrm>
            <a:custGeom>
              <a:avLst/>
              <a:gdLst/>
              <a:ahLst/>
              <a:cxnLst/>
              <a:rect l="l" t="t" r="r" b="b"/>
              <a:pathLst>
                <a:path w="5978" h="5722" extrusionOk="0">
                  <a:moveTo>
                    <a:pt x="4763" y="1"/>
                  </a:moveTo>
                  <a:lnTo>
                    <a:pt x="0" y="4740"/>
                  </a:lnTo>
                  <a:cubicBezTo>
                    <a:pt x="655" y="5394"/>
                    <a:pt x="1197" y="5722"/>
                    <a:pt x="1739" y="5722"/>
                  </a:cubicBezTo>
                  <a:cubicBezTo>
                    <a:pt x="2280" y="5722"/>
                    <a:pt x="2822" y="5394"/>
                    <a:pt x="3477" y="4740"/>
                  </a:cubicBezTo>
                  <a:cubicBezTo>
                    <a:pt x="4525" y="3739"/>
                    <a:pt x="5978" y="2215"/>
                    <a:pt x="5430" y="953"/>
                  </a:cubicBezTo>
                  <a:cubicBezTo>
                    <a:pt x="5263" y="596"/>
                    <a:pt x="5073" y="286"/>
                    <a:pt x="4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71"/>
            <p:cNvSpPr/>
            <p:nvPr/>
          </p:nvSpPr>
          <p:spPr>
            <a:xfrm>
              <a:off x="2663456" y="1563999"/>
              <a:ext cx="114782" cy="159835"/>
            </a:xfrm>
            <a:custGeom>
              <a:avLst/>
              <a:gdLst/>
              <a:ahLst/>
              <a:cxnLst/>
              <a:rect l="l" t="t" r="r" b="b"/>
              <a:pathLst>
                <a:path w="3335" h="4644" extrusionOk="0">
                  <a:moveTo>
                    <a:pt x="2739" y="0"/>
                  </a:moveTo>
                  <a:lnTo>
                    <a:pt x="2739" y="0"/>
                  </a:lnTo>
                  <a:cubicBezTo>
                    <a:pt x="2167" y="167"/>
                    <a:pt x="1643" y="453"/>
                    <a:pt x="1239" y="881"/>
                  </a:cubicBezTo>
                  <a:cubicBezTo>
                    <a:pt x="238" y="1881"/>
                    <a:pt x="0" y="3406"/>
                    <a:pt x="596" y="4644"/>
                  </a:cubicBezTo>
                  <a:cubicBezTo>
                    <a:pt x="1143" y="4501"/>
                    <a:pt x="1667" y="4215"/>
                    <a:pt x="2072" y="3787"/>
                  </a:cubicBezTo>
                  <a:cubicBezTo>
                    <a:pt x="3096" y="2786"/>
                    <a:pt x="3334" y="1262"/>
                    <a:pt x="2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71"/>
            <p:cNvSpPr/>
            <p:nvPr/>
          </p:nvSpPr>
          <p:spPr>
            <a:xfrm>
              <a:off x="2422465" y="1622991"/>
              <a:ext cx="327896" cy="263948"/>
            </a:xfrm>
            <a:custGeom>
              <a:avLst/>
              <a:gdLst/>
              <a:ahLst/>
              <a:cxnLst/>
              <a:rect l="l" t="t" r="r" b="b"/>
              <a:pathLst>
                <a:path w="9527" h="7669" extrusionOk="0">
                  <a:moveTo>
                    <a:pt x="4097" y="1"/>
                  </a:moveTo>
                  <a:cubicBezTo>
                    <a:pt x="2501" y="1"/>
                    <a:pt x="1120" y="1120"/>
                    <a:pt x="787" y="2692"/>
                  </a:cubicBezTo>
                  <a:lnTo>
                    <a:pt x="191" y="5716"/>
                  </a:lnTo>
                  <a:cubicBezTo>
                    <a:pt x="1" y="6716"/>
                    <a:pt x="763" y="7669"/>
                    <a:pt x="1811" y="7669"/>
                  </a:cubicBezTo>
                  <a:lnTo>
                    <a:pt x="7693" y="7669"/>
                  </a:lnTo>
                  <a:cubicBezTo>
                    <a:pt x="8741" y="7669"/>
                    <a:pt x="9527" y="6716"/>
                    <a:pt x="9312" y="5716"/>
                  </a:cubicBezTo>
                  <a:lnTo>
                    <a:pt x="8717" y="2692"/>
                  </a:lnTo>
                  <a:cubicBezTo>
                    <a:pt x="8455" y="1120"/>
                    <a:pt x="7074" y="1"/>
                    <a:pt x="5478" y="1"/>
                  </a:cubicBezTo>
                  <a:lnTo>
                    <a:pt x="5264" y="1"/>
                  </a:lnTo>
                  <a:lnTo>
                    <a:pt x="4787" y="120"/>
                  </a:lnTo>
                  <a:lnTo>
                    <a:pt x="4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71"/>
            <p:cNvSpPr/>
            <p:nvPr/>
          </p:nvSpPr>
          <p:spPr>
            <a:xfrm>
              <a:off x="2422465" y="1621373"/>
              <a:ext cx="200861" cy="264774"/>
            </a:xfrm>
            <a:custGeom>
              <a:avLst/>
              <a:gdLst/>
              <a:ahLst/>
              <a:cxnLst/>
              <a:rect l="l" t="t" r="r" b="b"/>
              <a:pathLst>
                <a:path w="5836" h="7693" extrusionOk="0">
                  <a:moveTo>
                    <a:pt x="4097" y="0"/>
                  </a:moveTo>
                  <a:cubicBezTo>
                    <a:pt x="2501" y="0"/>
                    <a:pt x="1096" y="1143"/>
                    <a:pt x="810" y="2715"/>
                  </a:cubicBezTo>
                  <a:lnTo>
                    <a:pt x="215" y="5716"/>
                  </a:lnTo>
                  <a:cubicBezTo>
                    <a:pt x="1" y="6740"/>
                    <a:pt x="763" y="7692"/>
                    <a:pt x="1811" y="7692"/>
                  </a:cubicBezTo>
                  <a:lnTo>
                    <a:pt x="3930" y="7692"/>
                  </a:lnTo>
                  <a:cubicBezTo>
                    <a:pt x="2906" y="7692"/>
                    <a:pt x="2144" y="6763"/>
                    <a:pt x="2311" y="5763"/>
                  </a:cubicBezTo>
                  <a:lnTo>
                    <a:pt x="2906" y="2739"/>
                  </a:lnTo>
                  <a:cubicBezTo>
                    <a:pt x="3192" y="1286"/>
                    <a:pt x="4383" y="191"/>
                    <a:pt x="5835" y="48"/>
                  </a:cubicBezTo>
                  <a:cubicBezTo>
                    <a:pt x="5716" y="0"/>
                    <a:pt x="5597" y="0"/>
                    <a:pt x="5478" y="0"/>
                  </a:cubicBezTo>
                  <a:lnTo>
                    <a:pt x="5264" y="0"/>
                  </a:lnTo>
                  <a:lnTo>
                    <a:pt x="4787" y="95"/>
                  </a:lnTo>
                  <a:lnTo>
                    <a:pt x="43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71"/>
            <p:cNvSpPr/>
            <p:nvPr/>
          </p:nvSpPr>
          <p:spPr>
            <a:xfrm>
              <a:off x="2550326" y="1797591"/>
              <a:ext cx="73826" cy="73791"/>
            </a:xfrm>
            <a:custGeom>
              <a:avLst/>
              <a:gdLst/>
              <a:ahLst/>
              <a:cxnLst/>
              <a:rect l="l" t="t" r="r" b="b"/>
              <a:pathLst>
                <a:path w="2145" h="2144" extrusionOk="0">
                  <a:moveTo>
                    <a:pt x="1072" y="0"/>
                  </a:moveTo>
                  <a:cubicBezTo>
                    <a:pt x="477" y="0"/>
                    <a:pt x="1" y="476"/>
                    <a:pt x="1" y="1072"/>
                  </a:cubicBezTo>
                  <a:cubicBezTo>
                    <a:pt x="1" y="1667"/>
                    <a:pt x="477" y="2143"/>
                    <a:pt x="1072" y="2143"/>
                  </a:cubicBezTo>
                  <a:cubicBezTo>
                    <a:pt x="1668" y="2143"/>
                    <a:pt x="2144" y="1667"/>
                    <a:pt x="2144" y="1072"/>
                  </a:cubicBezTo>
                  <a:cubicBezTo>
                    <a:pt x="2144" y="476"/>
                    <a:pt x="1668" y="0"/>
                    <a:pt x="10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71"/>
            <p:cNvSpPr/>
            <p:nvPr/>
          </p:nvSpPr>
          <p:spPr>
            <a:xfrm>
              <a:off x="2519178" y="1718878"/>
              <a:ext cx="22991" cy="45121"/>
            </a:xfrm>
            <a:custGeom>
              <a:avLst/>
              <a:gdLst/>
              <a:ahLst/>
              <a:cxnLst/>
              <a:rect l="l" t="t" r="r" b="b"/>
              <a:pathLst>
                <a:path w="668" h="1311" extrusionOk="0">
                  <a:moveTo>
                    <a:pt x="334" y="1"/>
                  </a:moveTo>
                  <a:cubicBezTo>
                    <a:pt x="168" y="1"/>
                    <a:pt x="1" y="144"/>
                    <a:pt x="1" y="334"/>
                  </a:cubicBezTo>
                  <a:lnTo>
                    <a:pt x="1" y="977"/>
                  </a:lnTo>
                  <a:cubicBezTo>
                    <a:pt x="1" y="1168"/>
                    <a:pt x="168" y="1311"/>
                    <a:pt x="334" y="1311"/>
                  </a:cubicBezTo>
                  <a:cubicBezTo>
                    <a:pt x="525" y="1311"/>
                    <a:pt x="668" y="1168"/>
                    <a:pt x="668" y="977"/>
                  </a:cubicBezTo>
                  <a:lnTo>
                    <a:pt x="668" y="334"/>
                  </a:lnTo>
                  <a:cubicBezTo>
                    <a:pt x="668" y="144"/>
                    <a:pt x="52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71"/>
            <p:cNvSpPr/>
            <p:nvPr/>
          </p:nvSpPr>
          <p:spPr>
            <a:xfrm>
              <a:off x="2632308" y="1718878"/>
              <a:ext cx="22991" cy="45121"/>
            </a:xfrm>
            <a:custGeom>
              <a:avLst/>
              <a:gdLst/>
              <a:ahLst/>
              <a:cxnLst/>
              <a:rect l="l" t="t" r="r" b="b"/>
              <a:pathLst>
                <a:path w="668" h="1311" extrusionOk="0">
                  <a:moveTo>
                    <a:pt x="334" y="1"/>
                  </a:moveTo>
                  <a:cubicBezTo>
                    <a:pt x="143" y="1"/>
                    <a:pt x="0" y="144"/>
                    <a:pt x="0" y="334"/>
                  </a:cubicBezTo>
                  <a:lnTo>
                    <a:pt x="0" y="977"/>
                  </a:lnTo>
                  <a:cubicBezTo>
                    <a:pt x="0" y="1168"/>
                    <a:pt x="143" y="1311"/>
                    <a:pt x="334" y="1311"/>
                  </a:cubicBezTo>
                  <a:cubicBezTo>
                    <a:pt x="500" y="1311"/>
                    <a:pt x="667" y="1168"/>
                    <a:pt x="667" y="977"/>
                  </a:cubicBezTo>
                  <a:lnTo>
                    <a:pt x="667" y="334"/>
                  </a:lnTo>
                  <a:cubicBezTo>
                    <a:pt x="667" y="144"/>
                    <a:pt x="500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71"/>
            <p:cNvSpPr/>
            <p:nvPr/>
          </p:nvSpPr>
          <p:spPr>
            <a:xfrm>
              <a:off x="2509369" y="1622991"/>
              <a:ext cx="151644" cy="235485"/>
            </a:xfrm>
            <a:custGeom>
              <a:avLst/>
              <a:gdLst/>
              <a:ahLst/>
              <a:cxnLst/>
              <a:rect l="l" t="t" r="r" b="b"/>
              <a:pathLst>
                <a:path w="4406" h="6842" extrusionOk="0">
                  <a:moveTo>
                    <a:pt x="1786" y="1"/>
                  </a:moveTo>
                  <a:lnTo>
                    <a:pt x="1786" y="3501"/>
                  </a:lnTo>
                  <a:lnTo>
                    <a:pt x="595" y="4692"/>
                  </a:lnTo>
                  <a:lnTo>
                    <a:pt x="453" y="4835"/>
                  </a:lnTo>
                  <a:cubicBezTo>
                    <a:pt x="0" y="5311"/>
                    <a:pt x="0" y="6073"/>
                    <a:pt x="453" y="6502"/>
                  </a:cubicBezTo>
                  <a:cubicBezTo>
                    <a:pt x="691" y="6716"/>
                    <a:pt x="977" y="6835"/>
                    <a:pt x="1286" y="6835"/>
                  </a:cubicBezTo>
                  <a:cubicBezTo>
                    <a:pt x="1572" y="6835"/>
                    <a:pt x="1881" y="6740"/>
                    <a:pt x="2120" y="6502"/>
                  </a:cubicBezTo>
                  <a:lnTo>
                    <a:pt x="2262" y="6359"/>
                  </a:lnTo>
                  <a:lnTo>
                    <a:pt x="2405" y="6502"/>
                  </a:lnTo>
                  <a:cubicBezTo>
                    <a:pt x="2644" y="6728"/>
                    <a:pt x="2953" y="6841"/>
                    <a:pt x="3257" y="6841"/>
                  </a:cubicBezTo>
                  <a:cubicBezTo>
                    <a:pt x="3560" y="6841"/>
                    <a:pt x="3858" y="6728"/>
                    <a:pt x="4072" y="6502"/>
                  </a:cubicBezTo>
                  <a:cubicBezTo>
                    <a:pt x="4287" y="6264"/>
                    <a:pt x="4406" y="5978"/>
                    <a:pt x="4406" y="5669"/>
                  </a:cubicBezTo>
                  <a:cubicBezTo>
                    <a:pt x="4406" y="5383"/>
                    <a:pt x="4311" y="5073"/>
                    <a:pt x="4072" y="4835"/>
                  </a:cubicBezTo>
                  <a:lnTo>
                    <a:pt x="3930" y="4692"/>
                  </a:lnTo>
                  <a:lnTo>
                    <a:pt x="2739" y="3501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71"/>
            <p:cNvSpPr/>
            <p:nvPr/>
          </p:nvSpPr>
          <p:spPr>
            <a:xfrm>
              <a:off x="2509369" y="1622991"/>
              <a:ext cx="72139" cy="235278"/>
            </a:xfrm>
            <a:custGeom>
              <a:avLst/>
              <a:gdLst/>
              <a:ahLst/>
              <a:cxnLst/>
              <a:rect l="l" t="t" r="r" b="b"/>
              <a:pathLst>
                <a:path w="2096" h="6836" extrusionOk="0">
                  <a:moveTo>
                    <a:pt x="1786" y="1"/>
                  </a:moveTo>
                  <a:lnTo>
                    <a:pt x="1786" y="3501"/>
                  </a:lnTo>
                  <a:lnTo>
                    <a:pt x="595" y="4692"/>
                  </a:lnTo>
                  <a:lnTo>
                    <a:pt x="453" y="4835"/>
                  </a:lnTo>
                  <a:cubicBezTo>
                    <a:pt x="0" y="5311"/>
                    <a:pt x="0" y="6073"/>
                    <a:pt x="453" y="6502"/>
                  </a:cubicBezTo>
                  <a:cubicBezTo>
                    <a:pt x="691" y="6716"/>
                    <a:pt x="977" y="6835"/>
                    <a:pt x="1286" y="6835"/>
                  </a:cubicBezTo>
                  <a:cubicBezTo>
                    <a:pt x="1429" y="6835"/>
                    <a:pt x="1572" y="6812"/>
                    <a:pt x="1739" y="6740"/>
                  </a:cubicBezTo>
                  <a:cubicBezTo>
                    <a:pt x="1667" y="6693"/>
                    <a:pt x="1620" y="6597"/>
                    <a:pt x="1572" y="6478"/>
                  </a:cubicBezTo>
                  <a:cubicBezTo>
                    <a:pt x="1405" y="6002"/>
                    <a:pt x="1405" y="5264"/>
                    <a:pt x="1572" y="4811"/>
                  </a:cubicBezTo>
                  <a:lnTo>
                    <a:pt x="1643" y="4692"/>
                  </a:lnTo>
                  <a:lnTo>
                    <a:pt x="2096" y="3501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71"/>
            <p:cNvSpPr/>
            <p:nvPr/>
          </p:nvSpPr>
          <p:spPr>
            <a:xfrm>
              <a:off x="2554421" y="1784477"/>
              <a:ext cx="65634" cy="32800"/>
            </a:xfrm>
            <a:custGeom>
              <a:avLst/>
              <a:gdLst/>
              <a:ahLst/>
              <a:cxnLst/>
              <a:rect l="l" t="t" r="r" b="b"/>
              <a:pathLst>
                <a:path w="1907" h="953" extrusionOk="0">
                  <a:moveTo>
                    <a:pt x="1" y="0"/>
                  </a:moveTo>
                  <a:cubicBezTo>
                    <a:pt x="1" y="548"/>
                    <a:pt x="406" y="953"/>
                    <a:pt x="953" y="953"/>
                  </a:cubicBezTo>
                  <a:cubicBezTo>
                    <a:pt x="1501" y="953"/>
                    <a:pt x="1906" y="524"/>
                    <a:pt x="1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0479;p145">
            <a:extLst>
              <a:ext uri="{FF2B5EF4-FFF2-40B4-BE49-F238E27FC236}">
                <a16:creationId xmlns:a16="http://schemas.microsoft.com/office/drawing/2014/main" id="{4EEB8356-FF5F-234A-2BA5-07892262C352}"/>
              </a:ext>
            </a:extLst>
          </p:cNvPr>
          <p:cNvGrpSpPr/>
          <p:nvPr/>
        </p:nvGrpSpPr>
        <p:grpSpPr>
          <a:xfrm>
            <a:off x="5052768" y="2197873"/>
            <a:ext cx="737350" cy="825857"/>
            <a:chOff x="3117843" y="1499892"/>
            <a:chExt cx="327440" cy="366744"/>
          </a:xfrm>
        </p:grpSpPr>
        <p:sp>
          <p:nvSpPr>
            <p:cNvPr id="3" name="Google Shape;20480;p145">
              <a:extLst>
                <a:ext uri="{FF2B5EF4-FFF2-40B4-BE49-F238E27FC236}">
                  <a16:creationId xmlns:a16="http://schemas.microsoft.com/office/drawing/2014/main" id="{12570FCA-DFFB-397A-7C88-7C922B730B14}"/>
                </a:ext>
              </a:extLst>
            </p:cNvPr>
            <p:cNvSpPr/>
            <p:nvPr/>
          </p:nvSpPr>
          <p:spPr>
            <a:xfrm>
              <a:off x="3117843" y="1499997"/>
              <a:ext cx="327440" cy="366404"/>
            </a:xfrm>
            <a:custGeom>
              <a:avLst/>
              <a:gdLst/>
              <a:ahLst/>
              <a:cxnLst/>
              <a:rect l="l" t="t" r="r" b="b"/>
              <a:pathLst>
                <a:path w="12530" h="14021" extrusionOk="0">
                  <a:moveTo>
                    <a:pt x="4202" y="0"/>
                  </a:moveTo>
                  <a:cubicBezTo>
                    <a:pt x="3414" y="0"/>
                    <a:pt x="2769" y="644"/>
                    <a:pt x="2769" y="1433"/>
                  </a:cubicBezTo>
                  <a:lnTo>
                    <a:pt x="2039" y="1433"/>
                  </a:lnTo>
                  <a:cubicBezTo>
                    <a:pt x="1702" y="1433"/>
                    <a:pt x="1423" y="1702"/>
                    <a:pt x="1423" y="2048"/>
                  </a:cubicBezTo>
                  <a:lnTo>
                    <a:pt x="1423" y="2779"/>
                  </a:lnTo>
                  <a:cubicBezTo>
                    <a:pt x="635" y="2779"/>
                    <a:pt x="0" y="3414"/>
                    <a:pt x="0" y="4202"/>
                  </a:cubicBezTo>
                  <a:cubicBezTo>
                    <a:pt x="0" y="4991"/>
                    <a:pt x="635" y="5635"/>
                    <a:pt x="1423" y="5635"/>
                  </a:cubicBezTo>
                  <a:lnTo>
                    <a:pt x="1423" y="11924"/>
                  </a:lnTo>
                  <a:cubicBezTo>
                    <a:pt x="1423" y="12260"/>
                    <a:pt x="1702" y="12539"/>
                    <a:pt x="2039" y="12539"/>
                  </a:cubicBezTo>
                  <a:lnTo>
                    <a:pt x="2769" y="12539"/>
                  </a:lnTo>
                  <a:lnTo>
                    <a:pt x="2769" y="12510"/>
                  </a:lnTo>
                  <a:lnTo>
                    <a:pt x="2769" y="12482"/>
                  </a:lnTo>
                  <a:cubicBezTo>
                    <a:pt x="2789" y="11699"/>
                    <a:pt x="3433" y="11078"/>
                    <a:pt x="4213" y="11078"/>
                  </a:cubicBezTo>
                  <a:cubicBezTo>
                    <a:pt x="4219" y="11078"/>
                    <a:pt x="4225" y="11078"/>
                    <a:pt x="4231" y="11078"/>
                  </a:cubicBezTo>
                  <a:cubicBezTo>
                    <a:pt x="5020" y="11097"/>
                    <a:pt x="5645" y="11751"/>
                    <a:pt x="5625" y="12539"/>
                  </a:cubicBezTo>
                  <a:lnTo>
                    <a:pt x="8328" y="12539"/>
                  </a:lnTo>
                  <a:cubicBezTo>
                    <a:pt x="8299" y="13337"/>
                    <a:pt x="8924" y="14001"/>
                    <a:pt x="9722" y="14020"/>
                  </a:cubicBezTo>
                  <a:cubicBezTo>
                    <a:pt x="9733" y="14020"/>
                    <a:pt x="9745" y="14021"/>
                    <a:pt x="9757" y="14021"/>
                  </a:cubicBezTo>
                  <a:cubicBezTo>
                    <a:pt x="10539" y="14021"/>
                    <a:pt x="11183" y="13383"/>
                    <a:pt x="11183" y="12597"/>
                  </a:cubicBezTo>
                  <a:lnTo>
                    <a:pt x="11183" y="12539"/>
                  </a:lnTo>
                  <a:lnTo>
                    <a:pt x="11664" y="12539"/>
                  </a:lnTo>
                  <a:cubicBezTo>
                    <a:pt x="12145" y="12530"/>
                    <a:pt x="12530" y="12135"/>
                    <a:pt x="12530" y="11664"/>
                  </a:cubicBezTo>
                  <a:lnTo>
                    <a:pt x="12530" y="11183"/>
                  </a:lnTo>
                  <a:cubicBezTo>
                    <a:pt x="11741" y="11174"/>
                    <a:pt x="11097" y="10539"/>
                    <a:pt x="11097" y="9751"/>
                  </a:cubicBezTo>
                  <a:cubicBezTo>
                    <a:pt x="11097" y="8962"/>
                    <a:pt x="11741" y="8327"/>
                    <a:pt x="12530" y="8318"/>
                  </a:cubicBezTo>
                  <a:lnTo>
                    <a:pt x="12530" y="2048"/>
                  </a:lnTo>
                  <a:cubicBezTo>
                    <a:pt x="12520" y="1702"/>
                    <a:pt x="12251" y="1433"/>
                    <a:pt x="11914" y="1433"/>
                  </a:cubicBezTo>
                  <a:lnTo>
                    <a:pt x="11174" y="1433"/>
                  </a:lnTo>
                  <a:cubicBezTo>
                    <a:pt x="11183" y="2221"/>
                    <a:pt x="10549" y="2866"/>
                    <a:pt x="9760" y="2875"/>
                  </a:cubicBezTo>
                  <a:cubicBezTo>
                    <a:pt x="8972" y="2875"/>
                    <a:pt x="8328" y="2241"/>
                    <a:pt x="8318" y="1452"/>
                  </a:cubicBezTo>
                  <a:lnTo>
                    <a:pt x="8318" y="1433"/>
                  </a:lnTo>
                  <a:lnTo>
                    <a:pt x="5625" y="1433"/>
                  </a:lnTo>
                  <a:cubicBezTo>
                    <a:pt x="5625" y="644"/>
                    <a:pt x="4991" y="0"/>
                    <a:pt x="4202" y="0"/>
                  </a:cubicBezTo>
                  <a:close/>
                </a:path>
              </a:pathLst>
            </a:custGeom>
            <a:solidFill>
              <a:srgbClr val="CBD2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481;p145">
              <a:extLst>
                <a:ext uri="{FF2B5EF4-FFF2-40B4-BE49-F238E27FC236}">
                  <a16:creationId xmlns:a16="http://schemas.microsoft.com/office/drawing/2014/main" id="{2641222A-46B4-360A-AE10-E2CBEF4A7C98}"/>
                </a:ext>
              </a:extLst>
            </p:cNvPr>
            <p:cNvSpPr/>
            <p:nvPr/>
          </p:nvSpPr>
          <p:spPr>
            <a:xfrm>
              <a:off x="3300013" y="1682427"/>
              <a:ext cx="145271" cy="184208"/>
            </a:xfrm>
            <a:custGeom>
              <a:avLst/>
              <a:gdLst/>
              <a:ahLst/>
              <a:cxnLst/>
              <a:rect l="l" t="t" r="r" b="b"/>
              <a:pathLst>
                <a:path w="5559" h="7049" extrusionOk="0">
                  <a:moveTo>
                    <a:pt x="1" y="0"/>
                  </a:moveTo>
                  <a:lnTo>
                    <a:pt x="1" y="1346"/>
                  </a:lnTo>
                  <a:cubicBezTo>
                    <a:pt x="789" y="1346"/>
                    <a:pt x="1433" y="1991"/>
                    <a:pt x="1433" y="2779"/>
                  </a:cubicBezTo>
                  <a:cubicBezTo>
                    <a:pt x="1433" y="3568"/>
                    <a:pt x="789" y="4212"/>
                    <a:pt x="1" y="4212"/>
                  </a:cubicBezTo>
                  <a:lnTo>
                    <a:pt x="1" y="5558"/>
                  </a:lnTo>
                  <a:lnTo>
                    <a:pt x="1357" y="5558"/>
                  </a:lnTo>
                  <a:lnTo>
                    <a:pt x="1357" y="5616"/>
                  </a:lnTo>
                  <a:cubicBezTo>
                    <a:pt x="1357" y="6405"/>
                    <a:pt x="1991" y="7049"/>
                    <a:pt x="2789" y="7049"/>
                  </a:cubicBezTo>
                  <a:cubicBezTo>
                    <a:pt x="3578" y="7049"/>
                    <a:pt x="4212" y="6405"/>
                    <a:pt x="4212" y="5616"/>
                  </a:cubicBezTo>
                  <a:lnTo>
                    <a:pt x="4212" y="5558"/>
                  </a:lnTo>
                  <a:lnTo>
                    <a:pt x="4693" y="5558"/>
                  </a:lnTo>
                  <a:cubicBezTo>
                    <a:pt x="5174" y="5549"/>
                    <a:pt x="5559" y="5154"/>
                    <a:pt x="5559" y="4683"/>
                  </a:cubicBezTo>
                  <a:lnTo>
                    <a:pt x="5559" y="4202"/>
                  </a:lnTo>
                  <a:cubicBezTo>
                    <a:pt x="4770" y="4193"/>
                    <a:pt x="4126" y="3558"/>
                    <a:pt x="4126" y="2770"/>
                  </a:cubicBezTo>
                  <a:cubicBezTo>
                    <a:pt x="4126" y="1981"/>
                    <a:pt x="4770" y="1346"/>
                    <a:pt x="5559" y="1337"/>
                  </a:cubicBezTo>
                  <a:lnTo>
                    <a:pt x="5559" y="0"/>
                  </a:lnTo>
                  <a:lnTo>
                    <a:pt x="4212" y="0"/>
                  </a:lnTo>
                  <a:cubicBezTo>
                    <a:pt x="4212" y="789"/>
                    <a:pt x="3568" y="1433"/>
                    <a:pt x="2780" y="1433"/>
                  </a:cubicBezTo>
                  <a:cubicBezTo>
                    <a:pt x="1991" y="1433"/>
                    <a:pt x="1347" y="789"/>
                    <a:pt x="1347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482;p145">
              <a:extLst>
                <a:ext uri="{FF2B5EF4-FFF2-40B4-BE49-F238E27FC236}">
                  <a16:creationId xmlns:a16="http://schemas.microsoft.com/office/drawing/2014/main" id="{F151D048-A4CE-3B4F-F2A6-11F1F27E144C}"/>
                </a:ext>
              </a:extLst>
            </p:cNvPr>
            <p:cNvSpPr/>
            <p:nvPr/>
          </p:nvSpPr>
          <p:spPr>
            <a:xfrm>
              <a:off x="3262826" y="1537183"/>
              <a:ext cx="182457" cy="182718"/>
            </a:xfrm>
            <a:custGeom>
              <a:avLst/>
              <a:gdLst/>
              <a:ahLst/>
              <a:cxnLst/>
              <a:rect l="l" t="t" r="r" b="b"/>
              <a:pathLst>
                <a:path w="6982" h="6992" extrusionOk="0">
                  <a:moveTo>
                    <a:pt x="1424" y="0"/>
                  </a:moveTo>
                  <a:lnTo>
                    <a:pt x="1424" y="1366"/>
                  </a:lnTo>
                  <a:cubicBezTo>
                    <a:pt x="635" y="1366"/>
                    <a:pt x="0" y="2000"/>
                    <a:pt x="0" y="2789"/>
                  </a:cubicBezTo>
                  <a:cubicBezTo>
                    <a:pt x="0" y="3577"/>
                    <a:pt x="635" y="4222"/>
                    <a:pt x="1424" y="4222"/>
                  </a:cubicBezTo>
                  <a:lnTo>
                    <a:pt x="1424" y="5558"/>
                  </a:lnTo>
                  <a:lnTo>
                    <a:pt x="2780" y="5558"/>
                  </a:lnTo>
                  <a:cubicBezTo>
                    <a:pt x="2780" y="6347"/>
                    <a:pt x="3414" y="6991"/>
                    <a:pt x="4212" y="6991"/>
                  </a:cubicBezTo>
                  <a:cubicBezTo>
                    <a:pt x="5001" y="6991"/>
                    <a:pt x="5635" y="6347"/>
                    <a:pt x="5635" y="5558"/>
                  </a:cubicBezTo>
                  <a:lnTo>
                    <a:pt x="6982" y="5558"/>
                  </a:lnTo>
                  <a:lnTo>
                    <a:pt x="6982" y="625"/>
                  </a:lnTo>
                  <a:cubicBezTo>
                    <a:pt x="6982" y="279"/>
                    <a:pt x="6703" y="0"/>
                    <a:pt x="6366" y="0"/>
                  </a:cubicBezTo>
                  <a:lnTo>
                    <a:pt x="5626" y="0"/>
                  </a:lnTo>
                  <a:lnTo>
                    <a:pt x="5626" y="29"/>
                  </a:lnTo>
                  <a:cubicBezTo>
                    <a:pt x="5626" y="818"/>
                    <a:pt x="4991" y="1452"/>
                    <a:pt x="4203" y="1452"/>
                  </a:cubicBezTo>
                  <a:cubicBezTo>
                    <a:pt x="3414" y="1452"/>
                    <a:pt x="2770" y="818"/>
                    <a:pt x="2770" y="29"/>
                  </a:cubicBezTo>
                  <a:lnTo>
                    <a:pt x="277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483;p145">
              <a:extLst>
                <a:ext uri="{FF2B5EF4-FFF2-40B4-BE49-F238E27FC236}">
                  <a16:creationId xmlns:a16="http://schemas.microsoft.com/office/drawing/2014/main" id="{6D3D1E6D-D744-70D9-00A8-D71A661C0349}"/>
                </a:ext>
              </a:extLst>
            </p:cNvPr>
            <p:cNvSpPr/>
            <p:nvPr/>
          </p:nvSpPr>
          <p:spPr>
            <a:xfrm>
              <a:off x="3155030" y="1682427"/>
              <a:ext cx="182457" cy="145271"/>
            </a:xfrm>
            <a:custGeom>
              <a:avLst/>
              <a:gdLst/>
              <a:ahLst/>
              <a:cxnLst/>
              <a:rect l="l" t="t" r="r" b="b"/>
              <a:pathLst>
                <a:path w="6982" h="5559" extrusionOk="0">
                  <a:moveTo>
                    <a:pt x="0" y="0"/>
                  </a:moveTo>
                  <a:lnTo>
                    <a:pt x="0" y="4933"/>
                  </a:lnTo>
                  <a:cubicBezTo>
                    <a:pt x="0" y="5279"/>
                    <a:pt x="279" y="5549"/>
                    <a:pt x="616" y="5558"/>
                  </a:cubicBezTo>
                  <a:lnTo>
                    <a:pt x="1346" y="5558"/>
                  </a:lnTo>
                  <a:lnTo>
                    <a:pt x="1346" y="5529"/>
                  </a:lnTo>
                  <a:lnTo>
                    <a:pt x="1346" y="5501"/>
                  </a:lnTo>
                  <a:cubicBezTo>
                    <a:pt x="1356" y="4718"/>
                    <a:pt x="1991" y="4087"/>
                    <a:pt x="2771" y="4087"/>
                  </a:cubicBezTo>
                  <a:cubicBezTo>
                    <a:pt x="2777" y="4087"/>
                    <a:pt x="2783" y="4087"/>
                    <a:pt x="2789" y="4087"/>
                  </a:cubicBezTo>
                  <a:cubicBezTo>
                    <a:pt x="3577" y="4097"/>
                    <a:pt x="4212" y="4741"/>
                    <a:pt x="4202" y="5529"/>
                  </a:cubicBezTo>
                  <a:lnTo>
                    <a:pt x="4202" y="5558"/>
                  </a:lnTo>
                  <a:lnTo>
                    <a:pt x="5549" y="5558"/>
                  </a:lnTo>
                  <a:lnTo>
                    <a:pt x="5549" y="4202"/>
                  </a:lnTo>
                  <a:cubicBezTo>
                    <a:pt x="6337" y="4202"/>
                    <a:pt x="6981" y="3568"/>
                    <a:pt x="6981" y="2779"/>
                  </a:cubicBezTo>
                  <a:cubicBezTo>
                    <a:pt x="6981" y="1991"/>
                    <a:pt x="6337" y="1356"/>
                    <a:pt x="5549" y="1346"/>
                  </a:cubicBezTo>
                  <a:lnTo>
                    <a:pt x="5549" y="0"/>
                  </a:lnTo>
                  <a:lnTo>
                    <a:pt x="4202" y="0"/>
                  </a:lnTo>
                  <a:cubicBezTo>
                    <a:pt x="4202" y="789"/>
                    <a:pt x="3568" y="1433"/>
                    <a:pt x="2779" y="1433"/>
                  </a:cubicBezTo>
                  <a:cubicBezTo>
                    <a:pt x="1991" y="1433"/>
                    <a:pt x="1346" y="789"/>
                    <a:pt x="134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484;p145">
              <a:extLst>
                <a:ext uri="{FF2B5EF4-FFF2-40B4-BE49-F238E27FC236}">
                  <a16:creationId xmlns:a16="http://schemas.microsoft.com/office/drawing/2014/main" id="{0E7EB70A-4A90-6C0A-8C89-4057E33E44BD}"/>
                </a:ext>
              </a:extLst>
            </p:cNvPr>
            <p:cNvSpPr/>
            <p:nvPr/>
          </p:nvSpPr>
          <p:spPr>
            <a:xfrm>
              <a:off x="3117843" y="1499997"/>
              <a:ext cx="182196" cy="219905"/>
            </a:xfrm>
            <a:custGeom>
              <a:avLst/>
              <a:gdLst/>
              <a:ahLst/>
              <a:cxnLst/>
              <a:rect l="l" t="t" r="r" b="b"/>
              <a:pathLst>
                <a:path w="6972" h="8415" extrusionOk="0">
                  <a:moveTo>
                    <a:pt x="4202" y="0"/>
                  </a:moveTo>
                  <a:cubicBezTo>
                    <a:pt x="3414" y="0"/>
                    <a:pt x="2769" y="635"/>
                    <a:pt x="2769" y="1423"/>
                  </a:cubicBezTo>
                  <a:lnTo>
                    <a:pt x="2039" y="1423"/>
                  </a:lnTo>
                  <a:cubicBezTo>
                    <a:pt x="1702" y="1423"/>
                    <a:pt x="1423" y="1702"/>
                    <a:pt x="1423" y="2048"/>
                  </a:cubicBezTo>
                  <a:lnTo>
                    <a:pt x="1423" y="2779"/>
                  </a:lnTo>
                  <a:cubicBezTo>
                    <a:pt x="635" y="2779"/>
                    <a:pt x="0" y="3414"/>
                    <a:pt x="0" y="4212"/>
                  </a:cubicBezTo>
                  <a:cubicBezTo>
                    <a:pt x="0" y="5000"/>
                    <a:pt x="635" y="5635"/>
                    <a:pt x="1423" y="5635"/>
                  </a:cubicBezTo>
                  <a:lnTo>
                    <a:pt x="1423" y="6981"/>
                  </a:lnTo>
                  <a:lnTo>
                    <a:pt x="2769" y="6981"/>
                  </a:lnTo>
                  <a:cubicBezTo>
                    <a:pt x="2769" y="7770"/>
                    <a:pt x="3414" y="8414"/>
                    <a:pt x="4202" y="8414"/>
                  </a:cubicBezTo>
                  <a:cubicBezTo>
                    <a:pt x="4991" y="8414"/>
                    <a:pt x="5625" y="7770"/>
                    <a:pt x="5625" y="6981"/>
                  </a:cubicBezTo>
                  <a:lnTo>
                    <a:pt x="6972" y="6981"/>
                  </a:lnTo>
                  <a:lnTo>
                    <a:pt x="6972" y="5635"/>
                  </a:lnTo>
                  <a:cubicBezTo>
                    <a:pt x="6183" y="5635"/>
                    <a:pt x="5548" y="4991"/>
                    <a:pt x="5548" y="4212"/>
                  </a:cubicBezTo>
                  <a:cubicBezTo>
                    <a:pt x="5548" y="3414"/>
                    <a:pt x="6183" y="2779"/>
                    <a:pt x="6972" y="2779"/>
                  </a:cubicBezTo>
                  <a:lnTo>
                    <a:pt x="6972" y="1423"/>
                  </a:lnTo>
                  <a:lnTo>
                    <a:pt x="5625" y="1423"/>
                  </a:lnTo>
                  <a:cubicBezTo>
                    <a:pt x="5625" y="635"/>
                    <a:pt x="4991" y="0"/>
                    <a:pt x="4202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485;p145">
              <a:extLst>
                <a:ext uri="{FF2B5EF4-FFF2-40B4-BE49-F238E27FC236}">
                  <a16:creationId xmlns:a16="http://schemas.microsoft.com/office/drawing/2014/main" id="{3FA7F36F-DFF1-5B1D-7431-02094B2744B6}"/>
                </a:ext>
              </a:extLst>
            </p:cNvPr>
            <p:cNvSpPr/>
            <p:nvPr/>
          </p:nvSpPr>
          <p:spPr>
            <a:xfrm>
              <a:off x="3155030" y="1682427"/>
              <a:ext cx="35200" cy="145271"/>
            </a:xfrm>
            <a:custGeom>
              <a:avLst/>
              <a:gdLst/>
              <a:ahLst/>
              <a:cxnLst/>
              <a:rect l="l" t="t" r="r" b="b"/>
              <a:pathLst>
                <a:path w="1347" h="5559" extrusionOk="0">
                  <a:moveTo>
                    <a:pt x="0" y="0"/>
                  </a:moveTo>
                  <a:lnTo>
                    <a:pt x="0" y="4933"/>
                  </a:lnTo>
                  <a:cubicBezTo>
                    <a:pt x="0" y="5279"/>
                    <a:pt x="279" y="5549"/>
                    <a:pt x="616" y="5558"/>
                  </a:cubicBezTo>
                  <a:lnTo>
                    <a:pt x="1346" y="5558"/>
                  </a:lnTo>
                  <a:lnTo>
                    <a:pt x="1346" y="5529"/>
                  </a:lnTo>
                  <a:cubicBezTo>
                    <a:pt x="1346" y="5520"/>
                    <a:pt x="1346" y="5510"/>
                    <a:pt x="1346" y="5501"/>
                  </a:cubicBezTo>
                  <a:cubicBezTo>
                    <a:pt x="1125" y="5395"/>
                    <a:pt x="981" y="5183"/>
                    <a:pt x="981" y="4943"/>
                  </a:cubicBezTo>
                  <a:lnTo>
                    <a:pt x="981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486;p145">
              <a:extLst>
                <a:ext uri="{FF2B5EF4-FFF2-40B4-BE49-F238E27FC236}">
                  <a16:creationId xmlns:a16="http://schemas.microsoft.com/office/drawing/2014/main" id="{F5EDFC40-B6B1-DA7B-7005-978E939FEA76}"/>
                </a:ext>
              </a:extLst>
            </p:cNvPr>
            <p:cNvSpPr/>
            <p:nvPr/>
          </p:nvSpPr>
          <p:spPr>
            <a:xfrm>
              <a:off x="3117843" y="1499892"/>
              <a:ext cx="122640" cy="182562"/>
            </a:xfrm>
            <a:custGeom>
              <a:avLst/>
              <a:gdLst/>
              <a:ahLst/>
              <a:cxnLst/>
              <a:rect l="l" t="t" r="r" b="b"/>
              <a:pathLst>
                <a:path w="4693" h="6986" extrusionOk="0">
                  <a:moveTo>
                    <a:pt x="4195" y="0"/>
                  </a:moveTo>
                  <a:cubicBezTo>
                    <a:pt x="3439" y="0"/>
                    <a:pt x="2769" y="613"/>
                    <a:pt x="2769" y="1427"/>
                  </a:cubicBezTo>
                  <a:lnTo>
                    <a:pt x="2039" y="1427"/>
                  </a:lnTo>
                  <a:cubicBezTo>
                    <a:pt x="1702" y="1427"/>
                    <a:pt x="1423" y="1706"/>
                    <a:pt x="1423" y="2052"/>
                  </a:cubicBezTo>
                  <a:lnTo>
                    <a:pt x="1423" y="2783"/>
                  </a:lnTo>
                  <a:cubicBezTo>
                    <a:pt x="635" y="2783"/>
                    <a:pt x="0" y="3418"/>
                    <a:pt x="0" y="4216"/>
                  </a:cubicBezTo>
                  <a:cubicBezTo>
                    <a:pt x="0" y="5004"/>
                    <a:pt x="635" y="5639"/>
                    <a:pt x="1423" y="5639"/>
                  </a:cubicBezTo>
                  <a:lnTo>
                    <a:pt x="1423" y="6985"/>
                  </a:lnTo>
                  <a:lnTo>
                    <a:pt x="2404" y="6985"/>
                  </a:lnTo>
                  <a:lnTo>
                    <a:pt x="2404" y="5639"/>
                  </a:lnTo>
                  <a:cubicBezTo>
                    <a:pt x="1616" y="5639"/>
                    <a:pt x="981" y="4995"/>
                    <a:pt x="981" y="4206"/>
                  </a:cubicBezTo>
                  <a:cubicBezTo>
                    <a:pt x="981" y="3418"/>
                    <a:pt x="1616" y="2783"/>
                    <a:pt x="2404" y="2783"/>
                  </a:cubicBezTo>
                  <a:lnTo>
                    <a:pt x="2404" y="2052"/>
                  </a:lnTo>
                  <a:cubicBezTo>
                    <a:pt x="2404" y="1712"/>
                    <a:pt x="2674" y="1437"/>
                    <a:pt x="3012" y="1437"/>
                  </a:cubicBezTo>
                  <a:cubicBezTo>
                    <a:pt x="3017" y="1437"/>
                    <a:pt x="3023" y="1437"/>
                    <a:pt x="3029" y="1437"/>
                  </a:cubicBezTo>
                  <a:lnTo>
                    <a:pt x="3760" y="1437"/>
                  </a:lnTo>
                  <a:cubicBezTo>
                    <a:pt x="3760" y="831"/>
                    <a:pt x="4135" y="302"/>
                    <a:pt x="4693" y="91"/>
                  </a:cubicBezTo>
                  <a:cubicBezTo>
                    <a:pt x="4527" y="29"/>
                    <a:pt x="4359" y="0"/>
                    <a:pt x="4195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6083;p143">
            <a:extLst>
              <a:ext uri="{FF2B5EF4-FFF2-40B4-BE49-F238E27FC236}">
                <a16:creationId xmlns:a16="http://schemas.microsoft.com/office/drawing/2014/main" id="{9E5516CA-6F65-421C-C13F-72C0D45D91A1}"/>
              </a:ext>
            </a:extLst>
          </p:cNvPr>
          <p:cNvGrpSpPr/>
          <p:nvPr/>
        </p:nvGrpSpPr>
        <p:grpSpPr>
          <a:xfrm>
            <a:off x="5122601" y="4161317"/>
            <a:ext cx="745054" cy="689451"/>
            <a:chOff x="2215075" y="2432819"/>
            <a:chExt cx="380008" cy="351648"/>
          </a:xfrm>
          <a:solidFill>
            <a:schemeClr val="accent3">
              <a:lumMod val="50000"/>
            </a:schemeClr>
          </a:solidFill>
        </p:grpSpPr>
        <p:sp>
          <p:nvSpPr>
            <p:cNvPr id="11" name="Google Shape;16084;p143">
              <a:extLst>
                <a:ext uri="{FF2B5EF4-FFF2-40B4-BE49-F238E27FC236}">
                  <a16:creationId xmlns:a16="http://schemas.microsoft.com/office/drawing/2014/main" id="{392DB87D-9F52-0647-1C51-E5A36C659B8B}"/>
                </a:ext>
              </a:extLst>
            </p:cNvPr>
            <p:cNvSpPr/>
            <p:nvPr/>
          </p:nvSpPr>
          <p:spPr>
            <a:xfrm>
              <a:off x="2339311" y="2615536"/>
              <a:ext cx="124499" cy="104725"/>
            </a:xfrm>
            <a:custGeom>
              <a:avLst/>
              <a:gdLst/>
              <a:ahLst/>
              <a:cxnLst/>
              <a:rect l="l" t="t" r="r" b="b"/>
              <a:pathLst>
                <a:path w="4741" h="3988" extrusionOk="0">
                  <a:moveTo>
                    <a:pt x="2371" y="0"/>
                  </a:moveTo>
                  <a:cubicBezTo>
                    <a:pt x="2246" y="0"/>
                    <a:pt x="2141" y="96"/>
                    <a:pt x="2141" y="230"/>
                  </a:cubicBezTo>
                  <a:lnTo>
                    <a:pt x="2141" y="2441"/>
                  </a:lnTo>
                  <a:lnTo>
                    <a:pt x="227" y="3551"/>
                  </a:lnTo>
                  <a:cubicBezTo>
                    <a:pt x="1" y="3680"/>
                    <a:pt x="129" y="3987"/>
                    <a:pt x="336" y="3987"/>
                  </a:cubicBezTo>
                  <a:cubicBezTo>
                    <a:pt x="374" y="3987"/>
                    <a:pt x="415" y="3977"/>
                    <a:pt x="457" y="3953"/>
                  </a:cubicBezTo>
                  <a:lnTo>
                    <a:pt x="2371" y="2843"/>
                  </a:lnTo>
                  <a:lnTo>
                    <a:pt x="4285" y="3953"/>
                  </a:lnTo>
                  <a:cubicBezTo>
                    <a:pt x="4326" y="3977"/>
                    <a:pt x="4367" y="3987"/>
                    <a:pt x="4405" y="3987"/>
                  </a:cubicBezTo>
                  <a:cubicBezTo>
                    <a:pt x="4612" y="3987"/>
                    <a:pt x="4741" y="3680"/>
                    <a:pt x="4514" y="3551"/>
                  </a:cubicBezTo>
                  <a:lnTo>
                    <a:pt x="2600" y="2441"/>
                  </a:lnTo>
                  <a:lnTo>
                    <a:pt x="2600" y="230"/>
                  </a:lnTo>
                  <a:cubicBezTo>
                    <a:pt x="2600" y="96"/>
                    <a:pt x="2495" y="0"/>
                    <a:pt x="23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085;p143">
              <a:extLst>
                <a:ext uri="{FF2B5EF4-FFF2-40B4-BE49-F238E27FC236}">
                  <a16:creationId xmlns:a16="http://schemas.microsoft.com/office/drawing/2014/main" id="{AA9E84E5-4476-DD40-3F73-7B738D1A1A32}"/>
                </a:ext>
              </a:extLst>
            </p:cNvPr>
            <p:cNvSpPr/>
            <p:nvPr/>
          </p:nvSpPr>
          <p:spPr>
            <a:xfrm>
              <a:off x="2472659" y="2719841"/>
              <a:ext cx="122424" cy="64626"/>
            </a:xfrm>
            <a:custGeom>
              <a:avLst/>
              <a:gdLst/>
              <a:ahLst/>
              <a:cxnLst/>
              <a:rect l="l" t="t" r="r" b="b"/>
              <a:pathLst>
                <a:path w="4662" h="2461" extrusionOk="0">
                  <a:moveTo>
                    <a:pt x="1772" y="0"/>
                  </a:moveTo>
                  <a:lnTo>
                    <a:pt x="709" y="431"/>
                  </a:lnTo>
                  <a:cubicBezTo>
                    <a:pt x="613" y="469"/>
                    <a:pt x="508" y="526"/>
                    <a:pt x="422" y="593"/>
                  </a:cubicBezTo>
                  <a:lnTo>
                    <a:pt x="403" y="613"/>
                  </a:lnTo>
                  <a:lnTo>
                    <a:pt x="384" y="632"/>
                  </a:lnTo>
                  <a:lnTo>
                    <a:pt x="374" y="641"/>
                  </a:lnTo>
                  <a:lnTo>
                    <a:pt x="346" y="660"/>
                  </a:lnTo>
                  <a:cubicBezTo>
                    <a:pt x="154" y="852"/>
                    <a:pt x="39" y="1101"/>
                    <a:pt x="1" y="1359"/>
                  </a:cubicBezTo>
                  <a:lnTo>
                    <a:pt x="1" y="1407"/>
                  </a:lnTo>
                  <a:lnTo>
                    <a:pt x="1" y="1426"/>
                  </a:lnTo>
                  <a:lnTo>
                    <a:pt x="1" y="1455"/>
                  </a:lnTo>
                  <a:lnTo>
                    <a:pt x="1" y="1483"/>
                  </a:lnTo>
                  <a:lnTo>
                    <a:pt x="1" y="1493"/>
                  </a:lnTo>
                  <a:lnTo>
                    <a:pt x="1" y="1550"/>
                  </a:lnTo>
                  <a:lnTo>
                    <a:pt x="1" y="1713"/>
                  </a:lnTo>
                  <a:lnTo>
                    <a:pt x="1" y="2239"/>
                  </a:lnTo>
                  <a:cubicBezTo>
                    <a:pt x="10" y="2367"/>
                    <a:pt x="115" y="2460"/>
                    <a:pt x="241" y="2460"/>
                  </a:cubicBezTo>
                  <a:cubicBezTo>
                    <a:pt x="247" y="2460"/>
                    <a:pt x="253" y="2460"/>
                    <a:pt x="259" y="2460"/>
                  </a:cubicBezTo>
                  <a:lnTo>
                    <a:pt x="4403" y="2460"/>
                  </a:lnTo>
                  <a:cubicBezTo>
                    <a:pt x="4410" y="2460"/>
                    <a:pt x="4416" y="2460"/>
                    <a:pt x="4422" y="2460"/>
                  </a:cubicBezTo>
                  <a:cubicBezTo>
                    <a:pt x="4548" y="2460"/>
                    <a:pt x="4653" y="2367"/>
                    <a:pt x="4662" y="2239"/>
                  </a:cubicBezTo>
                  <a:lnTo>
                    <a:pt x="4662" y="1723"/>
                  </a:lnTo>
                  <a:lnTo>
                    <a:pt x="4662" y="1550"/>
                  </a:lnTo>
                  <a:lnTo>
                    <a:pt x="4623" y="1550"/>
                  </a:lnTo>
                  <a:lnTo>
                    <a:pt x="4623" y="1493"/>
                  </a:lnTo>
                  <a:lnTo>
                    <a:pt x="4623" y="1483"/>
                  </a:lnTo>
                  <a:lnTo>
                    <a:pt x="4623" y="1455"/>
                  </a:lnTo>
                  <a:lnTo>
                    <a:pt x="4623" y="1426"/>
                  </a:lnTo>
                  <a:lnTo>
                    <a:pt x="4623" y="1407"/>
                  </a:lnTo>
                  <a:lnTo>
                    <a:pt x="4623" y="1359"/>
                  </a:lnTo>
                  <a:cubicBezTo>
                    <a:pt x="4585" y="1101"/>
                    <a:pt x="4470" y="852"/>
                    <a:pt x="4279" y="660"/>
                  </a:cubicBezTo>
                  <a:lnTo>
                    <a:pt x="4250" y="641"/>
                  </a:lnTo>
                  <a:lnTo>
                    <a:pt x="4241" y="632"/>
                  </a:lnTo>
                  <a:lnTo>
                    <a:pt x="4221" y="613"/>
                  </a:lnTo>
                  <a:lnTo>
                    <a:pt x="4193" y="593"/>
                  </a:lnTo>
                  <a:cubicBezTo>
                    <a:pt x="4116" y="526"/>
                    <a:pt x="4011" y="469"/>
                    <a:pt x="3906" y="431"/>
                  </a:cubicBezTo>
                  <a:lnTo>
                    <a:pt x="2853" y="0"/>
                  </a:lnTo>
                  <a:lnTo>
                    <a:pt x="2585" y="278"/>
                  </a:lnTo>
                  <a:lnTo>
                    <a:pt x="2307" y="546"/>
                  </a:lnTo>
                  <a:lnTo>
                    <a:pt x="2039" y="278"/>
                  </a:lnTo>
                  <a:lnTo>
                    <a:pt x="17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086;p143">
              <a:extLst>
                <a:ext uri="{FF2B5EF4-FFF2-40B4-BE49-F238E27FC236}">
                  <a16:creationId xmlns:a16="http://schemas.microsoft.com/office/drawing/2014/main" id="{D1241FE4-4FF7-68FA-F18D-FBD2B419E5CE}"/>
                </a:ext>
              </a:extLst>
            </p:cNvPr>
            <p:cNvSpPr/>
            <p:nvPr/>
          </p:nvSpPr>
          <p:spPr>
            <a:xfrm>
              <a:off x="2471162" y="2720078"/>
              <a:ext cx="50052" cy="64390"/>
            </a:xfrm>
            <a:custGeom>
              <a:avLst/>
              <a:gdLst/>
              <a:ahLst/>
              <a:cxnLst/>
              <a:rect l="l" t="t" r="r" b="b"/>
              <a:pathLst>
                <a:path w="1906" h="2452" extrusionOk="0">
                  <a:moveTo>
                    <a:pt x="1809" y="1"/>
                  </a:moveTo>
                  <a:lnTo>
                    <a:pt x="757" y="412"/>
                  </a:lnTo>
                  <a:cubicBezTo>
                    <a:pt x="297" y="594"/>
                    <a:pt x="1" y="1044"/>
                    <a:pt x="20" y="1541"/>
                  </a:cubicBezTo>
                  <a:lnTo>
                    <a:pt x="20" y="2230"/>
                  </a:lnTo>
                  <a:cubicBezTo>
                    <a:pt x="29" y="2358"/>
                    <a:pt x="134" y="2451"/>
                    <a:pt x="260" y="2451"/>
                  </a:cubicBezTo>
                  <a:cubicBezTo>
                    <a:pt x="266" y="2451"/>
                    <a:pt x="272" y="2451"/>
                    <a:pt x="278" y="2451"/>
                  </a:cubicBezTo>
                  <a:lnTo>
                    <a:pt x="336" y="2451"/>
                  </a:lnTo>
                  <a:lnTo>
                    <a:pt x="336" y="1541"/>
                  </a:lnTo>
                  <a:cubicBezTo>
                    <a:pt x="316" y="1053"/>
                    <a:pt x="604" y="594"/>
                    <a:pt x="1063" y="412"/>
                  </a:cubicBezTo>
                  <a:lnTo>
                    <a:pt x="1905" y="87"/>
                  </a:lnTo>
                  <a:lnTo>
                    <a:pt x="180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087;p143">
              <a:extLst>
                <a:ext uri="{FF2B5EF4-FFF2-40B4-BE49-F238E27FC236}">
                  <a16:creationId xmlns:a16="http://schemas.microsoft.com/office/drawing/2014/main" id="{FB3D24EC-C5CE-718D-EE50-3D4F55724E6F}"/>
                </a:ext>
              </a:extLst>
            </p:cNvPr>
            <p:cNvSpPr/>
            <p:nvPr/>
          </p:nvSpPr>
          <p:spPr>
            <a:xfrm>
              <a:off x="2494035" y="2618294"/>
              <a:ext cx="77178" cy="54805"/>
            </a:xfrm>
            <a:custGeom>
              <a:avLst/>
              <a:gdLst/>
              <a:ahLst/>
              <a:cxnLst/>
              <a:rect l="l" t="t" r="r" b="b"/>
              <a:pathLst>
                <a:path w="2939" h="2087" extrusionOk="0">
                  <a:moveTo>
                    <a:pt x="2594" y="1800"/>
                  </a:moveTo>
                  <a:lnTo>
                    <a:pt x="2584" y="1809"/>
                  </a:lnTo>
                  <a:lnTo>
                    <a:pt x="2556" y="1829"/>
                  </a:lnTo>
                  <a:lnTo>
                    <a:pt x="2594" y="1800"/>
                  </a:lnTo>
                  <a:close/>
                  <a:moveTo>
                    <a:pt x="1417" y="1"/>
                  </a:moveTo>
                  <a:cubicBezTo>
                    <a:pt x="632" y="1"/>
                    <a:pt x="0" y="632"/>
                    <a:pt x="0" y="1417"/>
                  </a:cubicBezTo>
                  <a:lnTo>
                    <a:pt x="0" y="2087"/>
                  </a:lnTo>
                  <a:cubicBezTo>
                    <a:pt x="0" y="2087"/>
                    <a:pt x="316" y="2049"/>
                    <a:pt x="355" y="1896"/>
                  </a:cubicBezTo>
                  <a:cubicBezTo>
                    <a:pt x="374" y="1876"/>
                    <a:pt x="383" y="1867"/>
                    <a:pt x="393" y="1848"/>
                  </a:cubicBezTo>
                  <a:cubicBezTo>
                    <a:pt x="575" y="1848"/>
                    <a:pt x="1426" y="1829"/>
                    <a:pt x="1915" y="1245"/>
                  </a:cubicBezTo>
                  <a:cubicBezTo>
                    <a:pt x="2020" y="1532"/>
                    <a:pt x="2249" y="1762"/>
                    <a:pt x="2546" y="1848"/>
                  </a:cubicBezTo>
                  <a:cubicBezTo>
                    <a:pt x="2556" y="1867"/>
                    <a:pt x="2565" y="1886"/>
                    <a:pt x="2584" y="1896"/>
                  </a:cubicBezTo>
                  <a:cubicBezTo>
                    <a:pt x="2623" y="2058"/>
                    <a:pt x="2939" y="2087"/>
                    <a:pt x="2939" y="2087"/>
                  </a:cubicBezTo>
                  <a:lnTo>
                    <a:pt x="2939" y="1417"/>
                  </a:lnTo>
                  <a:cubicBezTo>
                    <a:pt x="2939" y="642"/>
                    <a:pt x="2316" y="10"/>
                    <a:pt x="15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088;p143">
              <a:extLst>
                <a:ext uri="{FF2B5EF4-FFF2-40B4-BE49-F238E27FC236}">
                  <a16:creationId xmlns:a16="http://schemas.microsoft.com/office/drawing/2014/main" id="{1E3DCC5F-2A11-B855-CC47-3AD87B9DFF5E}"/>
                </a:ext>
              </a:extLst>
            </p:cNvPr>
            <p:cNvSpPr/>
            <p:nvPr/>
          </p:nvSpPr>
          <p:spPr>
            <a:xfrm>
              <a:off x="2494035" y="2618294"/>
              <a:ext cx="41990" cy="54805"/>
            </a:xfrm>
            <a:custGeom>
              <a:avLst/>
              <a:gdLst/>
              <a:ahLst/>
              <a:cxnLst/>
              <a:rect l="l" t="t" r="r" b="b"/>
              <a:pathLst>
                <a:path w="1599" h="2087" extrusionOk="0">
                  <a:moveTo>
                    <a:pt x="1417" y="1"/>
                  </a:moveTo>
                  <a:cubicBezTo>
                    <a:pt x="642" y="1"/>
                    <a:pt x="0" y="632"/>
                    <a:pt x="0" y="1417"/>
                  </a:cubicBezTo>
                  <a:lnTo>
                    <a:pt x="0" y="2087"/>
                  </a:lnTo>
                  <a:cubicBezTo>
                    <a:pt x="87" y="2077"/>
                    <a:pt x="173" y="2049"/>
                    <a:pt x="249" y="2010"/>
                  </a:cubicBezTo>
                  <a:lnTo>
                    <a:pt x="249" y="1781"/>
                  </a:lnTo>
                  <a:lnTo>
                    <a:pt x="249" y="1417"/>
                  </a:lnTo>
                  <a:cubicBezTo>
                    <a:pt x="249" y="661"/>
                    <a:pt x="843" y="39"/>
                    <a:pt x="15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089;p143">
              <a:extLst>
                <a:ext uri="{FF2B5EF4-FFF2-40B4-BE49-F238E27FC236}">
                  <a16:creationId xmlns:a16="http://schemas.microsoft.com/office/drawing/2014/main" id="{97384C73-057E-9161-513C-372A039AC2FA}"/>
                </a:ext>
              </a:extLst>
            </p:cNvPr>
            <p:cNvSpPr/>
            <p:nvPr/>
          </p:nvSpPr>
          <p:spPr>
            <a:xfrm>
              <a:off x="2560893" y="2667321"/>
              <a:ext cx="16859" cy="22794"/>
            </a:xfrm>
            <a:custGeom>
              <a:avLst/>
              <a:gdLst/>
              <a:ahLst/>
              <a:cxnLst/>
              <a:rect l="l" t="t" r="r" b="b"/>
              <a:pathLst>
                <a:path w="642" h="868" extrusionOk="0">
                  <a:moveTo>
                    <a:pt x="174" y="0"/>
                  </a:moveTo>
                  <a:cubicBezTo>
                    <a:pt x="81" y="0"/>
                    <a:pt x="0" y="78"/>
                    <a:pt x="0" y="182"/>
                  </a:cubicBezTo>
                  <a:lnTo>
                    <a:pt x="0" y="689"/>
                  </a:lnTo>
                  <a:cubicBezTo>
                    <a:pt x="0" y="796"/>
                    <a:pt x="85" y="867"/>
                    <a:pt x="181" y="867"/>
                  </a:cubicBezTo>
                  <a:cubicBezTo>
                    <a:pt x="197" y="867"/>
                    <a:pt x="214" y="865"/>
                    <a:pt x="230" y="861"/>
                  </a:cubicBezTo>
                  <a:cubicBezTo>
                    <a:pt x="268" y="852"/>
                    <a:pt x="297" y="832"/>
                    <a:pt x="335" y="813"/>
                  </a:cubicBezTo>
                  <a:cubicBezTo>
                    <a:pt x="364" y="785"/>
                    <a:pt x="393" y="756"/>
                    <a:pt x="431" y="727"/>
                  </a:cubicBezTo>
                  <a:cubicBezTo>
                    <a:pt x="641" y="488"/>
                    <a:pt x="536" y="105"/>
                    <a:pt x="230" y="9"/>
                  </a:cubicBezTo>
                  <a:cubicBezTo>
                    <a:pt x="211" y="3"/>
                    <a:pt x="192" y="0"/>
                    <a:pt x="1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090;p143">
              <a:extLst>
                <a:ext uri="{FF2B5EF4-FFF2-40B4-BE49-F238E27FC236}">
                  <a16:creationId xmlns:a16="http://schemas.microsoft.com/office/drawing/2014/main" id="{83674EF5-3039-2466-F2CB-B3BF9DE761FF}"/>
                </a:ext>
              </a:extLst>
            </p:cNvPr>
            <p:cNvSpPr/>
            <p:nvPr/>
          </p:nvSpPr>
          <p:spPr>
            <a:xfrm>
              <a:off x="2487758" y="2667295"/>
              <a:ext cx="17095" cy="22899"/>
            </a:xfrm>
            <a:custGeom>
              <a:avLst/>
              <a:gdLst/>
              <a:ahLst/>
              <a:cxnLst/>
              <a:rect l="l" t="t" r="r" b="b"/>
              <a:pathLst>
                <a:path w="651" h="872" extrusionOk="0">
                  <a:moveTo>
                    <a:pt x="469" y="1"/>
                  </a:moveTo>
                  <a:cubicBezTo>
                    <a:pt x="450" y="1"/>
                    <a:pt x="431" y="4"/>
                    <a:pt x="412" y="10"/>
                  </a:cubicBezTo>
                  <a:cubicBezTo>
                    <a:pt x="0" y="144"/>
                    <a:pt x="0" y="728"/>
                    <a:pt x="412" y="862"/>
                  </a:cubicBezTo>
                  <a:cubicBezTo>
                    <a:pt x="432" y="868"/>
                    <a:pt x="452" y="871"/>
                    <a:pt x="471" y="871"/>
                  </a:cubicBezTo>
                  <a:cubicBezTo>
                    <a:pt x="571" y="871"/>
                    <a:pt x="651" y="794"/>
                    <a:pt x="651" y="690"/>
                  </a:cubicBezTo>
                  <a:lnTo>
                    <a:pt x="651" y="183"/>
                  </a:lnTo>
                  <a:cubicBezTo>
                    <a:pt x="651" y="125"/>
                    <a:pt x="622" y="68"/>
                    <a:pt x="574" y="39"/>
                  </a:cubicBezTo>
                  <a:cubicBezTo>
                    <a:pt x="543" y="14"/>
                    <a:pt x="506" y="1"/>
                    <a:pt x="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091;p143">
              <a:extLst>
                <a:ext uri="{FF2B5EF4-FFF2-40B4-BE49-F238E27FC236}">
                  <a16:creationId xmlns:a16="http://schemas.microsoft.com/office/drawing/2014/main" id="{AE00CE32-26E3-5E61-8E70-79C517F0498D}"/>
                </a:ext>
              </a:extLst>
            </p:cNvPr>
            <p:cNvSpPr/>
            <p:nvPr/>
          </p:nvSpPr>
          <p:spPr>
            <a:xfrm>
              <a:off x="2518666" y="2707184"/>
              <a:ext cx="28413" cy="32536"/>
            </a:xfrm>
            <a:custGeom>
              <a:avLst/>
              <a:gdLst/>
              <a:ahLst/>
              <a:cxnLst/>
              <a:rect l="l" t="t" r="r" b="b"/>
              <a:pathLst>
                <a:path w="1082" h="1239" extrusionOk="0">
                  <a:moveTo>
                    <a:pt x="188" y="1"/>
                  </a:moveTo>
                  <a:cubicBezTo>
                    <a:pt x="87" y="1"/>
                    <a:pt x="0" y="80"/>
                    <a:pt x="0" y="176"/>
                  </a:cubicBezTo>
                  <a:lnTo>
                    <a:pt x="0" y="702"/>
                  </a:lnTo>
                  <a:cubicBezTo>
                    <a:pt x="0" y="750"/>
                    <a:pt x="20" y="798"/>
                    <a:pt x="58" y="836"/>
                  </a:cubicBezTo>
                  <a:lnTo>
                    <a:pt x="412" y="1190"/>
                  </a:lnTo>
                  <a:cubicBezTo>
                    <a:pt x="441" y="1219"/>
                    <a:pt x="488" y="1238"/>
                    <a:pt x="536" y="1238"/>
                  </a:cubicBezTo>
                  <a:cubicBezTo>
                    <a:pt x="575" y="1238"/>
                    <a:pt x="622" y="1219"/>
                    <a:pt x="661" y="1181"/>
                  </a:cubicBezTo>
                  <a:lnTo>
                    <a:pt x="1024" y="798"/>
                  </a:lnTo>
                  <a:cubicBezTo>
                    <a:pt x="1063" y="769"/>
                    <a:pt x="1072" y="721"/>
                    <a:pt x="1082" y="683"/>
                  </a:cubicBezTo>
                  <a:lnTo>
                    <a:pt x="1082" y="185"/>
                  </a:lnTo>
                  <a:cubicBezTo>
                    <a:pt x="1082" y="137"/>
                    <a:pt x="1063" y="90"/>
                    <a:pt x="1024" y="61"/>
                  </a:cubicBezTo>
                  <a:cubicBezTo>
                    <a:pt x="996" y="23"/>
                    <a:pt x="948" y="4"/>
                    <a:pt x="900" y="4"/>
                  </a:cubicBezTo>
                  <a:lnTo>
                    <a:pt x="862" y="4"/>
                  </a:lnTo>
                  <a:cubicBezTo>
                    <a:pt x="785" y="23"/>
                    <a:pt x="718" y="32"/>
                    <a:pt x="651" y="32"/>
                  </a:cubicBezTo>
                  <a:lnTo>
                    <a:pt x="431" y="32"/>
                  </a:lnTo>
                  <a:cubicBezTo>
                    <a:pt x="364" y="32"/>
                    <a:pt x="287" y="23"/>
                    <a:pt x="220" y="4"/>
                  </a:cubicBezTo>
                  <a:cubicBezTo>
                    <a:pt x="210" y="2"/>
                    <a:pt x="199" y="1"/>
                    <a:pt x="1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092;p143">
              <a:extLst>
                <a:ext uri="{FF2B5EF4-FFF2-40B4-BE49-F238E27FC236}">
                  <a16:creationId xmlns:a16="http://schemas.microsoft.com/office/drawing/2014/main" id="{D0B2EBCA-25DA-21D1-6E67-60EEC984CBE0}"/>
                </a:ext>
              </a:extLst>
            </p:cNvPr>
            <p:cNvSpPr/>
            <p:nvPr/>
          </p:nvSpPr>
          <p:spPr>
            <a:xfrm>
              <a:off x="2518404" y="2707446"/>
              <a:ext cx="17384" cy="32510"/>
            </a:xfrm>
            <a:custGeom>
              <a:avLst/>
              <a:gdLst/>
              <a:ahLst/>
              <a:cxnLst/>
              <a:rect l="l" t="t" r="r" b="b"/>
              <a:pathLst>
                <a:path w="662" h="1238" extrusionOk="0">
                  <a:moveTo>
                    <a:pt x="182" y="0"/>
                  </a:moveTo>
                  <a:cubicBezTo>
                    <a:pt x="89" y="0"/>
                    <a:pt x="10" y="80"/>
                    <a:pt x="10" y="175"/>
                  </a:cubicBezTo>
                  <a:lnTo>
                    <a:pt x="10" y="702"/>
                  </a:lnTo>
                  <a:cubicBezTo>
                    <a:pt x="1" y="750"/>
                    <a:pt x="20" y="797"/>
                    <a:pt x="58" y="836"/>
                  </a:cubicBezTo>
                  <a:lnTo>
                    <a:pt x="422" y="1180"/>
                  </a:lnTo>
                  <a:cubicBezTo>
                    <a:pt x="451" y="1218"/>
                    <a:pt x="498" y="1238"/>
                    <a:pt x="537" y="1238"/>
                  </a:cubicBezTo>
                  <a:cubicBezTo>
                    <a:pt x="585" y="1238"/>
                    <a:pt x="632" y="1209"/>
                    <a:pt x="661" y="1180"/>
                  </a:cubicBezTo>
                  <a:cubicBezTo>
                    <a:pt x="632" y="1171"/>
                    <a:pt x="604" y="1152"/>
                    <a:pt x="585" y="1132"/>
                  </a:cubicBezTo>
                  <a:lnTo>
                    <a:pt x="221" y="778"/>
                  </a:lnTo>
                  <a:cubicBezTo>
                    <a:pt x="183" y="740"/>
                    <a:pt x="163" y="692"/>
                    <a:pt x="163" y="644"/>
                  </a:cubicBezTo>
                  <a:lnTo>
                    <a:pt x="163" y="118"/>
                  </a:lnTo>
                  <a:cubicBezTo>
                    <a:pt x="173" y="80"/>
                    <a:pt x="183" y="32"/>
                    <a:pt x="211" y="3"/>
                  </a:cubicBezTo>
                  <a:cubicBezTo>
                    <a:pt x="201" y="1"/>
                    <a:pt x="192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093;p143">
              <a:extLst>
                <a:ext uri="{FF2B5EF4-FFF2-40B4-BE49-F238E27FC236}">
                  <a16:creationId xmlns:a16="http://schemas.microsoft.com/office/drawing/2014/main" id="{602110FF-373E-64C3-9325-B9494DB3FAC1}"/>
                </a:ext>
              </a:extLst>
            </p:cNvPr>
            <p:cNvSpPr/>
            <p:nvPr/>
          </p:nvSpPr>
          <p:spPr>
            <a:xfrm>
              <a:off x="2502333" y="2650357"/>
              <a:ext cx="60844" cy="65230"/>
            </a:xfrm>
            <a:custGeom>
              <a:avLst/>
              <a:gdLst/>
              <a:ahLst/>
              <a:cxnLst/>
              <a:rect l="l" t="t" r="r" b="b"/>
              <a:pathLst>
                <a:path w="2317" h="2484" extrusionOk="0">
                  <a:moveTo>
                    <a:pt x="1594" y="0"/>
                  </a:moveTo>
                  <a:cubicBezTo>
                    <a:pt x="1582" y="0"/>
                    <a:pt x="1570" y="5"/>
                    <a:pt x="1560" y="14"/>
                  </a:cubicBezTo>
                  <a:cubicBezTo>
                    <a:pt x="1311" y="206"/>
                    <a:pt x="1024" y="340"/>
                    <a:pt x="728" y="426"/>
                  </a:cubicBezTo>
                  <a:cubicBezTo>
                    <a:pt x="632" y="454"/>
                    <a:pt x="536" y="474"/>
                    <a:pt x="441" y="493"/>
                  </a:cubicBezTo>
                  <a:cubicBezTo>
                    <a:pt x="354" y="512"/>
                    <a:pt x="259" y="521"/>
                    <a:pt x="163" y="531"/>
                  </a:cubicBezTo>
                  <a:cubicBezTo>
                    <a:pt x="77" y="531"/>
                    <a:pt x="0" y="617"/>
                    <a:pt x="0" y="703"/>
                  </a:cubicBezTo>
                  <a:lnTo>
                    <a:pt x="0" y="1431"/>
                  </a:lnTo>
                  <a:cubicBezTo>
                    <a:pt x="0" y="2014"/>
                    <a:pt x="469" y="2483"/>
                    <a:pt x="1053" y="2483"/>
                  </a:cubicBezTo>
                  <a:lnTo>
                    <a:pt x="1264" y="2483"/>
                  </a:lnTo>
                  <a:cubicBezTo>
                    <a:pt x="1847" y="2483"/>
                    <a:pt x="2316" y="2014"/>
                    <a:pt x="2316" y="1431"/>
                  </a:cubicBezTo>
                  <a:lnTo>
                    <a:pt x="2316" y="675"/>
                  </a:lnTo>
                  <a:cubicBezTo>
                    <a:pt x="2316" y="608"/>
                    <a:pt x="2278" y="541"/>
                    <a:pt x="2201" y="512"/>
                  </a:cubicBezTo>
                  <a:cubicBezTo>
                    <a:pt x="2182" y="502"/>
                    <a:pt x="2163" y="493"/>
                    <a:pt x="2144" y="483"/>
                  </a:cubicBezTo>
                  <a:cubicBezTo>
                    <a:pt x="1933" y="407"/>
                    <a:pt x="1771" y="253"/>
                    <a:pt x="1666" y="52"/>
                  </a:cubicBezTo>
                  <a:lnTo>
                    <a:pt x="1656" y="43"/>
                  </a:lnTo>
                  <a:cubicBezTo>
                    <a:pt x="1643" y="17"/>
                    <a:pt x="1618" y="0"/>
                    <a:pt x="15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094;p143">
              <a:extLst>
                <a:ext uri="{FF2B5EF4-FFF2-40B4-BE49-F238E27FC236}">
                  <a16:creationId xmlns:a16="http://schemas.microsoft.com/office/drawing/2014/main" id="{D30DE685-A71F-5CBF-C57C-51B964C9A653}"/>
                </a:ext>
              </a:extLst>
            </p:cNvPr>
            <p:cNvSpPr/>
            <p:nvPr/>
          </p:nvSpPr>
          <p:spPr>
            <a:xfrm>
              <a:off x="2502569" y="2650331"/>
              <a:ext cx="44012" cy="65256"/>
            </a:xfrm>
            <a:custGeom>
              <a:avLst/>
              <a:gdLst/>
              <a:ahLst/>
              <a:cxnLst/>
              <a:rect l="l" t="t" r="r" b="b"/>
              <a:pathLst>
                <a:path w="1676" h="2485" extrusionOk="0">
                  <a:moveTo>
                    <a:pt x="1596" y="1"/>
                  </a:moveTo>
                  <a:cubicBezTo>
                    <a:pt x="1583" y="1"/>
                    <a:pt x="1571" y="5"/>
                    <a:pt x="1561" y="15"/>
                  </a:cubicBezTo>
                  <a:cubicBezTo>
                    <a:pt x="1312" y="207"/>
                    <a:pt x="1025" y="341"/>
                    <a:pt x="719" y="427"/>
                  </a:cubicBezTo>
                  <a:cubicBezTo>
                    <a:pt x="633" y="455"/>
                    <a:pt x="537" y="475"/>
                    <a:pt x="441" y="494"/>
                  </a:cubicBezTo>
                  <a:cubicBezTo>
                    <a:pt x="345" y="513"/>
                    <a:pt x="259" y="522"/>
                    <a:pt x="164" y="532"/>
                  </a:cubicBezTo>
                  <a:cubicBezTo>
                    <a:pt x="68" y="532"/>
                    <a:pt x="1" y="609"/>
                    <a:pt x="1" y="704"/>
                  </a:cubicBezTo>
                  <a:lnTo>
                    <a:pt x="1" y="1432"/>
                  </a:lnTo>
                  <a:cubicBezTo>
                    <a:pt x="1" y="2015"/>
                    <a:pt x="470" y="2484"/>
                    <a:pt x="1044" y="2484"/>
                  </a:cubicBezTo>
                  <a:lnTo>
                    <a:pt x="1264" y="2484"/>
                  </a:lnTo>
                  <a:cubicBezTo>
                    <a:pt x="680" y="2484"/>
                    <a:pt x="211" y="2015"/>
                    <a:pt x="211" y="1432"/>
                  </a:cubicBezTo>
                  <a:lnTo>
                    <a:pt x="211" y="704"/>
                  </a:lnTo>
                  <a:cubicBezTo>
                    <a:pt x="211" y="618"/>
                    <a:pt x="278" y="532"/>
                    <a:pt x="374" y="532"/>
                  </a:cubicBezTo>
                  <a:cubicBezTo>
                    <a:pt x="470" y="522"/>
                    <a:pt x="566" y="513"/>
                    <a:pt x="652" y="494"/>
                  </a:cubicBezTo>
                  <a:cubicBezTo>
                    <a:pt x="747" y="475"/>
                    <a:pt x="843" y="455"/>
                    <a:pt x="939" y="427"/>
                  </a:cubicBezTo>
                  <a:cubicBezTo>
                    <a:pt x="1197" y="350"/>
                    <a:pt x="1446" y="235"/>
                    <a:pt x="1676" y="82"/>
                  </a:cubicBezTo>
                  <a:lnTo>
                    <a:pt x="1666" y="53"/>
                  </a:lnTo>
                  <a:lnTo>
                    <a:pt x="1657" y="34"/>
                  </a:lnTo>
                  <a:cubicBezTo>
                    <a:pt x="1644" y="16"/>
                    <a:pt x="1619" y="1"/>
                    <a:pt x="15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095;p143">
              <a:extLst>
                <a:ext uri="{FF2B5EF4-FFF2-40B4-BE49-F238E27FC236}">
                  <a16:creationId xmlns:a16="http://schemas.microsoft.com/office/drawing/2014/main" id="{1CE4D7BE-E17A-453B-9CB5-746F327AD88F}"/>
                </a:ext>
              </a:extLst>
            </p:cNvPr>
            <p:cNvSpPr/>
            <p:nvPr/>
          </p:nvSpPr>
          <p:spPr>
            <a:xfrm>
              <a:off x="2345009" y="2534367"/>
              <a:ext cx="122162" cy="64363"/>
            </a:xfrm>
            <a:custGeom>
              <a:avLst/>
              <a:gdLst/>
              <a:ahLst/>
              <a:cxnLst/>
              <a:rect l="l" t="t" r="r" b="b"/>
              <a:pathLst>
                <a:path w="4652" h="2451" extrusionOk="0">
                  <a:moveTo>
                    <a:pt x="1771" y="0"/>
                  </a:moveTo>
                  <a:lnTo>
                    <a:pt x="708" y="421"/>
                  </a:lnTo>
                  <a:cubicBezTo>
                    <a:pt x="603" y="460"/>
                    <a:pt x="508" y="517"/>
                    <a:pt x="421" y="594"/>
                  </a:cubicBezTo>
                  <a:lnTo>
                    <a:pt x="402" y="613"/>
                  </a:lnTo>
                  <a:lnTo>
                    <a:pt x="383" y="622"/>
                  </a:lnTo>
                  <a:lnTo>
                    <a:pt x="374" y="632"/>
                  </a:lnTo>
                  <a:lnTo>
                    <a:pt x="345" y="661"/>
                  </a:lnTo>
                  <a:cubicBezTo>
                    <a:pt x="153" y="842"/>
                    <a:pt x="29" y="1091"/>
                    <a:pt x="0" y="1359"/>
                  </a:cubicBezTo>
                  <a:lnTo>
                    <a:pt x="0" y="1407"/>
                  </a:lnTo>
                  <a:lnTo>
                    <a:pt x="0" y="1417"/>
                  </a:lnTo>
                  <a:lnTo>
                    <a:pt x="0" y="1455"/>
                  </a:lnTo>
                  <a:lnTo>
                    <a:pt x="0" y="1484"/>
                  </a:lnTo>
                  <a:lnTo>
                    <a:pt x="0" y="1541"/>
                  </a:lnTo>
                  <a:lnTo>
                    <a:pt x="0" y="1713"/>
                  </a:lnTo>
                  <a:lnTo>
                    <a:pt x="0" y="2230"/>
                  </a:lnTo>
                  <a:cubicBezTo>
                    <a:pt x="0" y="2358"/>
                    <a:pt x="113" y="2451"/>
                    <a:pt x="240" y="2451"/>
                  </a:cubicBezTo>
                  <a:cubicBezTo>
                    <a:pt x="246" y="2451"/>
                    <a:pt x="253" y="2451"/>
                    <a:pt x="259" y="2450"/>
                  </a:cubicBezTo>
                  <a:lnTo>
                    <a:pt x="4403" y="2450"/>
                  </a:lnTo>
                  <a:cubicBezTo>
                    <a:pt x="4408" y="2451"/>
                    <a:pt x="4414" y="2451"/>
                    <a:pt x="4420" y="2451"/>
                  </a:cubicBezTo>
                  <a:cubicBezTo>
                    <a:pt x="4538" y="2451"/>
                    <a:pt x="4651" y="2358"/>
                    <a:pt x="4651" y="2230"/>
                  </a:cubicBezTo>
                  <a:lnTo>
                    <a:pt x="4651" y="1713"/>
                  </a:lnTo>
                  <a:lnTo>
                    <a:pt x="4651" y="1541"/>
                  </a:lnTo>
                  <a:lnTo>
                    <a:pt x="4613" y="1541"/>
                  </a:lnTo>
                  <a:lnTo>
                    <a:pt x="4613" y="1493"/>
                  </a:lnTo>
                  <a:lnTo>
                    <a:pt x="4613" y="1484"/>
                  </a:lnTo>
                  <a:lnTo>
                    <a:pt x="4613" y="1455"/>
                  </a:lnTo>
                  <a:lnTo>
                    <a:pt x="4613" y="1417"/>
                  </a:lnTo>
                  <a:lnTo>
                    <a:pt x="4613" y="1407"/>
                  </a:lnTo>
                  <a:lnTo>
                    <a:pt x="4613" y="1359"/>
                  </a:lnTo>
                  <a:cubicBezTo>
                    <a:pt x="4584" y="1091"/>
                    <a:pt x="4460" y="842"/>
                    <a:pt x="4269" y="661"/>
                  </a:cubicBezTo>
                  <a:lnTo>
                    <a:pt x="4249" y="632"/>
                  </a:lnTo>
                  <a:lnTo>
                    <a:pt x="4230" y="622"/>
                  </a:lnTo>
                  <a:lnTo>
                    <a:pt x="4221" y="613"/>
                  </a:lnTo>
                  <a:lnTo>
                    <a:pt x="4192" y="594"/>
                  </a:lnTo>
                  <a:cubicBezTo>
                    <a:pt x="4106" y="517"/>
                    <a:pt x="4010" y="460"/>
                    <a:pt x="3905" y="421"/>
                  </a:cubicBezTo>
                  <a:lnTo>
                    <a:pt x="2843" y="0"/>
                  </a:lnTo>
                  <a:lnTo>
                    <a:pt x="2584" y="278"/>
                  </a:lnTo>
                  <a:lnTo>
                    <a:pt x="2307" y="536"/>
                  </a:lnTo>
                  <a:lnTo>
                    <a:pt x="2039" y="278"/>
                  </a:lnTo>
                  <a:lnTo>
                    <a:pt x="177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096;p143">
              <a:extLst>
                <a:ext uri="{FF2B5EF4-FFF2-40B4-BE49-F238E27FC236}">
                  <a16:creationId xmlns:a16="http://schemas.microsoft.com/office/drawing/2014/main" id="{6A799390-E005-407E-9633-2D407779E184}"/>
                </a:ext>
              </a:extLst>
            </p:cNvPr>
            <p:cNvSpPr/>
            <p:nvPr/>
          </p:nvSpPr>
          <p:spPr>
            <a:xfrm>
              <a:off x="2343486" y="2534367"/>
              <a:ext cx="49789" cy="64416"/>
            </a:xfrm>
            <a:custGeom>
              <a:avLst/>
              <a:gdLst/>
              <a:ahLst/>
              <a:cxnLst/>
              <a:rect l="l" t="t" r="r" b="b"/>
              <a:pathLst>
                <a:path w="1896" h="2453" extrusionOk="0">
                  <a:moveTo>
                    <a:pt x="1810" y="0"/>
                  </a:moveTo>
                  <a:lnTo>
                    <a:pt x="747" y="412"/>
                  </a:lnTo>
                  <a:cubicBezTo>
                    <a:pt x="298" y="603"/>
                    <a:pt x="1" y="1053"/>
                    <a:pt x="20" y="1541"/>
                  </a:cubicBezTo>
                  <a:lnTo>
                    <a:pt x="20" y="2230"/>
                  </a:lnTo>
                  <a:cubicBezTo>
                    <a:pt x="29" y="2353"/>
                    <a:pt x="127" y="2452"/>
                    <a:pt x="247" y="2452"/>
                  </a:cubicBezTo>
                  <a:cubicBezTo>
                    <a:pt x="257" y="2452"/>
                    <a:pt x="268" y="2452"/>
                    <a:pt x="278" y="2450"/>
                  </a:cubicBezTo>
                  <a:lnTo>
                    <a:pt x="336" y="2450"/>
                  </a:lnTo>
                  <a:lnTo>
                    <a:pt x="336" y="1541"/>
                  </a:lnTo>
                  <a:cubicBezTo>
                    <a:pt x="317" y="1053"/>
                    <a:pt x="604" y="603"/>
                    <a:pt x="1063" y="412"/>
                  </a:cubicBezTo>
                  <a:lnTo>
                    <a:pt x="1896" y="86"/>
                  </a:lnTo>
                  <a:lnTo>
                    <a:pt x="181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097;p143">
              <a:extLst>
                <a:ext uri="{FF2B5EF4-FFF2-40B4-BE49-F238E27FC236}">
                  <a16:creationId xmlns:a16="http://schemas.microsoft.com/office/drawing/2014/main" id="{42F5A0FD-909B-0FC9-AAB3-461516B85E21}"/>
                </a:ext>
              </a:extLst>
            </p:cNvPr>
            <p:cNvSpPr/>
            <p:nvPr/>
          </p:nvSpPr>
          <p:spPr>
            <a:xfrm>
              <a:off x="2366122" y="2432819"/>
              <a:ext cx="77414" cy="54831"/>
            </a:xfrm>
            <a:custGeom>
              <a:avLst/>
              <a:gdLst/>
              <a:ahLst/>
              <a:cxnLst/>
              <a:rect l="l" t="t" r="r" b="b"/>
              <a:pathLst>
                <a:path w="2948" h="2088" extrusionOk="0">
                  <a:moveTo>
                    <a:pt x="2603" y="1800"/>
                  </a:moveTo>
                  <a:lnTo>
                    <a:pt x="2594" y="1810"/>
                  </a:lnTo>
                  <a:lnTo>
                    <a:pt x="2594" y="1810"/>
                  </a:lnTo>
                  <a:lnTo>
                    <a:pt x="2594" y="1810"/>
                  </a:lnTo>
                  <a:lnTo>
                    <a:pt x="2565" y="1829"/>
                  </a:lnTo>
                  <a:lnTo>
                    <a:pt x="2565" y="1819"/>
                  </a:lnTo>
                  <a:lnTo>
                    <a:pt x="2603" y="1800"/>
                  </a:lnTo>
                  <a:close/>
                  <a:moveTo>
                    <a:pt x="1417" y="1"/>
                  </a:moveTo>
                  <a:cubicBezTo>
                    <a:pt x="641" y="1"/>
                    <a:pt x="10" y="632"/>
                    <a:pt x="0" y="1417"/>
                  </a:cubicBezTo>
                  <a:lnTo>
                    <a:pt x="0" y="2078"/>
                  </a:lnTo>
                  <a:cubicBezTo>
                    <a:pt x="0" y="2078"/>
                    <a:pt x="326" y="2049"/>
                    <a:pt x="364" y="1896"/>
                  </a:cubicBezTo>
                  <a:cubicBezTo>
                    <a:pt x="373" y="1877"/>
                    <a:pt x="393" y="1857"/>
                    <a:pt x="393" y="1838"/>
                  </a:cubicBezTo>
                  <a:cubicBezTo>
                    <a:pt x="574" y="1838"/>
                    <a:pt x="1436" y="1829"/>
                    <a:pt x="1924" y="1245"/>
                  </a:cubicBezTo>
                  <a:cubicBezTo>
                    <a:pt x="2029" y="1532"/>
                    <a:pt x="2259" y="1752"/>
                    <a:pt x="2555" y="1838"/>
                  </a:cubicBezTo>
                  <a:cubicBezTo>
                    <a:pt x="2565" y="1857"/>
                    <a:pt x="2575" y="1877"/>
                    <a:pt x="2584" y="1896"/>
                  </a:cubicBezTo>
                  <a:cubicBezTo>
                    <a:pt x="2632" y="2049"/>
                    <a:pt x="2948" y="2087"/>
                    <a:pt x="2948" y="2087"/>
                  </a:cubicBezTo>
                  <a:lnTo>
                    <a:pt x="2948" y="1417"/>
                  </a:lnTo>
                  <a:cubicBezTo>
                    <a:pt x="2948" y="642"/>
                    <a:pt x="2316" y="1"/>
                    <a:pt x="15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098;p143">
              <a:extLst>
                <a:ext uri="{FF2B5EF4-FFF2-40B4-BE49-F238E27FC236}">
                  <a16:creationId xmlns:a16="http://schemas.microsoft.com/office/drawing/2014/main" id="{30109DD7-B76C-015E-99DE-E6DD39E88ECB}"/>
                </a:ext>
              </a:extLst>
            </p:cNvPr>
            <p:cNvSpPr/>
            <p:nvPr/>
          </p:nvSpPr>
          <p:spPr>
            <a:xfrm>
              <a:off x="2366358" y="2433082"/>
              <a:ext cx="41990" cy="54568"/>
            </a:xfrm>
            <a:custGeom>
              <a:avLst/>
              <a:gdLst/>
              <a:ahLst/>
              <a:cxnLst/>
              <a:rect l="l" t="t" r="r" b="b"/>
              <a:pathLst>
                <a:path w="1599" h="2078" extrusionOk="0">
                  <a:moveTo>
                    <a:pt x="1417" y="0"/>
                  </a:moveTo>
                  <a:cubicBezTo>
                    <a:pt x="632" y="0"/>
                    <a:pt x="1" y="632"/>
                    <a:pt x="1" y="1407"/>
                  </a:cubicBezTo>
                  <a:lnTo>
                    <a:pt x="1" y="2077"/>
                  </a:lnTo>
                  <a:cubicBezTo>
                    <a:pt x="87" y="2068"/>
                    <a:pt x="173" y="2048"/>
                    <a:pt x="250" y="2010"/>
                  </a:cubicBezTo>
                  <a:lnTo>
                    <a:pt x="250" y="1780"/>
                  </a:lnTo>
                  <a:lnTo>
                    <a:pt x="250" y="1771"/>
                  </a:lnTo>
                  <a:lnTo>
                    <a:pt x="250" y="1407"/>
                  </a:lnTo>
                  <a:cubicBezTo>
                    <a:pt x="250" y="651"/>
                    <a:pt x="843" y="29"/>
                    <a:pt x="159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099;p143">
              <a:extLst>
                <a:ext uri="{FF2B5EF4-FFF2-40B4-BE49-F238E27FC236}">
                  <a16:creationId xmlns:a16="http://schemas.microsoft.com/office/drawing/2014/main" id="{967D5B5C-DD5E-1640-E3E3-3C9C2E5E7AB1}"/>
                </a:ext>
              </a:extLst>
            </p:cNvPr>
            <p:cNvSpPr/>
            <p:nvPr/>
          </p:nvSpPr>
          <p:spPr>
            <a:xfrm>
              <a:off x="2433216" y="2481847"/>
              <a:ext cx="16859" cy="22610"/>
            </a:xfrm>
            <a:custGeom>
              <a:avLst/>
              <a:gdLst/>
              <a:ahLst/>
              <a:cxnLst/>
              <a:rect l="l" t="t" r="r" b="b"/>
              <a:pathLst>
                <a:path w="642" h="861" extrusionOk="0">
                  <a:moveTo>
                    <a:pt x="174" y="0"/>
                  </a:moveTo>
                  <a:cubicBezTo>
                    <a:pt x="81" y="0"/>
                    <a:pt x="0" y="78"/>
                    <a:pt x="0" y="182"/>
                  </a:cubicBezTo>
                  <a:lnTo>
                    <a:pt x="0" y="689"/>
                  </a:lnTo>
                  <a:cubicBezTo>
                    <a:pt x="0" y="785"/>
                    <a:pt x="81" y="861"/>
                    <a:pt x="174" y="861"/>
                  </a:cubicBezTo>
                  <a:cubicBezTo>
                    <a:pt x="192" y="861"/>
                    <a:pt x="211" y="858"/>
                    <a:pt x="230" y="852"/>
                  </a:cubicBezTo>
                  <a:cubicBezTo>
                    <a:pt x="268" y="842"/>
                    <a:pt x="297" y="833"/>
                    <a:pt x="326" y="813"/>
                  </a:cubicBezTo>
                  <a:cubicBezTo>
                    <a:pt x="364" y="775"/>
                    <a:pt x="393" y="746"/>
                    <a:pt x="431" y="727"/>
                  </a:cubicBezTo>
                  <a:cubicBezTo>
                    <a:pt x="642" y="488"/>
                    <a:pt x="536" y="105"/>
                    <a:pt x="230" y="10"/>
                  </a:cubicBezTo>
                  <a:cubicBezTo>
                    <a:pt x="211" y="3"/>
                    <a:pt x="193" y="0"/>
                    <a:pt x="1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100;p143">
              <a:extLst>
                <a:ext uri="{FF2B5EF4-FFF2-40B4-BE49-F238E27FC236}">
                  <a16:creationId xmlns:a16="http://schemas.microsoft.com/office/drawing/2014/main" id="{5B761E37-9821-53AB-EE43-3228001BF1C3}"/>
                </a:ext>
              </a:extLst>
            </p:cNvPr>
            <p:cNvSpPr/>
            <p:nvPr/>
          </p:nvSpPr>
          <p:spPr>
            <a:xfrm>
              <a:off x="2360082" y="2481821"/>
              <a:ext cx="16859" cy="22636"/>
            </a:xfrm>
            <a:custGeom>
              <a:avLst/>
              <a:gdLst/>
              <a:ahLst/>
              <a:cxnLst/>
              <a:rect l="l" t="t" r="r" b="b"/>
              <a:pathLst>
                <a:path w="642" h="862" extrusionOk="0">
                  <a:moveTo>
                    <a:pt x="473" y="1"/>
                  </a:moveTo>
                  <a:cubicBezTo>
                    <a:pt x="453" y="1"/>
                    <a:pt x="432" y="4"/>
                    <a:pt x="412" y="11"/>
                  </a:cubicBezTo>
                  <a:cubicBezTo>
                    <a:pt x="1" y="135"/>
                    <a:pt x="1" y="728"/>
                    <a:pt x="412" y="853"/>
                  </a:cubicBezTo>
                  <a:cubicBezTo>
                    <a:pt x="431" y="859"/>
                    <a:pt x="450" y="862"/>
                    <a:pt x="468" y="862"/>
                  </a:cubicBezTo>
                  <a:cubicBezTo>
                    <a:pt x="561" y="862"/>
                    <a:pt x="642" y="786"/>
                    <a:pt x="642" y="690"/>
                  </a:cubicBezTo>
                  <a:lnTo>
                    <a:pt x="642" y="173"/>
                  </a:lnTo>
                  <a:cubicBezTo>
                    <a:pt x="642" y="116"/>
                    <a:pt x="613" y="68"/>
                    <a:pt x="575" y="30"/>
                  </a:cubicBezTo>
                  <a:cubicBezTo>
                    <a:pt x="544" y="11"/>
                    <a:pt x="509" y="1"/>
                    <a:pt x="47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101;p143">
              <a:extLst>
                <a:ext uri="{FF2B5EF4-FFF2-40B4-BE49-F238E27FC236}">
                  <a16:creationId xmlns:a16="http://schemas.microsoft.com/office/drawing/2014/main" id="{1BC82858-1FDD-D5C7-8546-ECA3E7274D88}"/>
                </a:ext>
              </a:extLst>
            </p:cNvPr>
            <p:cNvSpPr/>
            <p:nvPr/>
          </p:nvSpPr>
          <p:spPr>
            <a:xfrm>
              <a:off x="2390754" y="2521657"/>
              <a:ext cx="28413" cy="32326"/>
            </a:xfrm>
            <a:custGeom>
              <a:avLst/>
              <a:gdLst/>
              <a:ahLst/>
              <a:cxnLst/>
              <a:rect l="l" t="t" r="r" b="b"/>
              <a:pathLst>
                <a:path w="1082" h="1231" extrusionOk="0">
                  <a:moveTo>
                    <a:pt x="179" y="0"/>
                  </a:moveTo>
                  <a:cubicBezTo>
                    <a:pt x="89" y="0"/>
                    <a:pt x="10" y="78"/>
                    <a:pt x="10" y="178"/>
                  </a:cubicBezTo>
                  <a:lnTo>
                    <a:pt x="10" y="695"/>
                  </a:lnTo>
                  <a:cubicBezTo>
                    <a:pt x="0" y="752"/>
                    <a:pt x="19" y="800"/>
                    <a:pt x="58" y="838"/>
                  </a:cubicBezTo>
                  <a:lnTo>
                    <a:pt x="421" y="1183"/>
                  </a:lnTo>
                  <a:cubicBezTo>
                    <a:pt x="450" y="1221"/>
                    <a:pt x="488" y="1231"/>
                    <a:pt x="536" y="1231"/>
                  </a:cubicBezTo>
                  <a:cubicBezTo>
                    <a:pt x="584" y="1231"/>
                    <a:pt x="632" y="1212"/>
                    <a:pt x="660" y="1183"/>
                  </a:cubicBezTo>
                  <a:lnTo>
                    <a:pt x="1034" y="800"/>
                  </a:lnTo>
                  <a:cubicBezTo>
                    <a:pt x="1062" y="762"/>
                    <a:pt x="1082" y="723"/>
                    <a:pt x="1082" y="676"/>
                  </a:cubicBezTo>
                  <a:lnTo>
                    <a:pt x="1082" y="187"/>
                  </a:lnTo>
                  <a:cubicBezTo>
                    <a:pt x="1082" y="140"/>
                    <a:pt x="1062" y="92"/>
                    <a:pt x="1034" y="54"/>
                  </a:cubicBezTo>
                  <a:cubicBezTo>
                    <a:pt x="995" y="25"/>
                    <a:pt x="948" y="6"/>
                    <a:pt x="900" y="6"/>
                  </a:cubicBezTo>
                  <a:lnTo>
                    <a:pt x="861" y="6"/>
                  </a:lnTo>
                  <a:cubicBezTo>
                    <a:pt x="812" y="20"/>
                    <a:pt x="763" y="29"/>
                    <a:pt x="714" y="29"/>
                  </a:cubicBezTo>
                  <a:cubicBezTo>
                    <a:pt x="696" y="29"/>
                    <a:pt x="678" y="27"/>
                    <a:pt x="660" y="25"/>
                  </a:cubicBezTo>
                  <a:lnTo>
                    <a:pt x="440" y="25"/>
                  </a:lnTo>
                  <a:cubicBezTo>
                    <a:pt x="420" y="27"/>
                    <a:pt x="400" y="29"/>
                    <a:pt x="380" y="29"/>
                  </a:cubicBezTo>
                  <a:cubicBezTo>
                    <a:pt x="327" y="29"/>
                    <a:pt x="276" y="20"/>
                    <a:pt x="220" y="6"/>
                  </a:cubicBezTo>
                  <a:cubicBezTo>
                    <a:pt x="206" y="2"/>
                    <a:pt x="193" y="0"/>
                    <a:pt x="1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02;p143">
              <a:extLst>
                <a:ext uri="{FF2B5EF4-FFF2-40B4-BE49-F238E27FC236}">
                  <a16:creationId xmlns:a16="http://schemas.microsoft.com/office/drawing/2014/main" id="{47DE4B4D-F958-11E1-1A27-836CE3F9FDD0}"/>
                </a:ext>
              </a:extLst>
            </p:cNvPr>
            <p:cNvSpPr/>
            <p:nvPr/>
          </p:nvSpPr>
          <p:spPr>
            <a:xfrm>
              <a:off x="2390754" y="2521972"/>
              <a:ext cx="17358" cy="32274"/>
            </a:xfrm>
            <a:custGeom>
              <a:avLst/>
              <a:gdLst/>
              <a:ahLst/>
              <a:cxnLst/>
              <a:rect l="l" t="t" r="r" b="b"/>
              <a:pathLst>
                <a:path w="661" h="1229" extrusionOk="0">
                  <a:moveTo>
                    <a:pt x="178" y="0"/>
                  </a:moveTo>
                  <a:cubicBezTo>
                    <a:pt x="85" y="0"/>
                    <a:pt x="0" y="72"/>
                    <a:pt x="0" y="175"/>
                  </a:cubicBezTo>
                  <a:lnTo>
                    <a:pt x="0" y="692"/>
                  </a:lnTo>
                  <a:cubicBezTo>
                    <a:pt x="0" y="750"/>
                    <a:pt x="19" y="798"/>
                    <a:pt x="58" y="836"/>
                  </a:cubicBezTo>
                  <a:lnTo>
                    <a:pt x="421" y="1180"/>
                  </a:lnTo>
                  <a:cubicBezTo>
                    <a:pt x="450" y="1209"/>
                    <a:pt x="488" y="1228"/>
                    <a:pt x="536" y="1228"/>
                  </a:cubicBezTo>
                  <a:cubicBezTo>
                    <a:pt x="584" y="1228"/>
                    <a:pt x="632" y="1209"/>
                    <a:pt x="660" y="1180"/>
                  </a:cubicBezTo>
                  <a:cubicBezTo>
                    <a:pt x="632" y="1171"/>
                    <a:pt x="603" y="1152"/>
                    <a:pt x="574" y="1123"/>
                  </a:cubicBezTo>
                  <a:lnTo>
                    <a:pt x="220" y="778"/>
                  </a:lnTo>
                  <a:cubicBezTo>
                    <a:pt x="182" y="740"/>
                    <a:pt x="163" y="692"/>
                    <a:pt x="163" y="635"/>
                  </a:cubicBezTo>
                  <a:lnTo>
                    <a:pt x="163" y="118"/>
                  </a:lnTo>
                  <a:cubicBezTo>
                    <a:pt x="163" y="70"/>
                    <a:pt x="182" y="32"/>
                    <a:pt x="211" y="3"/>
                  </a:cubicBezTo>
                  <a:cubicBezTo>
                    <a:pt x="200" y="1"/>
                    <a:pt x="189" y="0"/>
                    <a:pt x="1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103;p143">
              <a:extLst>
                <a:ext uri="{FF2B5EF4-FFF2-40B4-BE49-F238E27FC236}">
                  <a16:creationId xmlns:a16="http://schemas.microsoft.com/office/drawing/2014/main" id="{EEEE8A36-67A3-6922-A563-2CE9C2789DA9}"/>
                </a:ext>
              </a:extLst>
            </p:cNvPr>
            <p:cNvSpPr/>
            <p:nvPr/>
          </p:nvSpPr>
          <p:spPr>
            <a:xfrm>
              <a:off x="2374657" y="2464804"/>
              <a:ext cx="60844" cy="65309"/>
            </a:xfrm>
            <a:custGeom>
              <a:avLst/>
              <a:gdLst/>
              <a:ahLst/>
              <a:cxnLst/>
              <a:rect l="l" t="t" r="r" b="b"/>
              <a:pathLst>
                <a:path w="2317" h="2487" extrusionOk="0">
                  <a:moveTo>
                    <a:pt x="1601" y="1"/>
                  </a:moveTo>
                  <a:cubicBezTo>
                    <a:pt x="1586" y="1"/>
                    <a:pt x="1572" y="6"/>
                    <a:pt x="1561" y="17"/>
                  </a:cubicBezTo>
                  <a:cubicBezTo>
                    <a:pt x="1312" y="199"/>
                    <a:pt x="1025" y="343"/>
                    <a:pt x="728" y="429"/>
                  </a:cubicBezTo>
                  <a:cubicBezTo>
                    <a:pt x="632" y="458"/>
                    <a:pt x="537" y="477"/>
                    <a:pt x="441" y="496"/>
                  </a:cubicBezTo>
                  <a:cubicBezTo>
                    <a:pt x="355" y="515"/>
                    <a:pt x="259" y="525"/>
                    <a:pt x="163" y="525"/>
                  </a:cubicBezTo>
                  <a:cubicBezTo>
                    <a:pt x="68" y="534"/>
                    <a:pt x="1" y="611"/>
                    <a:pt x="1" y="706"/>
                  </a:cubicBezTo>
                  <a:lnTo>
                    <a:pt x="1" y="1434"/>
                  </a:lnTo>
                  <a:cubicBezTo>
                    <a:pt x="1" y="2018"/>
                    <a:pt x="470" y="2486"/>
                    <a:pt x="1053" y="2486"/>
                  </a:cubicBezTo>
                  <a:lnTo>
                    <a:pt x="1264" y="2486"/>
                  </a:lnTo>
                  <a:cubicBezTo>
                    <a:pt x="1848" y="2486"/>
                    <a:pt x="2317" y="2018"/>
                    <a:pt x="2317" y="1434"/>
                  </a:cubicBezTo>
                  <a:lnTo>
                    <a:pt x="2317" y="678"/>
                  </a:lnTo>
                  <a:cubicBezTo>
                    <a:pt x="2317" y="601"/>
                    <a:pt x="2269" y="534"/>
                    <a:pt x="2202" y="505"/>
                  </a:cubicBezTo>
                  <a:cubicBezTo>
                    <a:pt x="2183" y="505"/>
                    <a:pt x="2163" y="496"/>
                    <a:pt x="2144" y="486"/>
                  </a:cubicBezTo>
                  <a:cubicBezTo>
                    <a:pt x="1934" y="400"/>
                    <a:pt x="1762" y="247"/>
                    <a:pt x="1666" y="56"/>
                  </a:cubicBezTo>
                  <a:lnTo>
                    <a:pt x="1656" y="36"/>
                  </a:lnTo>
                  <a:cubicBezTo>
                    <a:pt x="1645" y="13"/>
                    <a:pt x="1623" y="1"/>
                    <a:pt x="1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104;p143">
              <a:extLst>
                <a:ext uri="{FF2B5EF4-FFF2-40B4-BE49-F238E27FC236}">
                  <a16:creationId xmlns:a16="http://schemas.microsoft.com/office/drawing/2014/main" id="{9FC98A3F-BABE-0020-E562-D44E540712B0}"/>
                </a:ext>
              </a:extLst>
            </p:cNvPr>
            <p:cNvSpPr/>
            <p:nvPr/>
          </p:nvSpPr>
          <p:spPr>
            <a:xfrm>
              <a:off x="2374657" y="2464620"/>
              <a:ext cx="44248" cy="65230"/>
            </a:xfrm>
            <a:custGeom>
              <a:avLst/>
              <a:gdLst/>
              <a:ahLst/>
              <a:cxnLst/>
              <a:rect l="l" t="t" r="r" b="b"/>
              <a:pathLst>
                <a:path w="1685" h="2484" extrusionOk="0">
                  <a:moveTo>
                    <a:pt x="1605" y="1"/>
                  </a:moveTo>
                  <a:cubicBezTo>
                    <a:pt x="1592" y="1"/>
                    <a:pt x="1580" y="5"/>
                    <a:pt x="1570" y="15"/>
                  </a:cubicBezTo>
                  <a:cubicBezTo>
                    <a:pt x="1312" y="206"/>
                    <a:pt x="1034" y="340"/>
                    <a:pt x="728" y="426"/>
                  </a:cubicBezTo>
                  <a:cubicBezTo>
                    <a:pt x="632" y="455"/>
                    <a:pt x="546" y="474"/>
                    <a:pt x="450" y="493"/>
                  </a:cubicBezTo>
                  <a:cubicBezTo>
                    <a:pt x="355" y="512"/>
                    <a:pt x="259" y="522"/>
                    <a:pt x="173" y="532"/>
                  </a:cubicBezTo>
                  <a:cubicBezTo>
                    <a:pt x="77" y="532"/>
                    <a:pt x="1" y="618"/>
                    <a:pt x="1" y="704"/>
                  </a:cubicBezTo>
                  <a:lnTo>
                    <a:pt x="1" y="1431"/>
                  </a:lnTo>
                  <a:cubicBezTo>
                    <a:pt x="1" y="2015"/>
                    <a:pt x="470" y="2484"/>
                    <a:pt x="1053" y="2484"/>
                  </a:cubicBezTo>
                  <a:lnTo>
                    <a:pt x="1264" y="2484"/>
                  </a:lnTo>
                  <a:cubicBezTo>
                    <a:pt x="690" y="2484"/>
                    <a:pt x="221" y="2015"/>
                    <a:pt x="211" y="1441"/>
                  </a:cubicBezTo>
                  <a:lnTo>
                    <a:pt x="211" y="713"/>
                  </a:lnTo>
                  <a:cubicBezTo>
                    <a:pt x="211" y="618"/>
                    <a:pt x="288" y="541"/>
                    <a:pt x="383" y="532"/>
                  </a:cubicBezTo>
                  <a:cubicBezTo>
                    <a:pt x="470" y="522"/>
                    <a:pt x="565" y="512"/>
                    <a:pt x="661" y="493"/>
                  </a:cubicBezTo>
                  <a:cubicBezTo>
                    <a:pt x="757" y="474"/>
                    <a:pt x="852" y="455"/>
                    <a:pt x="938" y="426"/>
                  </a:cubicBezTo>
                  <a:cubicBezTo>
                    <a:pt x="1206" y="350"/>
                    <a:pt x="1455" y="235"/>
                    <a:pt x="1685" y="82"/>
                  </a:cubicBezTo>
                  <a:lnTo>
                    <a:pt x="1666" y="53"/>
                  </a:lnTo>
                  <a:lnTo>
                    <a:pt x="1656" y="34"/>
                  </a:lnTo>
                  <a:cubicBezTo>
                    <a:pt x="1650" y="15"/>
                    <a:pt x="1628" y="1"/>
                    <a:pt x="160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105;p143">
              <a:extLst>
                <a:ext uri="{FF2B5EF4-FFF2-40B4-BE49-F238E27FC236}">
                  <a16:creationId xmlns:a16="http://schemas.microsoft.com/office/drawing/2014/main" id="{5DD0D084-61D3-941F-F16A-7667ACA2A1C8}"/>
                </a:ext>
              </a:extLst>
            </p:cNvPr>
            <p:cNvSpPr/>
            <p:nvPr/>
          </p:nvSpPr>
          <p:spPr>
            <a:xfrm>
              <a:off x="2216072" y="2719579"/>
              <a:ext cx="122424" cy="64888"/>
            </a:xfrm>
            <a:custGeom>
              <a:avLst/>
              <a:gdLst/>
              <a:ahLst/>
              <a:cxnLst/>
              <a:rect l="l" t="t" r="r" b="b"/>
              <a:pathLst>
                <a:path w="4662" h="2471" extrusionOk="0">
                  <a:moveTo>
                    <a:pt x="1771" y="0"/>
                  </a:moveTo>
                  <a:lnTo>
                    <a:pt x="709" y="431"/>
                  </a:lnTo>
                  <a:cubicBezTo>
                    <a:pt x="604" y="469"/>
                    <a:pt x="508" y="527"/>
                    <a:pt x="422" y="594"/>
                  </a:cubicBezTo>
                  <a:lnTo>
                    <a:pt x="403" y="613"/>
                  </a:lnTo>
                  <a:lnTo>
                    <a:pt x="384" y="632"/>
                  </a:lnTo>
                  <a:lnTo>
                    <a:pt x="374" y="642"/>
                  </a:lnTo>
                  <a:lnTo>
                    <a:pt x="345" y="661"/>
                  </a:lnTo>
                  <a:cubicBezTo>
                    <a:pt x="154" y="852"/>
                    <a:pt x="39" y="1091"/>
                    <a:pt x="1" y="1359"/>
                  </a:cubicBezTo>
                  <a:lnTo>
                    <a:pt x="1" y="1407"/>
                  </a:lnTo>
                  <a:lnTo>
                    <a:pt x="1" y="1417"/>
                  </a:lnTo>
                  <a:lnTo>
                    <a:pt x="1" y="1455"/>
                  </a:lnTo>
                  <a:lnTo>
                    <a:pt x="1" y="1484"/>
                  </a:lnTo>
                  <a:lnTo>
                    <a:pt x="1" y="1493"/>
                  </a:lnTo>
                  <a:lnTo>
                    <a:pt x="1" y="1551"/>
                  </a:lnTo>
                  <a:lnTo>
                    <a:pt x="1" y="1714"/>
                  </a:lnTo>
                  <a:lnTo>
                    <a:pt x="1" y="2249"/>
                  </a:lnTo>
                  <a:cubicBezTo>
                    <a:pt x="1" y="2377"/>
                    <a:pt x="114" y="2470"/>
                    <a:pt x="241" y="2470"/>
                  </a:cubicBezTo>
                  <a:cubicBezTo>
                    <a:pt x="247" y="2470"/>
                    <a:pt x="253" y="2470"/>
                    <a:pt x="259" y="2470"/>
                  </a:cubicBezTo>
                  <a:lnTo>
                    <a:pt x="4403" y="2470"/>
                  </a:lnTo>
                  <a:cubicBezTo>
                    <a:pt x="4409" y="2470"/>
                    <a:pt x="4415" y="2470"/>
                    <a:pt x="4421" y="2470"/>
                  </a:cubicBezTo>
                  <a:cubicBezTo>
                    <a:pt x="4547" y="2470"/>
                    <a:pt x="4652" y="2377"/>
                    <a:pt x="4661" y="2249"/>
                  </a:cubicBezTo>
                  <a:lnTo>
                    <a:pt x="4661" y="1733"/>
                  </a:lnTo>
                  <a:lnTo>
                    <a:pt x="4661" y="1560"/>
                  </a:lnTo>
                  <a:lnTo>
                    <a:pt x="4642" y="1560"/>
                  </a:lnTo>
                  <a:lnTo>
                    <a:pt x="4642" y="1503"/>
                  </a:lnTo>
                  <a:lnTo>
                    <a:pt x="4642" y="1493"/>
                  </a:lnTo>
                  <a:lnTo>
                    <a:pt x="4642" y="1465"/>
                  </a:lnTo>
                  <a:lnTo>
                    <a:pt x="4642" y="1436"/>
                  </a:lnTo>
                  <a:lnTo>
                    <a:pt x="4642" y="1417"/>
                  </a:lnTo>
                  <a:lnTo>
                    <a:pt x="4642" y="1369"/>
                  </a:lnTo>
                  <a:cubicBezTo>
                    <a:pt x="4604" y="1111"/>
                    <a:pt x="4489" y="862"/>
                    <a:pt x="4298" y="670"/>
                  </a:cubicBezTo>
                  <a:lnTo>
                    <a:pt x="4269" y="651"/>
                  </a:lnTo>
                  <a:lnTo>
                    <a:pt x="4260" y="642"/>
                  </a:lnTo>
                  <a:lnTo>
                    <a:pt x="4240" y="623"/>
                  </a:lnTo>
                  <a:lnTo>
                    <a:pt x="4221" y="603"/>
                  </a:lnTo>
                  <a:cubicBezTo>
                    <a:pt x="4135" y="536"/>
                    <a:pt x="4030" y="479"/>
                    <a:pt x="3934" y="441"/>
                  </a:cubicBezTo>
                  <a:lnTo>
                    <a:pt x="2872" y="10"/>
                  </a:lnTo>
                  <a:lnTo>
                    <a:pt x="2604" y="288"/>
                  </a:lnTo>
                  <a:lnTo>
                    <a:pt x="2336" y="556"/>
                  </a:lnTo>
                  <a:lnTo>
                    <a:pt x="2039" y="278"/>
                  </a:lnTo>
                  <a:lnTo>
                    <a:pt x="177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106;p143">
              <a:extLst>
                <a:ext uri="{FF2B5EF4-FFF2-40B4-BE49-F238E27FC236}">
                  <a16:creationId xmlns:a16="http://schemas.microsoft.com/office/drawing/2014/main" id="{658E48D4-9E7A-505A-FAA0-DD0317269B20}"/>
                </a:ext>
              </a:extLst>
            </p:cNvPr>
            <p:cNvSpPr/>
            <p:nvPr/>
          </p:nvSpPr>
          <p:spPr>
            <a:xfrm>
              <a:off x="2215075" y="2720078"/>
              <a:ext cx="50025" cy="64390"/>
            </a:xfrm>
            <a:custGeom>
              <a:avLst/>
              <a:gdLst/>
              <a:ahLst/>
              <a:cxnLst/>
              <a:rect l="l" t="t" r="r" b="b"/>
              <a:pathLst>
                <a:path w="1905" h="2452" extrusionOk="0">
                  <a:moveTo>
                    <a:pt x="1809" y="1"/>
                  </a:moveTo>
                  <a:lnTo>
                    <a:pt x="756" y="412"/>
                  </a:lnTo>
                  <a:cubicBezTo>
                    <a:pt x="297" y="594"/>
                    <a:pt x="0" y="1044"/>
                    <a:pt x="29" y="1541"/>
                  </a:cubicBezTo>
                  <a:lnTo>
                    <a:pt x="29" y="2230"/>
                  </a:lnTo>
                  <a:cubicBezTo>
                    <a:pt x="29" y="2358"/>
                    <a:pt x="134" y="2451"/>
                    <a:pt x="260" y="2451"/>
                  </a:cubicBezTo>
                  <a:cubicBezTo>
                    <a:pt x="266" y="2451"/>
                    <a:pt x="272" y="2451"/>
                    <a:pt x="278" y="2451"/>
                  </a:cubicBezTo>
                  <a:lnTo>
                    <a:pt x="335" y="2451"/>
                  </a:lnTo>
                  <a:lnTo>
                    <a:pt x="335" y="1541"/>
                  </a:lnTo>
                  <a:cubicBezTo>
                    <a:pt x="316" y="1053"/>
                    <a:pt x="603" y="594"/>
                    <a:pt x="1063" y="412"/>
                  </a:cubicBezTo>
                  <a:lnTo>
                    <a:pt x="1905" y="87"/>
                  </a:lnTo>
                  <a:lnTo>
                    <a:pt x="180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107;p143">
              <a:extLst>
                <a:ext uri="{FF2B5EF4-FFF2-40B4-BE49-F238E27FC236}">
                  <a16:creationId xmlns:a16="http://schemas.microsoft.com/office/drawing/2014/main" id="{F7775EA3-B24E-23C1-F052-B6B0983FF14D}"/>
                </a:ext>
              </a:extLst>
            </p:cNvPr>
            <p:cNvSpPr/>
            <p:nvPr/>
          </p:nvSpPr>
          <p:spPr>
            <a:xfrm>
              <a:off x="2237947" y="2618294"/>
              <a:ext cx="77178" cy="54805"/>
            </a:xfrm>
            <a:custGeom>
              <a:avLst/>
              <a:gdLst/>
              <a:ahLst/>
              <a:cxnLst/>
              <a:rect l="l" t="t" r="r" b="b"/>
              <a:pathLst>
                <a:path w="2939" h="2087" extrusionOk="0">
                  <a:moveTo>
                    <a:pt x="2594" y="1800"/>
                  </a:moveTo>
                  <a:lnTo>
                    <a:pt x="2584" y="1809"/>
                  </a:lnTo>
                  <a:lnTo>
                    <a:pt x="2556" y="1829"/>
                  </a:lnTo>
                  <a:lnTo>
                    <a:pt x="2594" y="1800"/>
                  </a:lnTo>
                  <a:close/>
                  <a:moveTo>
                    <a:pt x="2594" y="1800"/>
                  </a:moveTo>
                  <a:lnTo>
                    <a:pt x="2584" y="1819"/>
                  </a:lnTo>
                  <a:lnTo>
                    <a:pt x="2579" y="1830"/>
                  </a:lnTo>
                  <a:lnTo>
                    <a:pt x="2594" y="1800"/>
                  </a:lnTo>
                  <a:close/>
                  <a:moveTo>
                    <a:pt x="1417" y="1"/>
                  </a:moveTo>
                  <a:cubicBezTo>
                    <a:pt x="632" y="1"/>
                    <a:pt x="0" y="632"/>
                    <a:pt x="0" y="1417"/>
                  </a:cubicBezTo>
                  <a:lnTo>
                    <a:pt x="0" y="2087"/>
                  </a:lnTo>
                  <a:cubicBezTo>
                    <a:pt x="0" y="2087"/>
                    <a:pt x="316" y="2049"/>
                    <a:pt x="354" y="1896"/>
                  </a:cubicBezTo>
                  <a:cubicBezTo>
                    <a:pt x="374" y="1876"/>
                    <a:pt x="383" y="1867"/>
                    <a:pt x="393" y="1848"/>
                  </a:cubicBezTo>
                  <a:cubicBezTo>
                    <a:pt x="575" y="1848"/>
                    <a:pt x="1426" y="1829"/>
                    <a:pt x="1914" y="1245"/>
                  </a:cubicBezTo>
                  <a:cubicBezTo>
                    <a:pt x="2020" y="1532"/>
                    <a:pt x="2249" y="1762"/>
                    <a:pt x="2546" y="1848"/>
                  </a:cubicBezTo>
                  <a:cubicBezTo>
                    <a:pt x="2556" y="1867"/>
                    <a:pt x="2565" y="1886"/>
                    <a:pt x="2584" y="1896"/>
                  </a:cubicBezTo>
                  <a:cubicBezTo>
                    <a:pt x="2623" y="2058"/>
                    <a:pt x="2938" y="2087"/>
                    <a:pt x="2938" y="2087"/>
                  </a:cubicBezTo>
                  <a:lnTo>
                    <a:pt x="2938" y="1417"/>
                  </a:lnTo>
                  <a:cubicBezTo>
                    <a:pt x="2938" y="642"/>
                    <a:pt x="2316" y="10"/>
                    <a:pt x="15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108;p143">
              <a:extLst>
                <a:ext uri="{FF2B5EF4-FFF2-40B4-BE49-F238E27FC236}">
                  <a16:creationId xmlns:a16="http://schemas.microsoft.com/office/drawing/2014/main" id="{A485186C-EEAF-0F65-7AE8-65BDC31D53E3}"/>
                </a:ext>
              </a:extLst>
            </p:cNvPr>
            <p:cNvSpPr/>
            <p:nvPr/>
          </p:nvSpPr>
          <p:spPr>
            <a:xfrm>
              <a:off x="2237947" y="2618294"/>
              <a:ext cx="41990" cy="54805"/>
            </a:xfrm>
            <a:custGeom>
              <a:avLst/>
              <a:gdLst/>
              <a:ahLst/>
              <a:cxnLst/>
              <a:rect l="l" t="t" r="r" b="b"/>
              <a:pathLst>
                <a:path w="1599" h="2087" extrusionOk="0">
                  <a:moveTo>
                    <a:pt x="1417" y="1"/>
                  </a:moveTo>
                  <a:cubicBezTo>
                    <a:pt x="642" y="1"/>
                    <a:pt x="0" y="632"/>
                    <a:pt x="0" y="1417"/>
                  </a:cubicBezTo>
                  <a:lnTo>
                    <a:pt x="0" y="2087"/>
                  </a:lnTo>
                  <a:cubicBezTo>
                    <a:pt x="86" y="2077"/>
                    <a:pt x="173" y="2049"/>
                    <a:pt x="249" y="2010"/>
                  </a:cubicBezTo>
                  <a:lnTo>
                    <a:pt x="249" y="1781"/>
                  </a:lnTo>
                  <a:lnTo>
                    <a:pt x="249" y="1417"/>
                  </a:lnTo>
                  <a:cubicBezTo>
                    <a:pt x="249" y="661"/>
                    <a:pt x="843" y="39"/>
                    <a:pt x="15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109;p143">
              <a:extLst>
                <a:ext uri="{FF2B5EF4-FFF2-40B4-BE49-F238E27FC236}">
                  <a16:creationId xmlns:a16="http://schemas.microsoft.com/office/drawing/2014/main" id="{F2BC0010-6110-424A-DA10-18F96172EB5E}"/>
                </a:ext>
              </a:extLst>
            </p:cNvPr>
            <p:cNvSpPr/>
            <p:nvPr/>
          </p:nvSpPr>
          <p:spPr>
            <a:xfrm>
              <a:off x="2304805" y="2667321"/>
              <a:ext cx="16859" cy="22794"/>
            </a:xfrm>
            <a:custGeom>
              <a:avLst/>
              <a:gdLst/>
              <a:ahLst/>
              <a:cxnLst/>
              <a:rect l="l" t="t" r="r" b="b"/>
              <a:pathLst>
                <a:path w="642" h="868" extrusionOk="0">
                  <a:moveTo>
                    <a:pt x="174" y="0"/>
                  </a:moveTo>
                  <a:cubicBezTo>
                    <a:pt x="80" y="0"/>
                    <a:pt x="0" y="78"/>
                    <a:pt x="0" y="182"/>
                  </a:cubicBezTo>
                  <a:lnTo>
                    <a:pt x="0" y="689"/>
                  </a:lnTo>
                  <a:cubicBezTo>
                    <a:pt x="0" y="796"/>
                    <a:pt x="85" y="867"/>
                    <a:pt x="181" y="867"/>
                  </a:cubicBezTo>
                  <a:cubicBezTo>
                    <a:pt x="197" y="867"/>
                    <a:pt x="213" y="865"/>
                    <a:pt x="230" y="861"/>
                  </a:cubicBezTo>
                  <a:cubicBezTo>
                    <a:pt x="268" y="852"/>
                    <a:pt x="297" y="832"/>
                    <a:pt x="335" y="813"/>
                  </a:cubicBezTo>
                  <a:cubicBezTo>
                    <a:pt x="364" y="785"/>
                    <a:pt x="392" y="756"/>
                    <a:pt x="431" y="727"/>
                  </a:cubicBezTo>
                  <a:cubicBezTo>
                    <a:pt x="641" y="488"/>
                    <a:pt x="536" y="105"/>
                    <a:pt x="230" y="9"/>
                  </a:cubicBezTo>
                  <a:cubicBezTo>
                    <a:pt x="211" y="3"/>
                    <a:pt x="192" y="0"/>
                    <a:pt x="1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110;p143">
              <a:extLst>
                <a:ext uri="{FF2B5EF4-FFF2-40B4-BE49-F238E27FC236}">
                  <a16:creationId xmlns:a16="http://schemas.microsoft.com/office/drawing/2014/main" id="{614AED77-E64E-CA29-6E23-F14731DBA380}"/>
                </a:ext>
              </a:extLst>
            </p:cNvPr>
            <p:cNvSpPr/>
            <p:nvPr/>
          </p:nvSpPr>
          <p:spPr>
            <a:xfrm>
              <a:off x="2231671" y="2667295"/>
              <a:ext cx="17095" cy="22899"/>
            </a:xfrm>
            <a:custGeom>
              <a:avLst/>
              <a:gdLst/>
              <a:ahLst/>
              <a:cxnLst/>
              <a:rect l="l" t="t" r="r" b="b"/>
              <a:pathLst>
                <a:path w="651" h="872" extrusionOk="0">
                  <a:moveTo>
                    <a:pt x="472" y="1"/>
                  </a:moveTo>
                  <a:cubicBezTo>
                    <a:pt x="454" y="1"/>
                    <a:pt x="437" y="4"/>
                    <a:pt x="421" y="10"/>
                  </a:cubicBezTo>
                  <a:cubicBezTo>
                    <a:pt x="0" y="144"/>
                    <a:pt x="0" y="728"/>
                    <a:pt x="421" y="862"/>
                  </a:cubicBezTo>
                  <a:cubicBezTo>
                    <a:pt x="440" y="868"/>
                    <a:pt x="459" y="871"/>
                    <a:pt x="477" y="871"/>
                  </a:cubicBezTo>
                  <a:cubicBezTo>
                    <a:pt x="570" y="871"/>
                    <a:pt x="651" y="794"/>
                    <a:pt x="651" y="690"/>
                  </a:cubicBezTo>
                  <a:lnTo>
                    <a:pt x="651" y="183"/>
                  </a:lnTo>
                  <a:cubicBezTo>
                    <a:pt x="651" y="125"/>
                    <a:pt x="622" y="68"/>
                    <a:pt x="574" y="39"/>
                  </a:cubicBezTo>
                  <a:cubicBezTo>
                    <a:pt x="542" y="14"/>
                    <a:pt x="506" y="1"/>
                    <a:pt x="4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111;p143">
              <a:extLst>
                <a:ext uri="{FF2B5EF4-FFF2-40B4-BE49-F238E27FC236}">
                  <a16:creationId xmlns:a16="http://schemas.microsoft.com/office/drawing/2014/main" id="{375B945A-C7D0-F467-AE52-4B4EB99C4437}"/>
                </a:ext>
              </a:extLst>
            </p:cNvPr>
            <p:cNvSpPr/>
            <p:nvPr/>
          </p:nvSpPr>
          <p:spPr>
            <a:xfrm>
              <a:off x="2262579" y="2707184"/>
              <a:ext cx="28413" cy="32536"/>
            </a:xfrm>
            <a:custGeom>
              <a:avLst/>
              <a:gdLst/>
              <a:ahLst/>
              <a:cxnLst/>
              <a:rect l="l" t="t" r="r" b="b"/>
              <a:pathLst>
                <a:path w="1082" h="1239" extrusionOk="0">
                  <a:moveTo>
                    <a:pt x="188" y="1"/>
                  </a:moveTo>
                  <a:cubicBezTo>
                    <a:pt x="87" y="1"/>
                    <a:pt x="0" y="80"/>
                    <a:pt x="0" y="176"/>
                  </a:cubicBezTo>
                  <a:lnTo>
                    <a:pt x="0" y="702"/>
                  </a:lnTo>
                  <a:cubicBezTo>
                    <a:pt x="0" y="750"/>
                    <a:pt x="19" y="798"/>
                    <a:pt x="58" y="836"/>
                  </a:cubicBezTo>
                  <a:lnTo>
                    <a:pt x="412" y="1190"/>
                  </a:lnTo>
                  <a:cubicBezTo>
                    <a:pt x="440" y="1219"/>
                    <a:pt x="488" y="1238"/>
                    <a:pt x="536" y="1238"/>
                  </a:cubicBezTo>
                  <a:cubicBezTo>
                    <a:pt x="574" y="1238"/>
                    <a:pt x="622" y="1219"/>
                    <a:pt x="661" y="1181"/>
                  </a:cubicBezTo>
                  <a:lnTo>
                    <a:pt x="1024" y="798"/>
                  </a:lnTo>
                  <a:cubicBezTo>
                    <a:pt x="1063" y="769"/>
                    <a:pt x="1072" y="721"/>
                    <a:pt x="1082" y="683"/>
                  </a:cubicBezTo>
                  <a:lnTo>
                    <a:pt x="1082" y="185"/>
                  </a:lnTo>
                  <a:cubicBezTo>
                    <a:pt x="1082" y="137"/>
                    <a:pt x="1063" y="90"/>
                    <a:pt x="1024" y="61"/>
                  </a:cubicBezTo>
                  <a:cubicBezTo>
                    <a:pt x="996" y="23"/>
                    <a:pt x="948" y="4"/>
                    <a:pt x="900" y="4"/>
                  </a:cubicBezTo>
                  <a:lnTo>
                    <a:pt x="862" y="4"/>
                  </a:lnTo>
                  <a:cubicBezTo>
                    <a:pt x="785" y="23"/>
                    <a:pt x="718" y="32"/>
                    <a:pt x="651" y="32"/>
                  </a:cubicBezTo>
                  <a:lnTo>
                    <a:pt x="431" y="32"/>
                  </a:lnTo>
                  <a:cubicBezTo>
                    <a:pt x="364" y="32"/>
                    <a:pt x="287" y="23"/>
                    <a:pt x="220" y="4"/>
                  </a:cubicBezTo>
                  <a:cubicBezTo>
                    <a:pt x="209" y="2"/>
                    <a:pt x="199" y="1"/>
                    <a:pt x="1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112;p143">
              <a:extLst>
                <a:ext uri="{FF2B5EF4-FFF2-40B4-BE49-F238E27FC236}">
                  <a16:creationId xmlns:a16="http://schemas.microsoft.com/office/drawing/2014/main" id="{58EA1368-29CD-6451-E7B3-455DFCB2B3C2}"/>
                </a:ext>
              </a:extLst>
            </p:cNvPr>
            <p:cNvSpPr/>
            <p:nvPr/>
          </p:nvSpPr>
          <p:spPr>
            <a:xfrm>
              <a:off x="2262316" y="2707446"/>
              <a:ext cx="17384" cy="32510"/>
            </a:xfrm>
            <a:custGeom>
              <a:avLst/>
              <a:gdLst/>
              <a:ahLst/>
              <a:cxnLst/>
              <a:rect l="l" t="t" r="r" b="b"/>
              <a:pathLst>
                <a:path w="662" h="1238" extrusionOk="0">
                  <a:moveTo>
                    <a:pt x="182" y="0"/>
                  </a:moveTo>
                  <a:cubicBezTo>
                    <a:pt x="89" y="0"/>
                    <a:pt x="10" y="80"/>
                    <a:pt x="10" y="175"/>
                  </a:cubicBezTo>
                  <a:lnTo>
                    <a:pt x="10" y="702"/>
                  </a:lnTo>
                  <a:cubicBezTo>
                    <a:pt x="1" y="750"/>
                    <a:pt x="20" y="797"/>
                    <a:pt x="58" y="836"/>
                  </a:cubicBezTo>
                  <a:lnTo>
                    <a:pt x="422" y="1180"/>
                  </a:lnTo>
                  <a:cubicBezTo>
                    <a:pt x="450" y="1218"/>
                    <a:pt x="498" y="1238"/>
                    <a:pt x="537" y="1238"/>
                  </a:cubicBezTo>
                  <a:cubicBezTo>
                    <a:pt x="584" y="1238"/>
                    <a:pt x="632" y="1209"/>
                    <a:pt x="661" y="1180"/>
                  </a:cubicBezTo>
                  <a:cubicBezTo>
                    <a:pt x="632" y="1171"/>
                    <a:pt x="604" y="1152"/>
                    <a:pt x="584" y="1132"/>
                  </a:cubicBezTo>
                  <a:lnTo>
                    <a:pt x="221" y="778"/>
                  </a:lnTo>
                  <a:cubicBezTo>
                    <a:pt x="182" y="740"/>
                    <a:pt x="163" y="692"/>
                    <a:pt x="173" y="644"/>
                  </a:cubicBezTo>
                  <a:lnTo>
                    <a:pt x="173" y="118"/>
                  </a:lnTo>
                  <a:cubicBezTo>
                    <a:pt x="173" y="80"/>
                    <a:pt x="182" y="32"/>
                    <a:pt x="211" y="3"/>
                  </a:cubicBezTo>
                  <a:cubicBezTo>
                    <a:pt x="201" y="1"/>
                    <a:pt x="191" y="0"/>
                    <a:pt x="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113;p143">
              <a:extLst>
                <a:ext uri="{FF2B5EF4-FFF2-40B4-BE49-F238E27FC236}">
                  <a16:creationId xmlns:a16="http://schemas.microsoft.com/office/drawing/2014/main" id="{B3096C64-C455-D2ED-2A50-916B38DE1D09}"/>
                </a:ext>
              </a:extLst>
            </p:cNvPr>
            <p:cNvSpPr/>
            <p:nvPr/>
          </p:nvSpPr>
          <p:spPr>
            <a:xfrm>
              <a:off x="2246245" y="2650357"/>
              <a:ext cx="60844" cy="65230"/>
            </a:xfrm>
            <a:custGeom>
              <a:avLst/>
              <a:gdLst/>
              <a:ahLst/>
              <a:cxnLst/>
              <a:rect l="l" t="t" r="r" b="b"/>
              <a:pathLst>
                <a:path w="2317" h="2484" extrusionOk="0">
                  <a:moveTo>
                    <a:pt x="1598" y="0"/>
                  </a:moveTo>
                  <a:cubicBezTo>
                    <a:pt x="1586" y="0"/>
                    <a:pt x="1573" y="5"/>
                    <a:pt x="1560" y="14"/>
                  </a:cubicBezTo>
                  <a:cubicBezTo>
                    <a:pt x="1311" y="206"/>
                    <a:pt x="1024" y="340"/>
                    <a:pt x="727" y="426"/>
                  </a:cubicBezTo>
                  <a:cubicBezTo>
                    <a:pt x="632" y="454"/>
                    <a:pt x="536" y="474"/>
                    <a:pt x="450" y="493"/>
                  </a:cubicBezTo>
                  <a:cubicBezTo>
                    <a:pt x="354" y="512"/>
                    <a:pt x="259" y="521"/>
                    <a:pt x="163" y="531"/>
                  </a:cubicBezTo>
                  <a:cubicBezTo>
                    <a:pt x="77" y="531"/>
                    <a:pt x="0" y="617"/>
                    <a:pt x="0" y="703"/>
                  </a:cubicBezTo>
                  <a:lnTo>
                    <a:pt x="0" y="1431"/>
                  </a:lnTo>
                  <a:cubicBezTo>
                    <a:pt x="0" y="2014"/>
                    <a:pt x="469" y="2483"/>
                    <a:pt x="1053" y="2483"/>
                  </a:cubicBezTo>
                  <a:lnTo>
                    <a:pt x="1273" y="2483"/>
                  </a:lnTo>
                  <a:cubicBezTo>
                    <a:pt x="1847" y="2483"/>
                    <a:pt x="2316" y="2014"/>
                    <a:pt x="2316" y="1431"/>
                  </a:cubicBezTo>
                  <a:lnTo>
                    <a:pt x="2316" y="675"/>
                  </a:lnTo>
                  <a:cubicBezTo>
                    <a:pt x="2316" y="608"/>
                    <a:pt x="2278" y="541"/>
                    <a:pt x="2211" y="512"/>
                  </a:cubicBezTo>
                  <a:cubicBezTo>
                    <a:pt x="2182" y="502"/>
                    <a:pt x="2163" y="493"/>
                    <a:pt x="2144" y="483"/>
                  </a:cubicBezTo>
                  <a:cubicBezTo>
                    <a:pt x="1933" y="407"/>
                    <a:pt x="1771" y="253"/>
                    <a:pt x="1665" y="52"/>
                  </a:cubicBezTo>
                  <a:lnTo>
                    <a:pt x="1656" y="43"/>
                  </a:lnTo>
                  <a:cubicBezTo>
                    <a:pt x="1643" y="17"/>
                    <a:pt x="1622" y="0"/>
                    <a:pt x="15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114;p143">
              <a:extLst>
                <a:ext uri="{FF2B5EF4-FFF2-40B4-BE49-F238E27FC236}">
                  <a16:creationId xmlns:a16="http://schemas.microsoft.com/office/drawing/2014/main" id="{D2F076AD-24C9-51F6-06F7-1439EB52E8A2}"/>
                </a:ext>
              </a:extLst>
            </p:cNvPr>
            <p:cNvSpPr/>
            <p:nvPr/>
          </p:nvSpPr>
          <p:spPr>
            <a:xfrm>
              <a:off x="2246482" y="2650331"/>
              <a:ext cx="44012" cy="65256"/>
            </a:xfrm>
            <a:custGeom>
              <a:avLst/>
              <a:gdLst/>
              <a:ahLst/>
              <a:cxnLst/>
              <a:rect l="l" t="t" r="r" b="b"/>
              <a:pathLst>
                <a:path w="1676" h="2485" extrusionOk="0">
                  <a:moveTo>
                    <a:pt x="1595" y="1"/>
                  </a:moveTo>
                  <a:cubicBezTo>
                    <a:pt x="1583" y="1"/>
                    <a:pt x="1571" y="5"/>
                    <a:pt x="1561" y="15"/>
                  </a:cubicBezTo>
                  <a:cubicBezTo>
                    <a:pt x="1312" y="207"/>
                    <a:pt x="1025" y="341"/>
                    <a:pt x="718" y="427"/>
                  </a:cubicBezTo>
                  <a:cubicBezTo>
                    <a:pt x="632" y="455"/>
                    <a:pt x="537" y="475"/>
                    <a:pt x="441" y="494"/>
                  </a:cubicBezTo>
                  <a:cubicBezTo>
                    <a:pt x="345" y="513"/>
                    <a:pt x="259" y="522"/>
                    <a:pt x="163" y="532"/>
                  </a:cubicBezTo>
                  <a:cubicBezTo>
                    <a:pt x="68" y="532"/>
                    <a:pt x="1" y="609"/>
                    <a:pt x="1" y="704"/>
                  </a:cubicBezTo>
                  <a:lnTo>
                    <a:pt x="1" y="1432"/>
                  </a:lnTo>
                  <a:cubicBezTo>
                    <a:pt x="1" y="2015"/>
                    <a:pt x="470" y="2484"/>
                    <a:pt x="1044" y="2484"/>
                  </a:cubicBezTo>
                  <a:lnTo>
                    <a:pt x="1264" y="2484"/>
                  </a:lnTo>
                  <a:cubicBezTo>
                    <a:pt x="680" y="2484"/>
                    <a:pt x="211" y="2015"/>
                    <a:pt x="211" y="1432"/>
                  </a:cubicBezTo>
                  <a:lnTo>
                    <a:pt x="211" y="704"/>
                  </a:lnTo>
                  <a:cubicBezTo>
                    <a:pt x="211" y="618"/>
                    <a:pt x="278" y="532"/>
                    <a:pt x="374" y="532"/>
                  </a:cubicBezTo>
                  <a:cubicBezTo>
                    <a:pt x="470" y="522"/>
                    <a:pt x="565" y="513"/>
                    <a:pt x="652" y="494"/>
                  </a:cubicBezTo>
                  <a:cubicBezTo>
                    <a:pt x="747" y="475"/>
                    <a:pt x="843" y="455"/>
                    <a:pt x="929" y="427"/>
                  </a:cubicBezTo>
                  <a:cubicBezTo>
                    <a:pt x="1197" y="350"/>
                    <a:pt x="1446" y="235"/>
                    <a:pt x="1676" y="82"/>
                  </a:cubicBezTo>
                  <a:lnTo>
                    <a:pt x="1656" y="53"/>
                  </a:lnTo>
                  <a:lnTo>
                    <a:pt x="1647" y="34"/>
                  </a:lnTo>
                  <a:cubicBezTo>
                    <a:pt x="1641" y="16"/>
                    <a:pt x="1618" y="1"/>
                    <a:pt x="15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6676;p143">
            <a:extLst>
              <a:ext uri="{FF2B5EF4-FFF2-40B4-BE49-F238E27FC236}">
                <a16:creationId xmlns:a16="http://schemas.microsoft.com/office/drawing/2014/main" id="{5142ADE5-C71F-1AFC-084E-8847E4B1134C}"/>
              </a:ext>
            </a:extLst>
          </p:cNvPr>
          <p:cNvGrpSpPr/>
          <p:nvPr/>
        </p:nvGrpSpPr>
        <p:grpSpPr>
          <a:xfrm>
            <a:off x="5109630" y="240868"/>
            <a:ext cx="530159" cy="973511"/>
            <a:chOff x="2743084" y="4299590"/>
            <a:chExt cx="159372" cy="308896"/>
          </a:xfrm>
        </p:grpSpPr>
        <p:sp>
          <p:nvSpPr>
            <p:cNvPr id="58" name="Google Shape;16677;p143">
              <a:extLst>
                <a:ext uri="{FF2B5EF4-FFF2-40B4-BE49-F238E27FC236}">
                  <a16:creationId xmlns:a16="http://schemas.microsoft.com/office/drawing/2014/main" id="{B611BEA1-1D9F-0849-7F6E-D7D041CE0FFB}"/>
                </a:ext>
              </a:extLst>
            </p:cNvPr>
            <p:cNvSpPr/>
            <p:nvPr/>
          </p:nvSpPr>
          <p:spPr>
            <a:xfrm>
              <a:off x="2828534" y="4425428"/>
              <a:ext cx="9585" cy="105907"/>
            </a:xfrm>
            <a:custGeom>
              <a:avLst/>
              <a:gdLst/>
              <a:ahLst/>
              <a:cxnLst/>
              <a:rect l="l" t="t" r="r" b="b"/>
              <a:pathLst>
                <a:path w="365" h="4033" extrusionOk="0">
                  <a:moveTo>
                    <a:pt x="182" y="1"/>
                  </a:moveTo>
                  <a:cubicBezTo>
                    <a:pt x="96" y="1"/>
                    <a:pt x="10" y="56"/>
                    <a:pt x="1" y="166"/>
                  </a:cubicBezTo>
                  <a:lnTo>
                    <a:pt x="1" y="3841"/>
                  </a:lnTo>
                  <a:cubicBezTo>
                    <a:pt x="1" y="3946"/>
                    <a:pt x="77" y="4032"/>
                    <a:pt x="182" y="4032"/>
                  </a:cubicBezTo>
                  <a:cubicBezTo>
                    <a:pt x="288" y="4032"/>
                    <a:pt x="364" y="3946"/>
                    <a:pt x="364" y="3841"/>
                  </a:cubicBezTo>
                  <a:lnTo>
                    <a:pt x="364" y="166"/>
                  </a:lnTo>
                  <a:cubicBezTo>
                    <a:pt x="355" y="56"/>
                    <a:pt x="269" y="1"/>
                    <a:pt x="182" y="1"/>
                  </a:cubicBezTo>
                  <a:close/>
                </a:path>
              </a:pathLst>
            </a:custGeom>
            <a:solidFill>
              <a:srgbClr val="783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678;p143">
              <a:extLst>
                <a:ext uri="{FF2B5EF4-FFF2-40B4-BE49-F238E27FC236}">
                  <a16:creationId xmlns:a16="http://schemas.microsoft.com/office/drawing/2014/main" id="{142DBD9B-B67D-6B97-A71D-B067CD5B98EA}"/>
                </a:ext>
              </a:extLst>
            </p:cNvPr>
            <p:cNvSpPr/>
            <p:nvPr/>
          </p:nvSpPr>
          <p:spPr>
            <a:xfrm>
              <a:off x="2743084" y="4299590"/>
              <a:ext cx="158111" cy="135239"/>
            </a:xfrm>
            <a:custGeom>
              <a:avLst/>
              <a:gdLst/>
              <a:ahLst/>
              <a:cxnLst/>
              <a:rect l="l" t="t" r="r" b="b"/>
              <a:pathLst>
                <a:path w="6021" h="5150" extrusionOk="0">
                  <a:moveTo>
                    <a:pt x="3454" y="1"/>
                  </a:moveTo>
                  <a:cubicBezTo>
                    <a:pt x="3448" y="1"/>
                    <a:pt x="3442" y="1"/>
                    <a:pt x="3436" y="1"/>
                  </a:cubicBezTo>
                  <a:cubicBezTo>
                    <a:pt x="1149" y="1"/>
                    <a:pt x="1" y="2776"/>
                    <a:pt x="1628" y="4393"/>
                  </a:cubicBezTo>
                  <a:cubicBezTo>
                    <a:pt x="2150" y="4916"/>
                    <a:pt x="2793" y="5150"/>
                    <a:pt x="3423" y="5150"/>
                  </a:cubicBezTo>
                  <a:cubicBezTo>
                    <a:pt x="4744" y="5150"/>
                    <a:pt x="6014" y="4123"/>
                    <a:pt x="6020" y="2575"/>
                  </a:cubicBezTo>
                  <a:cubicBezTo>
                    <a:pt x="6011" y="1155"/>
                    <a:pt x="4872" y="1"/>
                    <a:pt x="3454" y="1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679;p143">
              <a:extLst>
                <a:ext uri="{FF2B5EF4-FFF2-40B4-BE49-F238E27FC236}">
                  <a16:creationId xmlns:a16="http://schemas.microsoft.com/office/drawing/2014/main" id="{EB21FA93-B362-4DEB-98A7-75B97100B4F3}"/>
                </a:ext>
              </a:extLst>
            </p:cNvPr>
            <p:cNvSpPr/>
            <p:nvPr/>
          </p:nvSpPr>
          <p:spPr>
            <a:xfrm>
              <a:off x="2762438" y="4313928"/>
              <a:ext cx="123921" cy="106406"/>
            </a:xfrm>
            <a:custGeom>
              <a:avLst/>
              <a:gdLst/>
              <a:ahLst/>
              <a:cxnLst/>
              <a:rect l="l" t="t" r="r" b="b"/>
              <a:pathLst>
                <a:path w="4719" h="4052" extrusionOk="0">
                  <a:moveTo>
                    <a:pt x="2699" y="0"/>
                  </a:moveTo>
                  <a:cubicBezTo>
                    <a:pt x="900" y="0"/>
                    <a:pt x="1" y="2182"/>
                    <a:pt x="1273" y="3455"/>
                  </a:cubicBezTo>
                  <a:cubicBezTo>
                    <a:pt x="1685" y="3867"/>
                    <a:pt x="2192" y="4051"/>
                    <a:pt x="2688" y="4051"/>
                  </a:cubicBezTo>
                  <a:cubicBezTo>
                    <a:pt x="3725" y="4051"/>
                    <a:pt x="4719" y="3246"/>
                    <a:pt x="4719" y="2029"/>
                  </a:cubicBezTo>
                  <a:cubicBezTo>
                    <a:pt x="4719" y="909"/>
                    <a:pt x="3819" y="0"/>
                    <a:pt x="2699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680;p143">
              <a:extLst>
                <a:ext uri="{FF2B5EF4-FFF2-40B4-BE49-F238E27FC236}">
                  <a16:creationId xmlns:a16="http://schemas.microsoft.com/office/drawing/2014/main" id="{1397FB95-9BEC-B350-7B52-1B931C3E1A79}"/>
                </a:ext>
              </a:extLst>
            </p:cNvPr>
            <p:cNvSpPr/>
            <p:nvPr/>
          </p:nvSpPr>
          <p:spPr>
            <a:xfrm>
              <a:off x="2809443" y="4314348"/>
              <a:ext cx="49526" cy="105460"/>
            </a:xfrm>
            <a:custGeom>
              <a:avLst/>
              <a:gdLst/>
              <a:ahLst/>
              <a:cxnLst/>
              <a:rect l="l" t="t" r="r" b="b"/>
              <a:pathLst>
                <a:path w="1886" h="4016" extrusionOk="0">
                  <a:moveTo>
                    <a:pt x="943" y="1"/>
                  </a:moveTo>
                  <a:cubicBezTo>
                    <a:pt x="854" y="1"/>
                    <a:pt x="766" y="56"/>
                    <a:pt x="756" y="166"/>
                  </a:cubicBezTo>
                  <a:lnTo>
                    <a:pt x="756" y="539"/>
                  </a:lnTo>
                  <a:cubicBezTo>
                    <a:pt x="326" y="587"/>
                    <a:pt x="0" y="970"/>
                    <a:pt x="19" y="1410"/>
                  </a:cubicBezTo>
                  <a:cubicBezTo>
                    <a:pt x="48" y="1850"/>
                    <a:pt x="412" y="2195"/>
                    <a:pt x="852" y="2195"/>
                  </a:cubicBezTo>
                  <a:lnTo>
                    <a:pt x="1034" y="2195"/>
                  </a:lnTo>
                  <a:cubicBezTo>
                    <a:pt x="1646" y="2195"/>
                    <a:pt x="1646" y="3114"/>
                    <a:pt x="1034" y="3114"/>
                  </a:cubicBezTo>
                  <a:lnTo>
                    <a:pt x="756" y="3114"/>
                  </a:lnTo>
                  <a:cubicBezTo>
                    <a:pt x="555" y="3114"/>
                    <a:pt x="393" y="2941"/>
                    <a:pt x="393" y="2740"/>
                  </a:cubicBezTo>
                  <a:cubicBezTo>
                    <a:pt x="402" y="2611"/>
                    <a:pt x="304" y="2547"/>
                    <a:pt x="207" y="2547"/>
                  </a:cubicBezTo>
                  <a:cubicBezTo>
                    <a:pt x="110" y="2547"/>
                    <a:pt x="15" y="2611"/>
                    <a:pt x="29" y="2740"/>
                  </a:cubicBezTo>
                  <a:cubicBezTo>
                    <a:pt x="29" y="3152"/>
                    <a:pt x="354" y="3477"/>
                    <a:pt x="756" y="3477"/>
                  </a:cubicBezTo>
                  <a:lnTo>
                    <a:pt x="756" y="3851"/>
                  </a:lnTo>
                  <a:cubicBezTo>
                    <a:pt x="766" y="3961"/>
                    <a:pt x="854" y="4016"/>
                    <a:pt x="943" y="4016"/>
                  </a:cubicBezTo>
                  <a:cubicBezTo>
                    <a:pt x="1031" y="4016"/>
                    <a:pt x="1120" y="3961"/>
                    <a:pt x="1129" y="3851"/>
                  </a:cubicBezTo>
                  <a:lnTo>
                    <a:pt x="1129" y="3477"/>
                  </a:lnTo>
                  <a:cubicBezTo>
                    <a:pt x="1570" y="3429"/>
                    <a:pt x="1886" y="3047"/>
                    <a:pt x="1866" y="2606"/>
                  </a:cubicBezTo>
                  <a:cubicBezTo>
                    <a:pt x="1838" y="2166"/>
                    <a:pt x="1474" y="1822"/>
                    <a:pt x="1034" y="1822"/>
                  </a:cubicBezTo>
                  <a:lnTo>
                    <a:pt x="852" y="1822"/>
                  </a:lnTo>
                  <a:cubicBezTo>
                    <a:pt x="239" y="1822"/>
                    <a:pt x="239" y="903"/>
                    <a:pt x="852" y="903"/>
                  </a:cubicBezTo>
                  <a:lnTo>
                    <a:pt x="1129" y="903"/>
                  </a:lnTo>
                  <a:cubicBezTo>
                    <a:pt x="1330" y="903"/>
                    <a:pt x="1493" y="1066"/>
                    <a:pt x="1493" y="1276"/>
                  </a:cubicBezTo>
                  <a:lnTo>
                    <a:pt x="1493" y="1458"/>
                  </a:lnTo>
                  <a:cubicBezTo>
                    <a:pt x="1493" y="1554"/>
                    <a:pt x="1579" y="1640"/>
                    <a:pt x="1675" y="1640"/>
                  </a:cubicBezTo>
                  <a:cubicBezTo>
                    <a:pt x="1780" y="1640"/>
                    <a:pt x="1866" y="1563"/>
                    <a:pt x="1866" y="1458"/>
                  </a:cubicBezTo>
                  <a:lnTo>
                    <a:pt x="1866" y="1276"/>
                  </a:lnTo>
                  <a:cubicBezTo>
                    <a:pt x="1857" y="865"/>
                    <a:pt x="1531" y="539"/>
                    <a:pt x="1129" y="539"/>
                  </a:cubicBezTo>
                  <a:lnTo>
                    <a:pt x="1129" y="166"/>
                  </a:lnTo>
                  <a:cubicBezTo>
                    <a:pt x="1120" y="56"/>
                    <a:pt x="1031" y="1"/>
                    <a:pt x="9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681;p143">
              <a:extLst>
                <a:ext uri="{FF2B5EF4-FFF2-40B4-BE49-F238E27FC236}">
                  <a16:creationId xmlns:a16="http://schemas.microsoft.com/office/drawing/2014/main" id="{E1A973FB-BC16-1460-09A0-B5B67D5D7777}"/>
                </a:ext>
              </a:extLst>
            </p:cNvPr>
            <p:cNvSpPr/>
            <p:nvPr/>
          </p:nvSpPr>
          <p:spPr>
            <a:xfrm>
              <a:off x="2780032" y="4521513"/>
              <a:ext cx="106589" cy="86973"/>
            </a:xfrm>
            <a:custGeom>
              <a:avLst/>
              <a:gdLst/>
              <a:ahLst/>
              <a:cxnLst/>
              <a:rect l="l" t="t" r="r" b="b"/>
              <a:pathLst>
                <a:path w="4059" h="3312" extrusionOk="0">
                  <a:moveTo>
                    <a:pt x="192" y="0"/>
                  </a:moveTo>
                  <a:cubicBezTo>
                    <a:pt x="77" y="0"/>
                    <a:pt x="0" y="96"/>
                    <a:pt x="10" y="211"/>
                  </a:cubicBezTo>
                  <a:lnTo>
                    <a:pt x="374" y="3149"/>
                  </a:lnTo>
                  <a:cubicBezTo>
                    <a:pt x="393" y="3244"/>
                    <a:pt x="469" y="3311"/>
                    <a:pt x="556" y="3311"/>
                  </a:cubicBezTo>
                  <a:lnTo>
                    <a:pt x="3503" y="3311"/>
                  </a:lnTo>
                  <a:cubicBezTo>
                    <a:pt x="3589" y="3311"/>
                    <a:pt x="3666" y="3244"/>
                    <a:pt x="3685" y="3149"/>
                  </a:cubicBezTo>
                  <a:lnTo>
                    <a:pt x="4049" y="211"/>
                  </a:lnTo>
                  <a:cubicBezTo>
                    <a:pt x="4058" y="153"/>
                    <a:pt x="4039" y="105"/>
                    <a:pt x="4010" y="67"/>
                  </a:cubicBezTo>
                  <a:cubicBezTo>
                    <a:pt x="3972" y="29"/>
                    <a:pt x="3924" y="0"/>
                    <a:pt x="3876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682;p143">
              <a:extLst>
                <a:ext uri="{FF2B5EF4-FFF2-40B4-BE49-F238E27FC236}">
                  <a16:creationId xmlns:a16="http://schemas.microsoft.com/office/drawing/2014/main" id="{22CCC8EE-CBAD-A8D0-D592-F120279584CB}"/>
                </a:ext>
              </a:extLst>
            </p:cNvPr>
            <p:cNvSpPr/>
            <p:nvPr/>
          </p:nvSpPr>
          <p:spPr>
            <a:xfrm>
              <a:off x="2782553" y="4545620"/>
              <a:ext cx="20614" cy="48292"/>
            </a:xfrm>
            <a:custGeom>
              <a:avLst/>
              <a:gdLst/>
              <a:ahLst/>
              <a:cxnLst/>
              <a:rect l="l" t="t" r="r" b="b"/>
              <a:pathLst>
                <a:path w="785" h="1839" extrusionOk="0">
                  <a:moveTo>
                    <a:pt x="0" y="1"/>
                  </a:moveTo>
                  <a:lnTo>
                    <a:pt x="230" y="1838"/>
                  </a:lnTo>
                  <a:lnTo>
                    <a:pt x="785" y="1838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16683;p143">
              <a:extLst>
                <a:ext uri="{FF2B5EF4-FFF2-40B4-BE49-F238E27FC236}">
                  <a16:creationId xmlns:a16="http://schemas.microsoft.com/office/drawing/2014/main" id="{ADBD3267-6A87-BDB4-65F8-27B64D6C86E2}"/>
                </a:ext>
              </a:extLst>
            </p:cNvPr>
            <p:cNvSpPr/>
            <p:nvPr/>
          </p:nvSpPr>
          <p:spPr>
            <a:xfrm>
              <a:off x="2780032" y="4521514"/>
              <a:ext cx="106826" cy="28912"/>
            </a:xfrm>
            <a:custGeom>
              <a:avLst/>
              <a:gdLst/>
              <a:ahLst/>
              <a:cxnLst/>
              <a:rect l="l" t="t" r="r" b="b"/>
              <a:pathLst>
                <a:path w="4068" h="1101" extrusionOk="0">
                  <a:moveTo>
                    <a:pt x="192" y="0"/>
                  </a:moveTo>
                  <a:cubicBezTo>
                    <a:pt x="77" y="0"/>
                    <a:pt x="0" y="96"/>
                    <a:pt x="10" y="211"/>
                  </a:cubicBezTo>
                  <a:lnTo>
                    <a:pt x="125" y="1101"/>
                  </a:lnTo>
                  <a:lnTo>
                    <a:pt x="3943" y="1101"/>
                  </a:lnTo>
                  <a:lnTo>
                    <a:pt x="4049" y="211"/>
                  </a:lnTo>
                  <a:cubicBezTo>
                    <a:pt x="4068" y="96"/>
                    <a:pt x="3982" y="0"/>
                    <a:pt x="3867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16684;p143">
              <a:extLst>
                <a:ext uri="{FF2B5EF4-FFF2-40B4-BE49-F238E27FC236}">
                  <a16:creationId xmlns:a16="http://schemas.microsoft.com/office/drawing/2014/main" id="{5A0B8EBA-FBBB-2E07-8AAC-82E0160E81F8}"/>
                </a:ext>
              </a:extLst>
            </p:cNvPr>
            <p:cNvSpPr/>
            <p:nvPr/>
          </p:nvSpPr>
          <p:spPr>
            <a:xfrm>
              <a:off x="2788068" y="4589107"/>
              <a:ext cx="90518" cy="19380"/>
            </a:xfrm>
            <a:custGeom>
              <a:avLst/>
              <a:gdLst/>
              <a:ahLst/>
              <a:cxnLst/>
              <a:rect l="l" t="t" r="r" b="b"/>
              <a:pathLst>
                <a:path w="3447" h="738" extrusionOk="0">
                  <a:moveTo>
                    <a:pt x="1" y="1"/>
                  </a:moveTo>
                  <a:lnTo>
                    <a:pt x="68" y="575"/>
                  </a:lnTo>
                  <a:cubicBezTo>
                    <a:pt x="77" y="670"/>
                    <a:pt x="163" y="737"/>
                    <a:pt x="250" y="737"/>
                  </a:cubicBezTo>
                  <a:lnTo>
                    <a:pt x="3197" y="737"/>
                  </a:lnTo>
                  <a:cubicBezTo>
                    <a:pt x="3283" y="737"/>
                    <a:pt x="3360" y="670"/>
                    <a:pt x="3379" y="575"/>
                  </a:cubicBezTo>
                  <a:lnTo>
                    <a:pt x="3446" y="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16685;p143">
              <a:extLst>
                <a:ext uri="{FF2B5EF4-FFF2-40B4-BE49-F238E27FC236}">
                  <a16:creationId xmlns:a16="http://schemas.microsoft.com/office/drawing/2014/main" id="{81318CFE-8EAB-1FE1-5408-BD1DBD870D5A}"/>
                </a:ext>
              </a:extLst>
            </p:cNvPr>
            <p:cNvSpPr/>
            <p:nvPr/>
          </p:nvSpPr>
          <p:spPr>
            <a:xfrm>
              <a:off x="2780032" y="4521514"/>
              <a:ext cx="106589" cy="28912"/>
            </a:xfrm>
            <a:custGeom>
              <a:avLst/>
              <a:gdLst/>
              <a:ahLst/>
              <a:cxnLst/>
              <a:rect l="l" t="t" r="r" b="b"/>
              <a:pathLst>
                <a:path w="4059" h="1101" extrusionOk="0">
                  <a:moveTo>
                    <a:pt x="201" y="0"/>
                  </a:moveTo>
                  <a:cubicBezTo>
                    <a:pt x="163" y="0"/>
                    <a:pt x="134" y="10"/>
                    <a:pt x="106" y="19"/>
                  </a:cubicBezTo>
                  <a:cubicBezTo>
                    <a:pt x="39" y="58"/>
                    <a:pt x="0" y="134"/>
                    <a:pt x="10" y="201"/>
                  </a:cubicBezTo>
                  <a:lnTo>
                    <a:pt x="125" y="1101"/>
                  </a:lnTo>
                  <a:lnTo>
                    <a:pt x="670" y="1101"/>
                  </a:lnTo>
                  <a:lnTo>
                    <a:pt x="651" y="938"/>
                  </a:lnTo>
                  <a:cubicBezTo>
                    <a:pt x="642" y="833"/>
                    <a:pt x="728" y="737"/>
                    <a:pt x="833" y="737"/>
                  </a:cubicBezTo>
                  <a:lnTo>
                    <a:pt x="3982" y="737"/>
                  </a:lnTo>
                  <a:lnTo>
                    <a:pt x="4049" y="211"/>
                  </a:lnTo>
                  <a:cubicBezTo>
                    <a:pt x="4058" y="182"/>
                    <a:pt x="4049" y="144"/>
                    <a:pt x="4039" y="115"/>
                  </a:cubicBezTo>
                  <a:cubicBezTo>
                    <a:pt x="4010" y="48"/>
                    <a:pt x="3943" y="0"/>
                    <a:pt x="3867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16686;p143">
              <a:extLst>
                <a:ext uri="{FF2B5EF4-FFF2-40B4-BE49-F238E27FC236}">
                  <a16:creationId xmlns:a16="http://schemas.microsoft.com/office/drawing/2014/main" id="{1F80F74A-F96D-90C1-467D-60D0AB951FC5}"/>
                </a:ext>
              </a:extLst>
            </p:cNvPr>
            <p:cNvSpPr/>
            <p:nvPr/>
          </p:nvSpPr>
          <p:spPr>
            <a:xfrm>
              <a:off x="2788068" y="4589107"/>
              <a:ext cx="21139" cy="19380"/>
            </a:xfrm>
            <a:custGeom>
              <a:avLst/>
              <a:gdLst/>
              <a:ahLst/>
              <a:cxnLst/>
              <a:rect l="l" t="t" r="r" b="b"/>
              <a:pathLst>
                <a:path w="805" h="738" extrusionOk="0">
                  <a:moveTo>
                    <a:pt x="1" y="1"/>
                  </a:moveTo>
                  <a:lnTo>
                    <a:pt x="68" y="575"/>
                  </a:lnTo>
                  <a:cubicBezTo>
                    <a:pt x="77" y="670"/>
                    <a:pt x="154" y="737"/>
                    <a:pt x="250" y="737"/>
                  </a:cubicBezTo>
                  <a:lnTo>
                    <a:pt x="805" y="737"/>
                  </a:lnTo>
                  <a:cubicBezTo>
                    <a:pt x="709" y="737"/>
                    <a:pt x="632" y="670"/>
                    <a:pt x="623" y="575"/>
                  </a:cubicBezTo>
                  <a:lnTo>
                    <a:pt x="546" y="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16687;p143">
              <a:extLst>
                <a:ext uri="{FF2B5EF4-FFF2-40B4-BE49-F238E27FC236}">
                  <a16:creationId xmlns:a16="http://schemas.microsoft.com/office/drawing/2014/main" id="{C3E6CB41-0133-FA73-5F54-6A7DEDE331FC}"/>
                </a:ext>
              </a:extLst>
            </p:cNvPr>
            <p:cNvSpPr/>
            <p:nvPr/>
          </p:nvSpPr>
          <p:spPr>
            <a:xfrm>
              <a:off x="2838093" y="4439504"/>
              <a:ext cx="64363" cy="48161"/>
            </a:xfrm>
            <a:custGeom>
              <a:avLst/>
              <a:gdLst/>
              <a:ahLst/>
              <a:cxnLst/>
              <a:rect l="l" t="t" r="r" b="b"/>
              <a:pathLst>
                <a:path w="2451" h="1834" extrusionOk="0">
                  <a:moveTo>
                    <a:pt x="1229" y="1"/>
                  </a:moveTo>
                  <a:cubicBezTo>
                    <a:pt x="723" y="1"/>
                    <a:pt x="216" y="286"/>
                    <a:pt x="10" y="855"/>
                  </a:cubicBezTo>
                  <a:cubicBezTo>
                    <a:pt x="0" y="893"/>
                    <a:pt x="0" y="941"/>
                    <a:pt x="10" y="979"/>
                  </a:cubicBezTo>
                  <a:cubicBezTo>
                    <a:pt x="216" y="1549"/>
                    <a:pt x="723" y="1834"/>
                    <a:pt x="1229" y="1834"/>
                  </a:cubicBezTo>
                  <a:cubicBezTo>
                    <a:pt x="1735" y="1834"/>
                    <a:pt x="2240" y="1549"/>
                    <a:pt x="2441" y="979"/>
                  </a:cubicBezTo>
                  <a:cubicBezTo>
                    <a:pt x="2450" y="941"/>
                    <a:pt x="2450" y="893"/>
                    <a:pt x="2441" y="855"/>
                  </a:cubicBezTo>
                  <a:cubicBezTo>
                    <a:pt x="2240" y="286"/>
                    <a:pt x="1735" y="1"/>
                    <a:pt x="1229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16688;p143">
              <a:extLst>
                <a:ext uri="{FF2B5EF4-FFF2-40B4-BE49-F238E27FC236}">
                  <a16:creationId xmlns:a16="http://schemas.microsoft.com/office/drawing/2014/main" id="{3AA1C54D-1DF8-1993-683C-ED5FD01E4927}"/>
                </a:ext>
              </a:extLst>
            </p:cNvPr>
            <p:cNvSpPr/>
            <p:nvPr/>
          </p:nvSpPr>
          <p:spPr>
            <a:xfrm>
              <a:off x="2838093" y="4463715"/>
              <a:ext cx="64363" cy="23949"/>
            </a:xfrm>
            <a:custGeom>
              <a:avLst/>
              <a:gdLst/>
              <a:ahLst/>
              <a:cxnLst/>
              <a:rect l="l" t="t" r="r" b="b"/>
              <a:pathLst>
                <a:path w="2451" h="912" extrusionOk="0">
                  <a:moveTo>
                    <a:pt x="10" y="0"/>
                  </a:moveTo>
                  <a:cubicBezTo>
                    <a:pt x="0" y="19"/>
                    <a:pt x="10" y="38"/>
                    <a:pt x="10" y="57"/>
                  </a:cubicBezTo>
                  <a:cubicBezTo>
                    <a:pt x="216" y="627"/>
                    <a:pt x="720" y="912"/>
                    <a:pt x="1225" y="912"/>
                  </a:cubicBezTo>
                  <a:cubicBezTo>
                    <a:pt x="1730" y="912"/>
                    <a:pt x="2235" y="627"/>
                    <a:pt x="2441" y="57"/>
                  </a:cubicBezTo>
                  <a:cubicBezTo>
                    <a:pt x="2441" y="38"/>
                    <a:pt x="2450" y="19"/>
                    <a:pt x="245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16689;p143">
              <a:extLst>
                <a:ext uri="{FF2B5EF4-FFF2-40B4-BE49-F238E27FC236}">
                  <a16:creationId xmlns:a16="http://schemas.microsoft.com/office/drawing/2014/main" id="{8C43C00E-0081-2F3B-406F-F515EADFD44A}"/>
                </a:ext>
              </a:extLst>
            </p:cNvPr>
            <p:cNvSpPr/>
            <p:nvPr/>
          </p:nvSpPr>
          <p:spPr>
            <a:xfrm>
              <a:off x="2764197" y="4439504"/>
              <a:ext cx="64363" cy="48161"/>
            </a:xfrm>
            <a:custGeom>
              <a:avLst/>
              <a:gdLst/>
              <a:ahLst/>
              <a:cxnLst/>
              <a:rect l="l" t="t" r="r" b="b"/>
              <a:pathLst>
                <a:path w="2451" h="1834" extrusionOk="0">
                  <a:moveTo>
                    <a:pt x="1226" y="1"/>
                  </a:moveTo>
                  <a:cubicBezTo>
                    <a:pt x="721" y="1"/>
                    <a:pt x="216" y="286"/>
                    <a:pt x="10" y="855"/>
                  </a:cubicBezTo>
                  <a:cubicBezTo>
                    <a:pt x="1" y="893"/>
                    <a:pt x="1" y="941"/>
                    <a:pt x="10" y="979"/>
                  </a:cubicBezTo>
                  <a:cubicBezTo>
                    <a:pt x="216" y="1549"/>
                    <a:pt x="721" y="1834"/>
                    <a:pt x="1226" y="1834"/>
                  </a:cubicBezTo>
                  <a:cubicBezTo>
                    <a:pt x="1730" y="1834"/>
                    <a:pt x="2235" y="1549"/>
                    <a:pt x="2441" y="979"/>
                  </a:cubicBezTo>
                  <a:cubicBezTo>
                    <a:pt x="2451" y="941"/>
                    <a:pt x="2451" y="893"/>
                    <a:pt x="2441" y="855"/>
                  </a:cubicBezTo>
                  <a:cubicBezTo>
                    <a:pt x="2235" y="286"/>
                    <a:pt x="1730" y="1"/>
                    <a:pt x="1226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16690;p143">
              <a:extLst>
                <a:ext uri="{FF2B5EF4-FFF2-40B4-BE49-F238E27FC236}">
                  <a16:creationId xmlns:a16="http://schemas.microsoft.com/office/drawing/2014/main" id="{5F125B9A-75BF-940A-65C5-FB9326268C7D}"/>
                </a:ext>
              </a:extLst>
            </p:cNvPr>
            <p:cNvSpPr/>
            <p:nvPr/>
          </p:nvSpPr>
          <p:spPr>
            <a:xfrm>
              <a:off x="2764197" y="4463715"/>
              <a:ext cx="64363" cy="23949"/>
            </a:xfrm>
            <a:custGeom>
              <a:avLst/>
              <a:gdLst/>
              <a:ahLst/>
              <a:cxnLst/>
              <a:rect l="l" t="t" r="r" b="b"/>
              <a:pathLst>
                <a:path w="2451" h="912" extrusionOk="0">
                  <a:moveTo>
                    <a:pt x="1" y="0"/>
                  </a:moveTo>
                  <a:cubicBezTo>
                    <a:pt x="1" y="19"/>
                    <a:pt x="1" y="38"/>
                    <a:pt x="10" y="57"/>
                  </a:cubicBezTo>
                  <a:cubicBezTo>
                    <a:pt x="211" y="627"/>
                    <a:pt x="716" y="912"/>
                    <a:pt x="1222" y="912"/>
                  </a:cubicBezTo>
                  <a:cubicBezTo>
                    <a:pt x="1728" y="912"/>
                    <a:pt x="2235" y="627"/>
                    <a:pt x="2441" y="57"/>
                  </a:cubicBezTo>
                  <a:cubicBezTo>
                    <a:pt x="2441" y="38"/>
                    <a:pt x="2451" y="19"/>
                    <a:pt x="245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16691;p143">
              <a:extLst>
                <a:ext uri="{FF2B5EF4-FFF2-40B4-BE49-F238E27FC236}">
                  <a16:creationId xmlns:a16="http://schemas.microsoft.com/office/drawing/2014/main" id="{09B54212-53D9-907F-9E7F-C8AFA45B1A88}"/>
                </a:ext>
              </a:extLst>
            </p:cNvPr>
            <p:cNvSpPr/>
            <p:nvPr/>
          </p:nvSpPr>
          <p:spPr>
            <a:xfrm>
              <a:off x="2765694" y="4502160"/>
              <a:ext cx="135239" cy="29175"/>
            </a:xfrm>
            <a:custGeom>
              <a:avLst/>
              <a:gdLst/>
              <a:ahLst/>
              <a:cxnLst/>
              <a:rect l="l" t="t" r="r" b="b"/>
              <a:pathLst>
                <a:path w="5150" h="1111" extrusionOk="0">
                  <a:moveTo>
                    <a:pt x="183" y="0"/>
                  </a:moveTo>
                  <a:cubicBezTo>
                    <a:pt x="87" y="0"/>
                    <a:pt x="1" y="86"/>
                    <a:pt x="1" y="192"/>
                  </a:cubicBezTo>
                  <a:lnTo>
                    <a:pt x="1" y="929"/>
                  </a:lnTo>
                  <a:cubicBezTo>
                    <a:pt x="1" y="1024"/>
                    <a:pt x="87" y="1110"/>
                    <a:pt x="183" y="1110"/>
                  </a:cubicBezTo>
                  <a:lnTo>
                    <a:pt x="4968" y="1110"/>
                  </a:lnTo>
                  <a:cubicBezTo>
                    <a:pt x="5064" y="1110"/>
                    <a:pt x="5150" y="1024"/>
                    <a:pt x="5150" y="929"/>
                  </a:cubicBezTo>
                  <a:lnTo>
                    <a:pt x="5150" y="192"/>
                  </a:lnTo>
                  <a:cubicBezTo>
                    <a:pt x="5150" y="86"/>
                    <a:pt x="5064" y="0"/>
                    <a:pt x="4968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3" name="Google Shape;3793;p68">
            <a:extLst>
              <a:ext uri="{FF2B5EF4-FFF2-40B4-BE49-F238E27FC236}">
                <a16:creationId xmlns:a16="http://schemas.microsoft.com/office/drawing/2014/main" id="{9AFD9E29-EEFA-135A-AE12-82CB4393AC26}"/>
              </a:ext>
            </a:extLst>
          </p:cNvPr>
          <p:cNvSpPr txBox="1">
            <a:spLocks/>
          </p:cNvSpPr>
          <p:nvPr/>
        </p:nvSpPr>
        <p:spPr>
          <a:xfrm>
            <a:off x="5843763" y="671059"/>
            <a:ext cx="2883415" cy="29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/>
            <a:r>
              <a:rPr lang="en-US" sz="2400" b="1">
                <a:latin typeface="+mn-lt"/>
              </a:rPr>
              <a:t>Manage products</a:t>
            </a:r>
          </a:p>
        </p:txBody>
      </p:sp>
      <p:sp>
        <p:nvSpPr>
          <p:cNvPr id="3914" name="Google Shape;3793;p68">
            <a:extLst>
              <a:ext uri="{FF2B5EF4-FFF2-40B4-BE49-F238E27FC236}">
                <a16:creationId xmlns:a16="http://schemas.microsoft.com/office/drawing/2014/main" id="{D9E41C85-37B2-32EF-54B9-2AE7E435F943}"/>
              </a:ext>
            </a:extLst>
          </p:cNvPr>
          <p:cNvSpPr txBox="1">
            <a:spLocks/>
          </p:cNvSpPr>
          <p:nvPr/>
        </p:nvSpPr>
        <p:spPr>
          <a:xfrm>
            <a:off x="5885079" y="2459885"/>
            <a:ext cx="3021564" cy="29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/>
            <a:r>
              <a:rPr lang="en-US" sz="2400" b="1">
                <a:latin typeface="+mj-lt"/>
              </a:rPr>
              <a:t>Manage categories</a:t>
            </a:r>
          </a:p>
        </p:txBody>
      </p:sp>
      <p:sp>
        <p:nvSpPr>
          <p:cNvPr id="3916" name="Google Shape;3793;p68">
            <a:extLst>
              <a:ext uri="{FF2B5EF4-FFF2-40B4-BE49-F238E27FC236}">
                <a16:creationId xmlns:a16="http://schemas.microsoft.com/office/drawing/2014/main" id="{9EF89813-3444-AA12-8045-DC2B12FD2920}"/>
              </a:ext>
            </a:extLst>
          </p:cNvPr>
          <p:cNvSpPr txBox="1">
            <a:spLocks/>
          </p:cNvSpPr>
          <p:nvPr/>
        </p:nvSpPr>
        <p:spPr>
          <a:xfrm>
            <a:off x="5843762" y="4438745"/>
            <a:ext cx="3093012" cy="29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/>
            <a:r>
              <a:rPr lang="en-US" sz="2400" b="1">
                <a:latin typeface="+mj-lt"/>
              </a:rPr>
              <a:t>Manage users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4" grpId="0"/>
      <p:bldP spid="3913" grpId="0"/>
      <p:bldP spid="3914" grpId="0"/>
      <p:bldP spid="39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15" name="Google Shape;4015;p74"/>
          <p:cNvGrpSpPr/>
          <p:nvPr/>
        </p:nvGrpSpPr>
        <p:grpSpPr>
          <a:xfrm>
            <a:off x="497243" y="192590"/>
            <a:ext cx="1144948" cy="1586710"/>
            <a:chOff x="853681" y="2710652"/>
            <a:chExt cx="265600" cy="368061"/>
          </a:xfrm>
        </p:grpSpPr>
        <p:sp>
          <p:nvSpPr>
            <p:cNvPr id="4016" name="Google Shape;4016;p74"/>
            <p:cNvSpPr/>
            <p:nvPr/>
          </p:nvSpPr>
          <p:spPr>
            <a:xfrm>
              <a:off x="853681" y="2710652"/>
              <a:ext cx="84461" cy="144278"/>
            </a:xfrm>
            <a:custGeom>
              <a:avLst/>
              <a:gdLst/>
              <a:ahLst/>
              <a:cxnLst/>
              <a:rect l="l" t="t" r="r" b="b"/>
              <a:pathLst>
                <a:path w="2454" h="4192" extrusionOk="0">
                  <a:moveTo>
                    <a:pt x="2454" y="0"/>
                  </a:moveTo>
                  <a:cubicBezTo>
                    <a:pt x="1096" y="0"/>
                    <a:pt x="1" y="1072"/>
                    <a:pt x="1" y="2406"/>
                  </a:cubicBezTo>
                  <a:cubicBezTo>
                    <a:pt x="1" y="3120"/>
                    <a:pt x="310" y="3763"/>
                    <a:pt x="787" y="4192"/>
                  </a:cubicBezTo>
                  <a:lnTo>
                    <a:pt x="1263" y="2739"/>
                  </a:lnTo>
                  <a:cubicBezTo>
                    <a:pt x="1263" y="2501"/>
                    <a:pt x="1334" y="2596"/>
                    <a:pt x="1501" y="2453"/>
                  </a:cubicBezTo>
                  <a:cubicBezTo>
                    <a:pt x="1620" y="2287"/>
                    <a:pt x="1692" y="2096"/>
                    <a:pt x="1906" y="2096"/>
                  </a:cubicBezTo>
                  <a:lnTo>
                    <a:pt x="24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74"/>
            <p:cNvSpPr/>
            <p:nvPr/>
          </p:nvSpPr>
          <p:spPr>
            <a:xfrm>
              <a:off x="880733" y="2710652"/>
              <a:ext cx="57408" cy="168061"/>
            </a:xfrm>
            <a:custGeom>
              <a:avLst/>
              <a:gdLst/>
              <a:ahLst/>
              <a:cxnLst/>
              <a:rect l="l" t="t" r="r" b="b"/>
              <a:pathLst>
                <a:path w="1668" h="4883" extrusionOk="0">
                  <a:moveTo>
                    <a:pt x="1668" y="0"/>
                  </a:moveTo>
                  <a:lnTo>
                    <a:pt x="787" y="1763"/>
                  </a:lnTo>
                  <a:cubicBezTo>
                    <a:pt x="596" y="1763"/>
                    <a:pt x="382" y="1858"/>
                    <a:pt x="239" y="2001"/>
                  </a:cubicBezTo>
                  <a:cubicBezTo>
                    <a:pt x="72" y="2144"/>
                    <a:pt x="1" y="2358"/>
                    <a:pt x="1" y="2572"/>
                  </a:cubicBezTo>
                  <a:lnTo>
                    <a:pt x="1" y="4239"/>
                  </a:lnTo>
                  <a:cubicBezTo>
                    <a:pt x="429" y="4644"/>
                    <a:pt x="1001" y="4882"/>
                    <a:pt x="1668" y="4882"/>
                  </a:cubicBezTo>
                  <a:lnTo>
                    <a:pt x="16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74"/>
            <p:cNvSpPr/>
            <p:nvPr/>
          </p:nvSpPr>
          <p:spPr>
            <a:xfrm>
              <a:off x="1034820" y="2710652"/>
              <a:ext cx="84461" cy="144278"/>
            </a:xfrm>
            <a:custGeom>
              <a:avLst/>
              <a:gdLst/>
              <a:ahLst/>
              <a:cxnLst/>
              <a:rect l="l" t="t" r="r" b="b"/>
              <a:pathLst>
                <a:path w="2454" h="4192" extrusionOk="0">
                  <a:moveTo>
                    <a:pt x="1" y="0"/>
                  </a:moveTo>
                  <a:lnTo>
                    <a:pt x="549" y="2096"/>
                  </a:lnTo>
                  <a:cubicBezTo>
                    <a:pt x="763" y="2096"/>
                    <a:pt x="834" y="2287"/>
                    <a:pt x="953" y="2453"/>
                  </a:cubicBezTo>
                  <a:cubicBezTo>
                    <a:pt x="1120" y="2596"/>
                    <a:pt x="1192" y="2501"/>
                    <a:pt x="1192" y="2739"/>
                  </a:cubicBezTo>
                  <a:lnTo>
                    <a:pt x="1668" y="4192"/>
                  </a:lnTo>
                  <a:cubicBezTo>
                    <a:pt x="2144" y="3763"/>
                    <a:pt x="2454" y="3120"/>
                    <a:pt x="2454" y="2406"/>
                  </a:cubicBezTo>
                  <a:cubicBezTo>
                    <a:pt x="2454" y="1072"/>
                    <a:pt x="1358" y="0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74"/>
            <p:cNvSpPr/>
            <p:nvPr/>
          </p:nvSpPr>
          <p:spPr>
            <a:xfrm>
              <a:off x="1034820" y="2710652"/>
              <a:ext cx="57408" cy="168061"/>
            </a:xfrm>
            <a:custGeom>
              <a:avLst/>
              <a:gdLst/>
              <a:ahLst/>
              <a:cxnLst/>
              <a:rect l="l" t="t" r="r" b="b"/>
              <a:pathLst>
                <a:path w="1668" h="4883" extrusionOk="0">
                  <a:moveTo>
                    <a:pt x="1" y="0"/>
                  </a:moveTo>
                  <a:lnTo>
                    <a:pt x="1" y="4882"/>
                  </a:lnTo>
                  <a:cubicBezTo>
                    <a:pt x="668" y="4882"/>
                    <a:pt x="1239" y="4644"/>
                    <a:pt x="1668" y="4239"/>
                  </a:cubicBezTo>
                  <a:lnTo>
                    <a:pt x="1668" y="2572"/>
                  </a:lnTo>
                  <a:cubicBezTo>
                    <a:pt x="1668" y="2358"/>
                    <a:pt x="1573" y="2144"/>
                    <a:pt x="1430" y="2001"/>
                  </a:cubicBezTo>
                  <a:cubicBezTo>
                    <a:pt x="1287" y="1858"/>
                    <a:pt x="1120" y="1763"/>
                    <a:pt x="858" y="176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74"/>
            <p:cNvSpPr/>
            <p:nvPr/>
          </p:nvSpPr>
          <p:spPr>
            <a:xfrm>
              <a:off x="942202" y="2975392"/>
              <a:ext cx="87730" cy="87730"/>
            </a:xfrm>
            <a:custGeom>
              <a:avLst/>
              <a:gdLst/>
              <a:ahLst/>
              <a:cxnLst/>
              <a:rect l="l" t="t" r="r" b="b"/>
              <a:pathLst>
                <a:path w="2549" h="2549" extrusionOk="0">
                  <a:moveTo>
                    <a:pt x="1263" y="0"/>
                  </a:moveTo>
                  <a:cubicBezTo>
                    <a:pt x="572" y="0"/>
                    <a:pt x="1" y="572"/>
                    <a:pt x="1" y="1263"/>
                  </a:cubicBezTo>
                  <a:cubicBezTo>
                    <a:pt x="1" y="1977"/>
                    <a:pt x="572" y="2549"/>
                    <a:pt x="1263" y="2549"/>
                  </a:cubicBezTo>
                  <a:cubicBezTo>
                    <a:pt x="1977" y="2549"/>
                    <a:pt x="2549" y="1977"/>
                    <a:pt x="2549" y="1263"/>
                  </a:cubicBezTo>
                  <a:cubicBezTo>
                    <a:pt x="2549" y="572"/>
                    <a:pt x="1977" y="0"/>
                    <a:pt x="1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74"/>
            <p:cNvSpPr/>
            <p:nvPr/>
          </p:nvSpPr>
          <p:spPr>
            <a:xfrm>
              <a:off x="862698" y="2796696"/>
              <a:ext cx="245947" cy="234452"/>
            </a:xfrm>
            <a:custGeom>
              <a:avLst/>
              <a:gdLst/>
              <a:ahLst/>
              <a:cxnLst/>
              <a:rect l="l" t="t" r="r" b="b"/>
              <a:pathLst>
                <a:path w="7146" h="6812" extrusionOk="0">
                  <a:moveTo>
                    <a:pt x="2597" y="1"/>
                  </a:moveTo>
                  <a:cubicBezTo>
                    <a:pt x="1168" y="1"/>
                    <a:pt x="1" y="1168"/>
                    <a:pt x="1" y="2597"/>
                  </a:cubicBezTo>
                  <a:cubicBezTo>
                    <a:pt x="1" y="3287"/>
                    <a:pt x="287" y="3883"/>
                    <a:pt x="691" y="4359"/>
                  </a:cubicBezTo>
                  <a:cubicBezTo>
                    <a:pt x="263" y="4597"/>
                    <a:pt x="1" y="5002"/>
                    <a:pt x="1" y="5502"/>
                  </a:cubicBezTo>
                  <a:cubicBezTo>
                    <a:pt x="1" y="6216"/>
                    <a:pt x="596" y="6812"/>
                    <a:pt x="1311" y="6812"/>
                  </a:cubicBezTo>
                  <a:lnTo>
                    <a:pt x="5835" y="6812"/>
                  </a:lnTo>
                  <a:cubicBezTo>
                    <a:pt x="6550" y="6812"/>
                    <a:pt x="7145" y="6216"/>
                    <a:pt x="7145" y="5502"/>
                  </a:cubicBezTo>
                  <a:cubicBezTo>
                    <a:pt x="7145" y="5002"/>
                    <a:pt x="6883" y="4573"/>
                    <a:pt x="6455" y="4359"/>
                  </a:cubicBezTo>
                  <a:cubicBezTo>
                    <a:pt x="6907" y="3906"/>
                    <a:pt x="7145" y="3287"/>
                    <a:pt x="7145" y="2597"/>
                  </a:cubicBezTo>
                  <a:cubicBezTo>
                    <a:pt x="7145" y="1168"/>
                    <a:pt x="5978" y="1"/>
                    <a:pt x="4573" y="1"/>
                  </a:cubicBezTo>
                  <a:lnTo>
                    <a:pt x="4264" y="1"/>
                  </a:lnTo>
                  <a:lnTo>
                    <a:pt x="3549" y="215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74"/>
            <p:cNvSpPr/>
            <p:nvPr/>
          </p:nvSpPr>
          <p:spPr>
            <a:xfrm>
              <a:off x="862698" y="2796696"/>
              <a:ext cx="150026" cy="234452"/>
            </a:xfrm>
            <a:custGeom>
              <a:avLst/>
              <a:gdLst/>
              <a:ahLst/>
              <a:cxnLst/>
              <a:rect l="l" t="t" r="r" b="b"/>
              <a:pathLst>
                <a:path w="4359" h="6812" extrusionOk="0">
                  <a:moveTo>
                    <a:pt x="4359" y="1"/>
                  </a:moveTo>
                  <a:cubicBezTo>
                    <a:pt x="4231" y="1"/>
                    <a:pt x="4105" y="10"/>
                    <a:pt x="3982" y="28"/>
                  </a:cubicBezTo>
                  <a:lnTo>
                    <a:pt x="3982" y="28"/>
                  </a:lnTo>
                  <a:lnTo>
                    <a:pt x="4359" y="1"/>
                  </a:lnTo>
                  <a:close/>
                  <a:moveTo>
                    <a:pt x="2597" y="1"/>
                  </a:moveTo>
                  <a:cubicBezTo>
                    <a:pt x="1168" y="1"/>
                    <a:pt x="1" y="1168"/>
                    <a:pt x="1" y="2597"/>
                  </a:cubicBezTo>
                  <a:cubicBezTo>
                    <a:pt x="1" y="2930"/>
                    <a:pt x="72" y="3240"/>
                    <a:pt x="191" y="3549"/>
                  </a:cubicBezTo>
                  <a:cubicBezTo>
                    <a:pt x="310" y="3835"/>
                    <a:pt x="477" y="4121"/>
                    <a:pt x="691" y="4359"/>
                  </a:cubicBezTo>
                  <a:cubicBezTo>
                    <a:pt x="287" y="4597"/>
                    <a:pt x="1" y="5002"/>
                    <a:pt x="1" y="5502"/>
                  </a:cubicBezTo>
                  <a:cubicBezTo>
                    <a:pt x="1" y="5859"/>
                    <a:pt x="168" y="6193"/>
                    <a:pt x="406" y="6431"/>
                  </a:cubicBezTo>
                  <a:cubicBezTo>
                    <a:pt x="620" y="6669"/>
                    <a:pt x="953" y="6812"/>
                    <a:pt x="1311" y="6812"/>
                  </a:cubicBezTo>
                  <a:lnTo>
                    <a:pt x="3073" y="6812"/>
                  </a:lnTo>
                  <a:cubicBezTo>
                    <a:pt x="2716" y="6812"/>
                    <a:pt x="2382" y="6669"/>
                    <a:pt x="2144" y="6431"/>
                  </a:cubicBezTo>
                  <a:cubicBezTo>
                    <a:pt x="1906" y="6193"/>
                    <a:pt x="1763" y="5859"/>
                    <a:pt x="1763" y="5502"/>
                  </a:cubicBezTo>
                  <a:cubicBezTo>
                    <a:pt x="1763" y="5002"/>
                    <a:pt x="2025" y="4597"/>
                    <a:pt x="2454" y="4359"/>
                  </a:cubicBezTo>
                  <a:cubicBezTo>
                    <a:pt x="2239" y="4121"/>
                    <a:pt x="2049" y="3835"/>
                    <a:pt x="1930" y="3549"/>
                  </a:cubicBezTo>
                  <a:cubicBezTo>
                    <a:pt x="1811" y="3240"/>
                    <a:pt x="1763" y="2930"/>
                    <a:pt x="1763" y="2597"/>
                  </a:cubicBezTo>
                  <a:cubicBezTo>
                    <a:pt x="1763" y="1296"/>
                    <a:pt x="2730" y="212"/>
                    <a:pt x="3982" y="28"/>
                  </a:cubicBezTo>
                  <a:lnTo>
                    <a:pt x="3982" y="28"/>
                  </a:lnTo>
                  <a:lnTo>
                    <a:pt x="3049" y="96"/>
                  </a:lnTo>
                  <a:lnTo>
                    <a:pt x="29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74"/>
            <p:cNvSpPr/>
            <p:nvPr/>
          </p:nvSpPr>
          <p:spPr>
            <a:xfrm>
              <a:off x="915150" y="2796696"/>
              <a:ext cx="145930" cy="281191"/>
            </a:xfrm>
            <a:custGeom>
              <a:avLst/>
              <a:gdLst/>
              <a:ahLst/>
              <a:cxnLst/>
              <a:rect l="l" t="t" r="r" b="b"/>
              <a:pathLst>
                <a:path w="4240" h="8170" extrusionOk="0">
                  <a:moveTo>
                    <a:pt x="1454" y="1"/>
                  </a:moveTo>
                  <a:lnTo>
                    <a:pt x="1454" y="4121"/>
                  </a:lnTo>
                  <a:cubicBezTo>
                    <a:pt x="620" y="4383"/>
                    <a:pt x="1" y="5192"/>
                    <a:pt x="1" y="6145"/>
                  </a:cubicBezTo>
                  <a:lnTo>
                    <a:pt x="1" y="7526"/>
                  </a:lnTo>
                  <a:cubicBezTo>
                    <a:pt x="1" y="7860"/>
                    <a:pt x="263" y="8169"/>
                    <a:pt x="620" y="8169"/>
                  </a:cubicBezTo>
                  <a:cubicBezTo>
                    <a:pt x="954" y="8169"/>
                    <a:pt x="1215" y="7860"/>
                    <a:pt x="1215" y="7526"/>
                  </a:cubicBezTo>
                  <a:lnTo>
                    <a:pt x="1215" y="7217"/>
                  </a:lnTo>
                  <a:cubicBezTo>
                    <a:pt x="1501" y="7217"/>
                    <a:pt x="1763" y="7121"/>
                    <a:pt x="1978" y="6978"/>
                  </a:cubicBezTo>
                  <a:lnTo>
                    <a:pt x="2120" y="6812"/>
                  </a:lnTo>
                  <a:cubicBezTo>
                    <a:pt x="2144" y="6883"/>
                    <a:pt x="2216" y="6931"/>
                    <a:pt x="2263" y="6978"/>
                  </a:cubicBezTo>
                  <a:cubicBezTo>
                    <a:pt x="2478" y="7121"/>
                    <a:pt x="2740" y="7217"/>
                    <a:pt x="3002" y="7217"/>
                  </a:cubicBezTo>
                  <a:lnTo>
                    <a:pt x="3002" y="7526"/>
                  </a:lnTo>
                  <a:cubicBezTo>
                    <a:pt x="3002" y="7860"/>
                    <a:pt x="3287" y="8169"/>
                    <a:pt x="3645" y="8169"/>
                  </a:cubicBezTo>
                  <a:cubicBezTo>
                    <a:pt x="3954" y="8169"/>
                    <a:pt x="4240" y="7860"/>
                    <a:pt x="4240" y="7526"/>
                  </a:cubicBezTo>
                  <a:lnTo>
                    <a:pt x="4240" y="6145"/>
                  </a:lnTo>
                  <a:cubicBezTo>
                    <a:pt x="4240" y="5216"/>
                    <a:pt x="3597" y="4407"/>
                    <a:pt x="2835" y="4121"/>
                  </a:cubicBezTo>
                  <a:lnTo>
                    <a:pt x="28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74"/>
            <p:cNvSpPr/>
            <p:nvPr/>
          </p:nvSpPr>
          <p:spPr>
            <a:xfrm>
              <a:off x="911881" y="2796696"/>
              <a:ext cx="73791" cy="282017"/>
            </a:xfrm>
            <a:custGeom>
              <a:avLst/>
              <a:gdLst/>
              <a:ahLst/>
              <a:cxnLst/>
              <a:rect l="l" t="t" r="r" b="b"/>
              <a:pathLst>
                <a:path w="2144" h="8194" extrusionOk="0">
                  <a:moveTo>
                    <a:pt x="1477" y="1"/>
                  </a:moveTo>
                  <a:lnTo>
                    <a:pt x="1477" y="4145"/>
                  </a:lnTo>
                  <a:cubicBezTo>
                    <a:pt x="644" y="4407"/>
                    <a:pt x="1" y="5216"/>
                    <a:pt x="1" y="6169"/>
                  </a:cubicBezTo>
                  <a:lnTo>
                    <a:pt x="1" y="7574"/>
                  </a:lnTo>
                  <a:cubicBezTo>
                    <a:pt x="1" y="7883"/>
                    <a:pt x="286" y="8193"/>
                    <a:pt x="644" y="8193"/>
                  </a:cubicBezTo>
                  <a:cubicBezTo>
                    <a:pt x="763" y="8193"/>
                    <a:pt x="882" y="8122"/>
                    <a:pt x="953" y="8074"/>
                  </a:cubicBezTo>
                  <a:cubicBezTo>
                    <a:pt x="810" y="7955"/>
                    <a:pt x="691" y="7741"/>
                    <a:pt x="691" y="7526"/>
                  </a:cubicBezTo>
                  <a:lnTo>
                    <a:pt x="691" y="6145"/>
                  </a:lnTo>
                  <a:cubicBezTo>
                    <a:pt x="691" y="5216"/>
                    <a:pt x="1310" y="4407"/>
                    <a:pt x="2144" y="4121"/>
                  </a:cubicBezTo>
                  <a:lnTo>
                    <a:pt x="21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74"/>
            <p:cNvSpPr/>
            <p:nvPr/>
          </p:nvSpPr>
          <p:spPr>
            <a:xfrm>
              <a:off x="920072" y="2897539"/>
              <a:ext cx="20547" cy="40991"/>
            </a:xfrm>
            <a:custGeom>
              <a:avLst/>
              <a:gdLst/>
              <a:ahLst/>
              <a:cxnLst/>
              <a:rect l="l" t="t" r="r" b="b"/>
              <a:pathLst>
                <a:path w="597" h="1191" extrusionOk="0">
                  <a:moveTo>
                    <a:pt x="310" y="0"/>
                  </a:moveTo>
                  <a:cubicBezTo>
                    <a:pt x="120" y="0"/>
                    <a:pt x="1" y="143"/>
                    <a:pt x="1" y="286"/>
                  </a:cubicBezTo>
                  <a:lnTo>
                    <a:pt x="1" y="881"/>
                  </a:lnTo>
                  <a:cubicBezTo>
                    <a:pt x="1" y="1072"/>
                    <a:pt x="120" y="1191"/>
                    <a:pt x="310" y="1191"/>
                  </a:cubicBezTo>
                  <a:cubicBezTo>
                    <a:pt x="477" y="1191"/>
                    <a:pt x="596" y="1072"/>
                    <a:pt x="596" y="881"/>
                  </a:cubicBezTo>
                  <a:lnTo>
                    <a:pt x="596" y="286"/>
                  </a:lnTo>
                  <a:cubicBezTo>
                    <a:pt x="596" y="119"/>
                    <a:pt x="477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74"/>
            <p:cNvSpPr/>
            <p:nvPr/>
          </p:nvSpPr>
          <p:spPr>
            <a:xfrm>
              <a:off x="1032376" y="2897539"/>
              <a:ext cx="20513" cy="40991"/>
            </a:xfrm>
            <a:custGeom>
              <a:avLst/>
              <a:gdLst/>
              <a:ahLst/>
              <a:cxnLst/>
              <a:rect l="l" t="t" r="r" b="b"/>
              <a:pathLst>
                <a:path w="596" h="1191" extrusionOk="0">
                  <a:moveTo>
                    <a:pt x="286" y="0"/>
                  </a:moveTo>
                  <a:cubicBezTo>
                    <a:pt x="119" y="0"/>
                    <a:pt x="0" y="143"/>
                    <a:pt x="0" y="286"/>
                  </a:cubicBezTo>
                  <a:lnTo>
                    <a:pt x="0" y="881"/>
                  </a:lnTo>
                  <a:cubicBezTo>
                    <a:pt x="0" y="1072"/>
                    <a:pt x="119" y="1191"/>
                    <a:pt x="286" y="1191"/>
                  </a:cubicBezTo>
                  <a:cubicBezTo>
                    <a:pt x="429" y="1191"/>
                    <a:pt x="548" y="1072"/>
                    <a:pt x="596" y="881"/>
                  </a:cubicBezTo>
                  <a:lnTo>
                    <a:pt x="596" y="286"/>
                  </a:lnTo>
                  <a:cubicBezTo>
                    <a:pt x="596" y="119"/>
                    <a:pt x="453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74"/>
            <p:cNvSpPr/>
            <p:nvPr/>
          </p:nvSpPr>
          <p:spPr>
            <a:xfrm>
              <a:off x="981542" y="2993427"/>
              <a:ext cx="10704" cy="43469"/>
            </a:xfrm>
            <a:custGeom>
              <a:avLst/>
              <a:gdLst/>
              <a:ahLst/>
              <a:cxnLst/>
              <a:rect l="l" t="t" r="r" b="b"/>
              <a:pathLst>
                <a:path w="311" h="1263" extrusionOk="0">
                  <a:moveTo>
                    <a:pt x="144" y="0"/>
                  </a:moveTo>
                  <a:cubicBezTo>
                    <a:pt x="72" y="0"/>
                    <a:pt x="1" y="72"/>
                    <a:pt x="1" y="143"/>
                  </a:cubicBezTo>
                  <a:lnTo>
                    <a:pt x="1" y="1262"/>
                  </a:lnTo>
                  <a:lnTo>
                    <a:pt x="144" y="1096"/>
                  </a:lnTo>
                  <a:cubicBezTo>
                    <a:pt x="191" y="1167"/>
                    <a:pt x="239" y="1215"/>
                    <a:pt x="311" y="1262"/>
                  </a:cubicBezTo>
                  <a:lnTo>
                    <a:pt x="311" y="143"/>
                  </a:lnTo>
                  <a:cubicBezTo>
                    <a:pt x="311" y="72"/>
                    <a:pt x="239" y="0"/>
                    <a:pt x="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74"/>
            <p:cNvSpPr/>
            <p:nvPr/>
          </p:nvSpPr>
          <p:spPr>
            <a:xfrm>
              <a:off x="959411" y="2985235"/>
              <a:ext cx="53313" cy="27087"/>
            </a:xfrm>
            <a:custGeom>
              <a:avLst/>
              <a:gdLst/>
              <a:ahLst/>
              <a:cxnLst/>
              <a:rect l="l" t="t" r="r" b="b"/>
              <a:pathLst>
                <a:path w="1549" h="787" extrusionOk="0">
                  <a:moveTo>
                    <a:pt x="1" y="0"/>
                  </a:moveTo>
                  <a:cubicBezTo>
                    <a:pt x="1" y="405"/>
                    <a:pt x="358" y="786"/>
                    <a:pt x="763" y="786"/>
                  </a:cubicBezTo>
                  <a:cubicBezTo>
                    <a:pt x="1192" y="786"/>
                    <a:pt x="1549" y="429"/>
                    <a:pt x="1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3954;p71">
            <a:extLst>
              <a:ext uri="{FF2B5EF4-FFF2-40B4-BE49-F238E27FC236}">
                <a16:creationId xmlns:a16="http://schemas.microsoft.com/office/drawing/2014/main" id="{C8952162-A2DA-528F-AD5B-196C5372FDBB}"/>
              </a:ext>
            </a:extLst>
          </p:cNvPr>
          <p:cNvSpPr txBox="1">
            <a:spLocks/>
          </p:cNvSpPr>
          <p:nvPr/>
        </p:nvSpPr>
        <p:spPr>
          <a:xfrm>
            <a:off x="1994592" y="289717"/>
            <a:ext cx="3629826" cy="10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oogaloo"/>
              <a:buNone/>
              <a:defRPr sz="10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oogaloo"/>
              <a:buNone/>
              <a:defRPr sz="45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oogaloo"/>
              <a:buNone/>
              <a:defRPr sz="45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oogaloo"/>
              <a:buNone/>
              <a:defRPr sz="45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oogaloo"/>
              <a:buNone/>
              <a:defRPr sz="45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oogaloo"/>
              <a:buNone/>
              <a:defRPr sz="45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oogaloo"/>
              <a:buNone/>
              <a:defRPr sz="45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oogaloo"/>
              <a:buNone/>
              <a:defRPr sz="45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oogaloo"/>
              <a:buNone/>
              <a:defRPr sz="45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9pPr>
          </a:lstStyle>
          <a:p>
            <a:r>
              <a:rPr lang="vi-VN" sz="6600"/>
              <a:t>USER </a:t>
            </a:r>
            <a:r>
              <a:rPr lang="vi-VN" sz="6600" i="1"/>
              <a:t>can</a:t>
            </a:r>
          </a:p>
        </p:txBody>
      </p:sp>
      <p:grpSp>
        <p:nvGrpSpPr>
          <p:cNvPr id="6" name="Google Shape;15685;p143">
            <a:extLst>
              <a:ext uri="{FF2B5EF4-FFF2-40B4-BE49-F238E27FC236}">
                <a16:creationId xmlns:a16="http://schemas.microsoft.com/office/drawing/2014/main" id="{5BB2EBA8-1A89-6A94-9BDA-A2CE72BD0F2C}"/>
              </a:ext>
            </a:extLst>
          </p:cNvPr>
          <p:cNvGrpSpPr/>
          <p:nvPr/>
        </p:nvGrpSpPr>
        <p:grpSpPr>
          <a:xfrm>
            <a:off x="5227824" y="1991607"/>
            <a:ext cx="664821" cy="896804"/>
            <a:chOff x="908482" y="1502585"/>
            <a:chExt cx="257112" cy="362808"/>
          </a:xfrm>
        </p:grpSpPr>
        <p:sp>
          <p:nvSpPr>
            <p:cNvPr id="7" name="Google Shape;15686;p143">
              <a:extLst>
                <a:ext uri="{FF2B5EF4-FFF2-40B4-BE49-F238E27FC236}">
                  <a16:creationId xmlns:a16="http://schemas.microsoft.com/office/drawing/2014/main" id="{30AC501E-93B0-ADCE-8EC3-582CE5F9ED8F}"/>
                </a:ext>
              </a:extLst>
            </p:cNvPr>
            <p:cNvSpPr/>
            <p:nvPr/>
          </p:nvSpPr>
          <p:spPr>
            <a:xfrm>
              <a:off x="908482" y="1526088"/>
              <a:ext cx="257112" cy="339305"/>
            </a:xfrm>
            <a:custGeom>
              <a:avLst/>
              <a:gdLst/>
              <a:ahLst/>
              <a:cxnLst/>
              <a:rect l="l" t="t" r="r" b="b"/>
              <a:pathLst>
                <a:path w="9791" h="12921" extrusionOk="0">
                  <a:moveTo>
                    <a:pt x="670" y="0"/>
                  </a:moveTo>
                  <a:cubicBezTo>
                    <a:pt x="297" y="0"/>
                    <a:pt x="0" y="297"/>
                    <a:pt x="0" y="670"/>
                  </a:cubicBezTo>
                  <a:lnTo>
                    <a:pt x="0" y="12250"/>
                  </a:lnTo>
                  <a:cubicBezTo>
                    <a:pt x="0" y="12623"/>
                    <a:pt x="297" y="12920"/>
                    <a:pt x="670" y="12920"/>
                  </a:cubicBezTo>
                  <a:lnTo>
                    <a:pt x="9131" y="12920"/>
                  </a:lnTo>
                  <a:cubicBezTo>
                    <a:pt x="9494" y="12920"/>
                    <a:pt x="9791" y="12623"/>
                    <a:pt x="9791" y="12250"/>
                  </a:cubicBezTo>
                  <a:lnTo>
                    <a:pt x="9791" y="670"/>
                  </a:lnTo>
                  <a:cubicBezTo>
                    <a:pt x="9791" y="297"/>
                    <a:pt x="9494" y="0"/>
                    <a:pt x="9131" y="0"/>
                  </a:cubicBezTo>
                  <a:lnTo>
                    <a:pt x="5561" y="0"/>
                  </a:lnTo>
                  <a:cubicBezTo>
                    <a:pt x="5551" y="354"/>
                    <a:pt x="5255" y="642"/>
                    <a:pt x="4900" y="642"/>
                  </a:cubicBezTo>
                  <a:cubicBezTo>
                    <a:pt x="4537" y="642"/>
                    <a:pt x="4240" y="354"/>
                    <a:pt x="4231" y="0"/>
                  </a:cubicBezTo>
                  <a:close/>
                </a:path>
              </a:pathLst>
            </a:custGeom>
            <a:solidFill>
              <a:srgbClr val="FFE7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687;p143">
              <a:extLst>
                <a:ext uri="{FF2B5EF4-FFF2-40B4-BE49-F238E27FC236}">
                  <a16:creationId xmlns:a16="http://schemas.microsoft.com/office/drawing/2014/main" id="{23AA5A02-E81A-CA28-66E4-D1954756DA2D}"/>
                </a:ext>
              </a:extLst>
            </p:cNvPr>
            <p:cNvSpPr/>
            <p:nvPr/>
          </p:nvSpPr>
          <p:spPr>
            <a:xfrm>
              <a:off x="920036" y="1526088"/>
              <a:ext cx="234003" cy="315671"/>
            </a:xfrm>
            <a:custGeom>
              <a:avLst/>
              <a:gdLst/>
              <a:ahLst/>
              <a:cxnLst/>
              <a:rect l="l" t="t" r="r" b="b"/>
              <a:pathLst>
                <a:path w="8911" h="12021" extrusionOk="0">
                  <a:moveTo>
                    <a:pt x="2010" y="0"/>
                  </a:moveTo>
                  <a:lnTo>
                    <a:pt x="2010" y="220"/>
                  </a:lnTo>
                  <a:cubicBezTo>
                    <a:pt x="2001" y="345"/>
                    <a:pt x="1905" y="441"/>
                    <a:pt x="1790" y="441"/>
                  </a:cubicBezTo>
                  <a:lnTo>
                    <a:pt x="450" y="441"/>
                  </a:lnTo>
                  <a:cubicBezTo>
                    <a:pt x="202" y="441"/>
                    <a:pt x="1" y="642"/>
                    <a:pt x="1" y="890"/>
                  </a:cubicBezTo>
                  <a:lnTo>
                    <a:pt x="1" y="11580"/>
                  </a:lnTo>
                  <a:cubicBezTo>
                    <a:pt x="1" y="11820"/>
                    <a:pt x="202" y="12021"/>
                    <a:pt x="450" y="12021"/>
                  </a:cubicBezTo>
                  <a:lnTo>
                    <a:pt x="8461" y="12021"/>
                  </a:lnTo>
                  <a:cubicBezTo>
                    <a:pt x="8710" y="12021"/>
                    <a:pt x="8911" y="11820"/>
                    <a:pt x="8911" y="11580"/>
                  </a:cubicBezTo>
                  <a:lnTo>
                    <a:pt x="8911" y="890"/>
                  </a:lnTo>
                  <a:cubicBezTo>
                    <a:pt x="8911" y="642"/>
                    <a:pt x="8710" y="441"/>
                    <a:pt x="8470" y="441"/>
                  </a:cubicBezTo>
                  <a:lnTo>
                    <a:pt x="7131" y="441"/>
                  </a:lnTo>
                  <a:cubicBezTo>
                    <a:pt x="7006" y="441"/>
                    <a:pt x="6910" y="345"/>
                    <a:pt x="6910" y="220"/>
                  </a:cubicBezTo>
                  <a:lnTo>
                    <a:pt x="6910" y="0"/>
                  </a:lnTo>
                  <a:lnTo>
                    <a:pt x="5121" y="0"/>
                  </a:lnTo>
                  <a:cubicBezTo>
                    <a:pt x="5111" y="354"/>
                    <a:pt x="4815" y="642"/>
                    <a:pt x="4460" y="642"/>
                  </a:cubicBezTo>
                  <a:cubicBezTo>
                    <a:pt x="4097" y="642"/>
                    <a:pt x="3800" y="354"/>
                    <a:pt x="3791" y="0"/>
                  </a:cubicBezTo>
                  <a:close/>
                </a:path>
              </a:pathLst>
            </a:custGeom>
            <a:solidFill>
              <a:srgbClr val="FFB4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688;p143">
              <a:extLst>
                <a:ext uri="{FF2B5EF4-FFF2-40B4-BE49-F238E27FC236}">
                  <a16:creationId xmlns:a16="http://schemas.microsoft.com/office/drawing/2014/main" id="{AA97916B-966E-5BA8-4B91-4451858AD095}"/>
                </a:ext>
              </a:extLst>
            </p:cNvPr>
            <p:cNvSpPr/>
            <p:nvPr/>
          </p:nvSpPr>
          <p:spPr>
            <a:xfrm>
              <a:off x="931853" y="1549459"/>
              <a:ext cx="210631" cy="280746"/>
            </a:xfrm>
            <a:custGeom>
              <a:avLst/>
              <a:gdLst/>
              <a:ahLst/>
              <a:cxnLst/>
              <a:rect l="l" t="t" r="r" b="b"/>
              <a:pathLst>
                <a:path w="8021" h="10691" extrusionOk="0">
                  <a:moveTo>
                    <a:pt x="221" y="0"/>
                  </a:moveTo>
                  <a:cubicBezTo>
                    <a:pt x="96" y="0"/>
                    <a:pt x="0" y="106"/>
                    <a:pt x="0" y="220"/>
                  </a:cubicBezTo>
                  <a:lnTo>
                    <a:pt x="0" y="10470"/>
                  </a:lnTo>
                  <a:cubicBezTo>
                    <a:pt x="0" y="10595"/>
                    <a:pt x="96" y="10690"/>
                    <a:pt x="221" y="10690"/>
                  </a:cubicBezTo>
                  <a:lnTo>
                    <a:pt x="7791" y="10690"/>
                  </a:lnTo>
                  <a:cubicBezTo>
                    <a:pt x="7915" y="10690"/>
                    <a:pt x="8020" y="10595"/>
                    <a:pt x="8020" y="10470"/>
                  </a:cubicBezTo>
                  <a:lnTo>
                    <a:pt x="8020" y="220"/>
                  </a:lnTo>
                  <a:cubicBezTo>
                    <a:pt x="8020" y="106"/>
                    <a:pt x="7915" y="0"/>
                    <a:pt x="77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689;p143">
              <a:extLst>
                <a:ext uri="{FF2B5EF4-FFF2-40B4-BE49-F238E27FC236}">
                  <a16:creationId xmlns:a16="http://schemas.microsoft.com/office/drawing/2014/main" id="{0618B58C-E5A5-20EE-78CC-92232D56117A}"/>
                </a:ext>
              </a:extLst>
            </p:cNvPr>
            <p:cNvSpPr/>
            <p:nvPr/>
          </p:nvSpPr>
          <p:spPr>
            <a:xfrm>
              <a:off x="984373" y="1502585"/>
              <a:ext cx="105329" cy="52678"/>
            </a:xfrm>
            <a:custGeom>
              <a:avLst/>
              <a:gdLst/>
              <a:ahLst/>
              <a:cxnLst/>
              <a:rect l="l" t="t" r="r" b="b"/>
              <a:pathLst>
                <a:path w="4011" h="2006" extrusionOk="0">
                  <a:moveTo>
                    <a:pt x="2004" y="558"/>
                  </a:moveTo>
                  <a:cubicBezTo>
                    <a:pt x="2178" y="558"/>
                    <a:pt x="2345" y="694"/>
                    <a:pt x="2345" y="895"/>
                  </a:cubicBezTo>
                  <a:cubicBezTo>
                    <a:pt x="2345" y="1087"/>
                    <a:pt x="2192" y="1230"/>
                    <a:pt x="2010" y="1230"/>
                  </a:cubicBezTo>
                  <a:cubicBezTo>
                    <a:pt x="1714" y="1230"/>
                    <a:pt x="1561" y="867"/>
                    <a:pt x="1771" y="656"/>
                  </a:cubicBezTo>
                  <a:cubicBezTo>
                    <a:pt x="1839" y="589"/>
                    <a:pt x="1922" y="558"/>
                    <a:pt x="2004" y="558"/>
                  </a:cubicBezTo>
                  <a:close/>
                  <a:moveTo>
                    <a:pt x="2006" y="0"/>
                  </a:moveTo>
                  <a:cubicBezTo>
                    <a:pt x="1707" y="0"/>
                    <a:pt x="1408" y="149"/>
                    <a:pt x="1235" y="446"/>
                  </a:cubicBezTo>
                  <a:lnTo>
                    <a:pt x="450" y="446"/>
                  </a:lnTo>
                  <a:cubicBezTo>
                    <a:pt x="202" y="446"/>
                    <a:pt x="1" y="646"/>
                    <a:pt x="1" y="895"/>
                  </a:cubicBezTo>
                  <a:lnTo>
                    <a:pt x="1" y="1785"/>
                  </a:lnTo>
                  <a:cubicBezTo>
                    <a:pt x="1" y="1910"/>
                    <a:pt x="106" y="2005"/>
                    <a:pt x="230" y="2005"/>
                  </a:cubicBezTo>
                  <a:lnTo>
                    <a:pt x="3791" y="2005"/>
                  </a:lnTo>
                  <a:cubicBezTo>
                    <a:pt x="3915" y="2005"/>
                    <a:pt x="4011" y="1910"/>
                    <a:pt x="4011" y="1785"/>
                  </a:cubicBezTo>
                  <a:lnTo>
                    <a:pt x="4011" y="895"/>
                  </a:lnTo>
                  <a:cubicBezTo>
                    <a:pt x="4011" y="646"/>
                    <a:pt x="3810" y="446"/>
                    <a:pt x="3570" y="446"/>
                  </a:cubicBezTo>
                  <a:lnTo>
                    <a:pt x="2776" y="446"/>
                  </a:lnTo>
                  <a:cubicBezTo>
                    <a:pt x="2604" y="149"/>
                    <a:pt x="2305" y="0"/>
                    <a:pt x="2006" y="0"/>
                  </a:cubicBezTo>
                  <a:close/>
                </a:path>
              </a:pathLst>
            </a:custGeom>
            <a:solidFill>
              <a:srgbClr val="783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690;p143">
              <a:extLst>
                <a:ext uri="{FF2B5EF4-FFF2-40B4-BE49-F238E27FC236}">
                  <a16:creationId xmlns:a16="http://schemas.microsoft.com/office/drawing/2014/main" id="{4EF1AAB1-399B-4A40-B38D-43344C7E66BA}"/>
                </a:ext>
              </a:extLst>
            </p:cNvPr>
            <p:cNvSpPr/>
            <p:nvPr/>
          </p:nvSpPr>
          <p:spPr>
            <a:xfrm>
              <a:off x="964022" y="1663559"/>
              <a:ext cx="29175" cy="29175"/>
            </a:xfrm>
            <a:custGeom>
              <a:avLst/>
              <a:gdLst/>
              <a:ahLst/>
              <a:cxnLst/>
              <a:rect l="l" t="t" r="r" b="b"/>
              <a:pathLst>
                <a:path w="1111" h="1111" extrusionOk="0">
                  <a:moveTo>
                    <a:pt x="556" y="0"/>
                  </a:moveTo>
                  <a:cubicBezTo>
                    <a:pt x="249" y="0"/>
                    <a:pt x="0" y="249"/>
                    <a:pt x="0" y="555"/>
                  </a:cubicBezTo>
                  <a:cubicBezTo>
                    <a:pt x="0" y="862"/>
                    <a:pt x="249" y="1110"/>
                    <a:pt x="556" y="1110"/>
                  </a:cubicBezTo>
                  <a:cubicBezTo>
                    <a:pt x="862" y="1110"/>
                    <a:pt x="1111" y="862"/>
                    <a:pt x="1111" y="555"/>
                  </a:cubicBezTo>
                  <a:cubicBezTo>
                    <a:pt x="1111" y="249"/>
                    <a:pt x="862" y="0"/>
                    <a:pt x="556" y="0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691;p143">
              <a:extLst>
                <a:ext uri="{FF2B5EF4-FFF2-40B4-BE49-F238E27FC236}">
                  <a16:creationId xmlns:a16="http://schemas.microsoft.com/office/drawing/2014/main" id="{258BEC9B-DB48-B1A6-9411-BD3A5132D440}"/>
                </a:ext>
              </a:extLst>
            </p:cNvPr>
            <p:cNvSpPr/>
            <p:nvPr/>
          </p:nvSpPr>
          <p:spPr>
            <a:xfrm>
              <a:off x="964022" y="1716079"/>
              <a:ext cx="29175" cy="29437"/>
            </a:xfrm>
            <a:custGeom>
              <a:avLst/>
              <a:gdLst/>
              <a:ahLst/>
              <a:cxnLst/>
              <a:rect l="l" t="t" r="r" b="b"/>
              <a:pathLst>
                <a:path w="1111" h="1121" extrusionOk="0">
                  <a:moveTo>
                    <a:pt x="556" y="0"/>
                  </a:moveTo>
                  <a:cubicBezTo>
                    <a:pt x="249" y="0"/>
                    <a:pt x="0" y="249"/>
                    <a:pt x="0" y="565"/>
                  </a:cubicBezTo>
                  <a:cubicBezTo>
                    <a:pt x="0" y="871"/>
                    <a:pt x="249" y="1120"/>
                    <a:pt x="556" y="1120"/>
                  </a:cubicBezTo>
                  <a:cubicBezTo>
                    <a:pt x="862" y="1120"/>
                    <a:pt x="1111" y="871"/>
                    <a:pt x="1111" y="565"/>
                  </a:cubicBezTo>
                  <a:cubicBezTo>
                    <a:pt x="1111" y="249"/>
                    <a:pt x="862" y="0"/>
                    <a:pt x="556" y="0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692;p143">
              <a:extLst>
                <a:ext uri="{FF2B5EF4-FFF2-40B4-BE49-F238E27FC236}">
                  <a16:creationId xmlns:a16="http://schemas.microsoft.com/office/drawing/2014/main" id="{063B684C-1DE4-6EA1-0FD9-12DD329DCCD0}"/>
                </a:ext>
              </a:extLst>
            </p:cNvPr>
            <p:cNvSpPr/>
            <p:nvPr/>
          </p:nvSpPr>
          <p:spPr>
            <a:xfrm>
              <a:off x="964022" y="1768862"/>
              <a:ext cx="29175" cy="29175"/>
            </a:xfrm>
            <a:custGeom>
              <a:avLst/>
              <a:gdLst/>
              <a:ahLst/>
              <a:cxnLst/>
              <a:rect l="l" t="t" r="r" b="b"/>
              <a:pathLst>
                <a:path w="1111" h="1111" extrusionOk="0">
                  <a:moveTo>
                    <a:pt x="556" y="0"/>
                  </a:moveTo>
                  <a:cubicBezTo>
                    <a:pt x="249" y="0"/>
                    <a:pt x="0" y="249"/>
                    <a:pt x="0" y="555"/>
                  </a:cubicBezTo>
                  <a:cubicBezTo>
                    <a:pt x="0" y="861"/>
                    <a:pt x="249" y="1110"/>
                    <a:pt x="556" y="1110"/>
                  </a:cubicBezTo>
                  <a:cubicBezTo>
                    <a:pt x="862" y="1110"/>
                    <a:pt x="1111" y="861"/>
                    <a:pt x="1111" y="555"/>
                  </a:cubicBezTo>
                  <a:cubicBezTo>
                    <a:pt x="1111" y="249"/>
                    <a:pt x="862" y="0"/>
                    <a:pt x="556" y="0"/>
                  </a:cubicBezTo>
                  <a:close/>
                </a:path>
              </a:pathLst>
            </a:custGeom>
            <a:solidFill>
              <a:srgbClr val="5D7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693;p143">
              <a:extLst>
                <a:ext uri="{FF2B5EF4-FFF2-40B4-BE49-F238E27FC236}">
                  <a16:creationId xmlns:a16="http://schemas.microsoft.com/office/drawing/2014/main" id="{E667C005-828D-222C-345C-9FFC3D713B01}"/>
                </a:ext>
              </a:extLst>
            </p:cNvPr>
            <p:cNvSpPr/>
            <p:nvPr/>
          </p:nvSpPr>
          <p:spPr>
            <a:xfrm>
              <a:off x="1005985" y="1660539"/>
              <a:ext cx="68145" cy="11843"/>
            </a:xfrm>
            <a:custGeom>
              <a:avLst/>
              <a:gdLst/>
              <a:ahLst/>
              <a:cxnLst/>
              <a:rect l="l" t="t" r="r" b="b"/>
              <a:pathLst>
                <a:path w="2595" h="451" extrusionOk="0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2307" y="450"/>
                  </a:lnTo>
                  <a:cubicBezTo>
                    <a:pt x="2594" y="450"/>
                    <a:pt x="2594" y="0"/>
                    <a:pt x="2307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694;p143">
              <a:extLst>
                <a:ext uri="{FF2B5EF4-FFF2-40B4-BE49-F238E27FC236}">
                  <a16:creationId xmlns:a16="http://schemas.microsoft.com/office/drawing/2014/main" id="{3F12CA73-2725-B949-3743-C3D4F38C0D6D}"/>
                </a:ext>
              </a:extLst>
            </p:cNvPr>
            <p:cNvSpPr/>
            <p:nvPr/>
          </p:nvSpPr>
          <p:spPr>
            <a:xfrm>
              <a:off x="1005985" y="1683910"/>
              <a:ext cx="109110" cy="11843"/>
            </a:xfrm>
            <a:custGeom>
              <a:avLst/>
              <a:gdLst/>
              <a:ahLst/>
              <a:cxnLst/>
              <a:rect l="l" t="t" r="r" b="b"/>
              <a:pathLst>
                <a:path w="4155" h="451" extrusionOk="0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3858" y="450"/>
                  </a:lnTo>
                  <a:cubicBezTo>
                    <a:pt x="4154" y="450"/>
                    <a:pt x="4154" y="0"/>
                    <a:pt x="3858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695;p143">
              <a:extLst>
                <a:ext uri="{FF2B5EF4-FFF2-40B4-BE49-F238E27FC236}">
                  <a16:creationId xmlns:a16="http://schemas.microsoft.com/office/drawing/2014/main" id="{0603DEEF-70A7-5B8A-AA80-295A26984278}"/>
                </a:ext>
              </a:extLst>
            </p:cNvPr>
            <p:cNvSpPr/>
            <p:nvPr/>
          </p:nvSpPr>
          <p:spPr>
            <a:xfrm>
              <a:off x="1005985" y="1713322"/>
              <a:ext cx="68145" cy="11581"/>
            </a:xfrm>
            <a:custGeom>
              <a:avLst/>
              <a:gdLst/>
              <a:ahLst/>
              <a:cxnLst/>
              <a:rect l="l" t="t" r="r" b="b"/>
              <a:pathLst>
                <a:path w="2595" h="441" extrusionOk="0">
                  <a:moveTo>
                    <a:pt x="297" y="0"/>
                  </a:moveTo>
                  <a:cubicBezTo>
                    <a:pt x="1" y="0"/>
                    <a:pt x="1" y="440"/>
                    <a:pt x="297" y="440"/>
                  </a:cubicBezTo>
                  <a:lnTo>
                    <a:pt x="2307" y="440"/>
                  </a:lnTo>
                  <a:cubicBezTo>
                    <a:pt x="2594" y="440"/>
                    <a:pt x="2594" y="0"/>
                    <a:pt x="2307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696;p143">
              <a:extLst>
                <a:ext uri="{FF2B5EF4-FFF2-40B4-BE49-F238E27FC236}">
                  <a16:creationId xmlns:a16="http://schemas.microsoft.com/office/drawing/2014/main" id="{AABA5AC6-DF78-763C-549F-16C7DCE483C6}"/>
                </a:ext>
              </a:extLst>
            </p:cNvPr>
            <p:cNvSpPr/>
            <p:nvPr/>
          </p:nvSpPr>
          <p:spPr>
            <a:xfrm>
              <a:off x="1005985" y="1736693"/>
              <a:ext cx="109110" cy="11581"/>
            </a:xfrm>
            <a:custGeom>
              <a:avLst/>
              <a:gdLst/>
              <a:ahLst/>
              <a:cxnLst/>
              <a:rect l="l" t="t" r="r" b="b"/>
              <a:pathLst>
                <a:path w="4155" h="441" extrusionOk="0">
                  <a:moveTo>
                    <a:pt x="297" y="0"/>
                  </a:moveTo>
                  <a:cubicBezTo>
                    <a:pt x="1" y="0"/>
                    <a:pt x="1" y="440"/>
                    <a:pt x="297" y="440"/>
                  </a:cubicBezTo>
                  <a:lnTo>
                    <a:pt x="3858" y="440"/>
                  </a:lnTo>
                  <a:cubicBezTo>
                    <a:pt x="4154" y="440"/>
                    <a:pt x="4154" y="0"/>
                    <a:pt x="3858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697;p143">
              <a:extLst>
                <a:ext uri="{FF2B5EF4-FFF2-40B4-BE49-F238E27FC236}">
                  <a16:creationId xmlns:a16="http://schemas.microsoft.com/office/drawing/2014/main" id="{4DAA21A3-01A7-0EC8-DEFC-21AD3FB6871E}"/>
                </a:ext>
              </a:extLst>
            </p:cNvPr>
            <p:cNvSpPr/>
            <p:nvPr/>
          </p:nvSpPr>
          <p:spPr>
            <a:xfrm>
              <a:off x="1005985" y="1765842"/>
              <a:ext cx="68145" cy="11843"/>
            </a:xfrm>
            <a:custGeom>
              <a:avLst/>
              <a:gdLst/>
              <a:ahLst/>
              <a:cxnLst/>
              <a:rect l="l" t="t" r="r" b="b"/>
              <a:pathLst>
                <a:path w="2595" h="451" extrusionOk="0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2307" y="450"/>
                  </a:lnTo>
                  <a:cubicBezTo>
                    <a:pt x="2594" y="450"/>
                    <a:pt x="2594" y="0"/>
                    <a:pt x="2307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698;p143">
              <a:extLst>
                <a:ext uri="{FF2B5EF4-FFF2-40B4-BE49-F238E27FC236}">
                  <a16:creationId xmlns:a16="http://schemas.microsoft.com/office/drawing/2014/main" id="{CC473C36-4380-80A7-2344-5B52EA258F62}"/>
                </a:ext>
              </a:extLst>
            </p:cNvPr>
            <p:cNvSpPr/>
            <p:nvPr/>
          </p:nvSpPr>
          <p:spPr>
            <a:xfrm>
              <a:off x="1005985" y="1789213"/>
              <a:ext cx="109110" cy="11843"/>
            </a:xfrm>
            <a:custGeom>
              <a:avLst/>
              <a:gdLst/>
              <a:ahLst/>
              <a:cxnLst/>
              <a:rect l="l" t="t" r="r" b="b"/>
              <a:pathLst>
                <a:path w="4155" h="451" extrusionOk="0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3858" y="450"/>
                  </a:lnTo>
                  <a:cubicBezTo>
                    <a:pt x="4154" y="450"/>
                    <a:pt x="4154" y="0"/>
                    <a:pt x="3858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699;p143">
              <a:extLst>
                <a:ext uri="{FF2B5EF4-FFF2-40B4-BE49-F238E27FC236}">
                  <a16:creationId xmlns:a16="http://schemas.microsoft.com/office/drawing/2014/main" id="{DA6D8F95-B47A-9176-826D-FA0A29EA54BF}"/>
                </a:ext>
              </a:extLst>
            </p:cNvPr>
            <p:cNvSpPr/>
            <p:nvPr/>
          </p:nvSpPr>
          <p:spPr>
            <a:xfrm>
              <a:off x="1005985" y="1572831"/>
              <a:ext cx="103333" cy="11843"/>
            </a:xfrm>
            <a:custGeom>
              <a:avLst/>
              <a:gdLst/>
              <a:ahLst/>
              <a:cxnLst/>
              <a:rect l="l" t="t" r="r" b="b"/>
              <a:pathLst>
                <a:path w="3935" h="451" extrusionOk="0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3637" y="450"/>
                  </a:lnTo>
                  <a:cubicBezTo>
                    <a:pt x="3934" y="450"/>
                    <a:pt x="3934" y="0"/>
                    <a:pt x="3637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700;p143">
              <a:extLst>
                <a:ext uri="{FF2B5EF4-FFF2-40B4-BE49-F238E27FC236}">
                  <a16:creationId xmlns:a16="http://schemas.microsoft.com/office/drawing/2014/main" id="{08B923A5-2CBC-212D-F244-E8B757B144D8}"/>
                </a:ext>
              </a:extLst>
            </p:cNvPr>
            <p:cNvSpPr/>
            <p:nvPr/>
          </p:nvSpPr>
          <p:spPr>
            <a:xfrm>
              <a:off x="959243" y="1625613"/>
              <a:ext cx="155853" cy="11581"/>
            </a:xfrm>
            <a:custGeom>
              <a:avLst/>
              <a:gdLst/>
              <a:ahLst/>
              <a:cxnLst/>
              <a:rect l="l" t="t" r="r" b="b"/>
              <a:pathLst>
                <a:path w="5935" h="441" extrusionOk="0">
                  <a:moveTo>
                    <a:pt x="297" y="0"/>
                  </a:moveTo>
                  <a:cubicBezTo>
                    <a:pt x="1" y="0"/>
                    <a:pt x="1" y="440"/>
                    <a:pt x="297" y="440"/>
                  </a:cubicBezTo>
                  <a:lnTo>
                    <a:pt x="5638" y="440"/>
                  </a:lnTo>
                  <a:cubicBezTo>
                    <a:pt x="5934" y="440"/>
                    <a:pt x="5934" y="0"/>
                    <a:pt x="5638" y="0"/>
                  </a:cubicBezTo>
                  <a:close/>
                </a:path>
              </a:pathLst>
            </a:custGeom>
            <a:solidFill>
              <a:srgbClr val="C3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701;p143">
              <a:extLst>
                <a:ext uri="{FF2B5EF4-FFF2-40B4-BE49-F238E27FC236}">
                  <a16:creationId xmlns:a16="http://schemas.microsoft.com/office/drawing/2014/main" id="{29FB73CD-2DBB-2293-04A3-894843DB456D}"/>
                </a:ext>
              </a:extLst>
            </p:cNvPr>
            <p:cNvSpPr/>
            <p:nvPr/>
          </p:nvSpPr>
          <p:spPr>
            <a:xfrm>
              <a:off x="1005985" y="1596202"/>
              <a:ext cx="27179" cy="11843"/>
            </a:xfrm>
            <a:custGeom>
              <a:avLst/>
              <a:gdLst/>
              <a:ahLst/>
              <a:cxnLst/>
              <a:rect l="l" t="t" r="r" b="b"/>
              <a:pathLst>
                <a:path w="1035" h="451" extrusionOk="0">
                  <a:moveTo>
                    <a:pt x="297" y="0"/>
                  </a:moveTo>
                  <a:cubicBezTo>
                    <a:pt x="1" y="0"/>
                    <a:pt x="1" y="450"/>
                    <a:pt x="297" y="450"/>
                  </a:cubicBezTo>
                  <a:lnTo>
                    <a:pt x="738" y="450"/>
                  </a:lnTo>
                  <a:cubicBezTo>
                    <a:pt x="1034" y="450"/>
                    <a:pt x="1034" y="0"/>
                    <a:pt x="738" y="0"/>
                  </a:cubicBezTo>
                  <a:close/>
                </a:path>
              </a:pathLst>
            </a:custGeom>
            <a:solidFill>
              <a:srgbClr val="8E9E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702;p143">
              <a:extLst>
                <a:ext uri="{FF2B5EF4-FFF2-40B4-BE49-F238E27FC236}">
                  <a16:creationId xmlns:a16="http://schemas.microsoft.com/office/drawing/2014/main" id="{CDE67EE0-1F96-F337-07E1-9FC66A342F90}"/>
                </a:ext>
              </a:extLst>
            </p:cNvPr>
            <p:cNvSpPr/>
            <p:nvPr/>
          </p:nvSpPr>
          <p:spPr>
            <a:xfrm>
              <a:off x="1040911" y="1596202"/>
              <a:ext cx="38996" cy="11843"/>
            </a:xfrm>
            <a:custGeom>
              <a:avLst/>
              <a:gdLst/>
              <a:ahLst/>
              <a:cxnLst/>
              <a:rect l="l" t="t" r="r" b="b"/>
              <a:pathLst>
                <a:path w="1485" h="451" extrusionOk="0">
                  <a:moveTo>
                    <a:pt x="298" y="0"/>
                  </a:moveTo>
                  <a:cubicBezTo>
                    <a:pt x="1" y="0"/>
                    <a:pt x="1" y="450"/>
                    <a:pt x="298" y="450"/>
                  </a:cubicBezTo>
                  <a:lnTo>
                    <a:pt x="1188" y="450"/>
                  </a:lnTo>
                  <a:cubicBezTo>
                    <a:pt x="1484" y="450"/>
                    <a:pt x="1484" y="0"/>
                    <a:pt x="1188" y="0"/>
                  </a:cubicBezTo>
                  <a:close/>
                </a:path>
              </a:pathLst>
            </a:custGeom>
            <a:solidFill>
              <a:srgbClr val="E2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703;p143">
              <a:extLst>
                <a:ext uri="{FF2B5EF4-FFF2-40B4-BE49-F238E27FC236}">
                  <a16:creationId xmlns:a16="http://schemas.microsoft.com/office/drawing/2014/main" id="{61685313-1AF0-052D-F303-29218F90009D}"/>
                </a:ext>
              </a:extLst>
            </p:cNvPr>
            <p:cNvSpPr/>
            <p:nvPr/>
          </p:nvSpPr>
          <p:spPr>
            <a:xfrm>
              <a:off x="961002" y="1572831"/>
              <a:ext cx="35215" cy="35215"/>
            </a:xfrm>
            <a:custGeom>
              <a:avLst/>
              <a:gdLst/>
              <a:ahLst/>
              <a:cxnLst/>
              <a:rect l="l" t="t" r="r" b="b"/>
              <a:pathLst>
                <a:path w="1341" h="1341" extrusionOk="0">
                  <a:moveTo>
                    <a:pt x="230" y="0"/>
                  </a:moveTo>
                  <a:cubicBezTo>
                    <a:pt x="106" y="0"/>
                    <a:pt x="1" y="106"/>
                    <a:pt x="1" y="230"/>
                  </a:cubicBezTo>
                  <a:lnTo>
                    <a:pt x="1" y="1120"/>
                  </a:lnTo>
                  <a:cubicBezTo>
                    <a:pt x="1" y="1235"/>
                    <a:pt x="106" y="1340"/>
                    <a:pt x="230" y="1340"/>
                  </a:cubicBezTo>
                  <a:lnTo>
                    <a:pt x="1120" y="1340"/>
                  </a:lnTo>
                  <a:cubicBezTo>
                    <a:pt x="1235" y="1340"/>
                    <a:pt x="1340" y="1245"/>
                    <a:pt x="1340" y="1120"/>
                  </a:cubicBezTo>
                  <a:lnTo>
                    <a:pt x="1340" y="230"/>
                  </a:lnTo>
                  <a:cubicBezTo>
                    <a:pt x="1340" y="106"/>
                    <a:pt x="1235" y="0"/>
                    <a:pt x="112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704;p143">
              <a:extLst>
                <a:ext uri="{FF2B5EF4-FFF2-40B4-BE49-F238E27FC236}">
                  <a16:creationId xmlns:a16="http://schemas.microsoft.com/office/drawing/2014/main" id="{2707CF8B-D80B-ABCF-1873-17034B292A79}"/>
                </a:ext>
              </a:extLst>
            </p:cNvPr>
            <p:cNvSpPr/>
            <p:nvPr/>
          </p:nvSpPr>
          <p:spPr>
            <a:xfrm>
              <a:off x="984373" y="1543682"/>
              <a:ext cx="105329" cy="11581"/>
            </a:xfrm>
            <a:custGeom>
              <a:avLst/>
              <a:gdLst/>
              <a:ahLst/>
              <a:cxnLst/>
              <a:rect l="l" t="t" r="r" b="b"/>
              <a:pathLst>
                <a:path w="4011" h="441" extrusionOk="0">
                  <a:moveTo>
                    <a:pt x="230" y="0"/>
                  </a:moveTo>
                  <a:cubicBezTo>
                    <a:pt x="106" y="0"/>
                    <a:pt x="1" y="96"/>
                    <a:pt x="1" y="220"/>
                  </a:cubicBezTo>
                  <a:cubicBezTo>
                    <a:pt x="1" y="345"/>
                    <a:pt x="106" y="440"/>
                    <a:pt x="230" y="440"/>
                  </a:cubicBezTo>
                  <a:lnTo>
                    <a:pt x="3791" y="440"/>
                  </a:lnTo>
                  <a:cubicBezTo>
                    <a:pt x="3915" y="440"/>
                    <a:pt x="4011" y="345"/>
                    <a:pt x="4011" y="220"/>
                  </a:cubicBezTo>
                  <a:cubicBezTo>
                    <a:pt x="4011" y="96"/>
                    <a:pt x="3915" y="0"/>
                    <a:pt x="3791" y="0"/>
                  </a:cubicBezTo>
                  <a:close/>
                </a:path>
              </a:pathLst>
            </a:custGeom>
            <a:solidFill>
              <a:srgbClr val="CF1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705;p143">
              <a:extLst>
                <a:ext uri="{FF2B5EF4-FFF2-40B4-BE49-F238E27FC236}">
                  <a16:creationId xmlns:a16="http://schemas.microsoft.com/office/drawing/2014/main" id="{4B951C8D-BA76-F985-6B13-0B6662A5D21F}"/>
                </a:ext>
              </a:extLst>
            </p:cNvPr>
            <p:cNvSpPr/>
            <p:nvPr/>
          </p:nvSpPr>
          <p:spPr>
            <a:xfrm>
              <a:off x="969799" y="1581628"/>
              <a:ext cx="17620" cy="17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336" y="0"/>
                  </a:moveTo>
                  <a:cubicBezTo>
                    <a:pt x="154" y="0"/>
                    <a:pt x="1" y="153"/>
                    <a:pt x="1" y="335"/>
                  </a:cubicBezTo>
                  <a:cubicBezTo>
                    <a:pt x="1" y="517"/>
                    <a:pt x="154" y="670"/>
                    <a:pt x="336" y="670"/>
                  </a:cubicBezTo>
                  <a:cubicBezTo>
                    <a:pt x="517" y="670"/>
                    <a:pt x="671" y="517"/>
                    <a:pt x="671" y="335"/>
                  </a:cubicBezTo>
                  <a:cubicBezTo>
                    <a:pt x="671" y="153"/>
                    <a:pt x="517" y="0"/>
                    <a:pt x="33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3793;p68">
            <a:extLst>
              <a:ext uri="{FF2B5EF4-FFF2-40B4-BE49-F238E27FC236}">
                <a16:creationId xmlns:a16="http://schemas.microsoft.com/office/drawing/2014/main" id="{3E4465B5-827F-7BC7-AFEB-2995B3F50AA8}"/>
              </a:ext>
            </a:extLst>
          </p:cNvPr>
          <p:cNvSpPr txBox="1">
            <a:spLocks/>
          </p:cNvSpPr>
          <p:nvPr/>
        </p:nvSpPr>
        <p:spPr>
          <a:xfrm>
            <a:off x="5922520" y="2350116"/>
            <a:ext cx="2883415" cy="29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/>
            <a:r>
              <a:rPr lang="en-US" sz="2400" b="1">
                <a:latin typeface="+mn-lt"/>
              </a:rPr>
              <a:t>View categories,</a:t>
            </a:r>
          </a:p>
          <a:p>
            <a:pPr marL="0" indent="0" algn="l"/>
            <a:r>
              <a:rPr lang="en-US" sz="2400" b="1">
                <a:latin typeface="+mn-lt"/>
              </a:rPr>
              <a:t>         products</a:t>
            </a:r>
          </a:p>
        </p:txBody>
      </p:sp>
      <p:grpSp>
        <p:nvGrpSpPr>
          <p:cNvPr id="28" name="Google Shape;16395;p143">
            <a:extLst>
              <a:ext uri="{FF2B5EF4-FFF2-40B4-BE49-F238E27FC236}">
                <a16:creationId xmlns:a16="http://schemas.microsoft.com/office/drawing/2014/main" id="{372FE9F1-5244-86E8-D149-1BCC60B79ED5}"/>
              </a:ext>
            </a:extLst>
          </p:cNvPr>
          <p:cNvGrpSpPr/>
          <p:nvPr/>
        </p:nvGrpSpPr>
        <p:grpSpPr>
          <a:xfrm>
            <a:off x="536113" y="3028010"/>
            <a:ext cx="747055" cy="666841"/>
            <a:chOff x="1735567" y="2420241"/>
            <a:chExt cx="417718" cy="372866"/>
          </a:xfrm>
        </p:grpSpPr>
        <p:sp>
          <p:nvSpPr>
            <p:cNvPr id="29" name="Google Shape;16396;p143">
              <a:extLst>
                <a:ext uri="{FF2B5EF4-FFF2-40B4-BE49-F238E27FC236}">
                  <a16:creationId xmlns:a16="http://schemas.microsoft.com/office/drawing/2014/main" id="{011A5958-58E6-86DE-A304-F365891D0A92}"/>
                </a:ext>
              </a:extLst>
            </p:cNvPr>
            <p:cNvSpPr/>
            <p:nvPr/>
          </p:nvSpPr>
          <p:spPr>
            <a:xfrm>
              <a:off x="1833569" y="2468822"/>
              <a:ext cx="284265" cy="163022"/>
            </a:xfrm>
            <a:custGeom>
              <a:avLst/>
              <a:gdLst/>
              <a:ahLst/>
              <a:cxnLst/>
              <a:rect l="l" t="t" r="r" b="b"/>
              <a:pathLst>
                <a:path w="10825" h="6208" extrusionOk="0">
                  <a:moveTo>
                    <a:pt x="3580" y="2582"/>
                  </a:moveTo>
                  <a:lnTo>
                    <a:pt x="3580" y="4018"/>
                  </a:lnTo>
                  <a:lnTo>
                    <a:pt x="2144" y="4027"/>
                  </a:lnTo>
                  <a:lnTo>
                    <a:pt x="2144" y="2582"/>
                  </a:lnTo>
                  <a:close/>
                  <a:moveTo>
                    <a:pt x="5494" y="2582"/>
                  </a:moveTo>
                  <a:lnTo>
                    <a:pt x="5494" y="4018"/>
                  </a:lnTo>
                  <a:lnTo>
                    <a:pt x="4059" y="4027"/>
                  </a:lnTo>
                  <a:lnTo>
                    <a:pt x="4059" y="2582"/>
                  </a:lnTo>
                  <a:close/>
                  <a:moveTo>
                    <a:pt x="7408" y="2582"/>
                  </a:moveTo>
                  <a:lnTo>
                    <a:pt x="7408" y="4018"/>
                  </a:lnTo>
                  <a:lnTo>
                    <a:pt x="5973" y="4027"/>
                  </a:lnTo>
                  <a:lnTo>
                    <a:pt x="5973" y="2582"/>
                  </a:lnTo>
                  <a:close/>
                  <a:moveTo>
                    <a:pt x="9313" y="2582"/>
                  </a:moveTo>
                  <a:lnTo>
                    <a:pt x="9322" y="4027"/>
                  </a:lnTo>
                  <a:lnTo>
                    <a:pt x="7877" y="4027"/>
                  </a:lnTo>
                  <a:lnTo>
                    <a:pt x="7877" y="2582"/>
                  </a:lnTo>
                  <a:close/>
                  <a:moveTo>
                    <a:pt x="1905" y="1"/>
                  </a:moveTo>
                  <a:cubicBezTo>
                    <a:pt x="1786" y="1"/>
                    <a:pt x="1666" y="80"/>
                    <a:pt x="1666" y="238"/>
                  </a:cubicBezTo>
                  <a:lnTo>
                    <a:pt x="1666" y="2113"/>
                  </a:lnTo>
                  <a:lnTo>
                    <a:pt x="326" y="2113"/>
                  </a:lnTo>
                  <a:cubicBezTo>
                    <a:pt x="1" y="2113"/>
                    <a:pt x="1" y="2592"/>
                    <a:pt x="326" y="2592"/>
                  </a:cubicBezTo>
                  <a:lnTo>
                    <a:pt x="1676" y="2592"/>
                  </a:lnTo>
                  <a:lnTo>
                    <a:pt x="1676" y="4027"/>
                  </a:lnTo>
                  <a:lnTo>
                    <a:pt x="910" y="4027"/>
                  </a:lnTo>
                  <a:cubicBezTo>
                    <a:pt x="899" y="4025"/>
                    <a:pt x="889" y="4025"/>
                    <a:pt x="879" y="4025"/>
                  </a:cubicBezTo>
                  <a:cubicBezTo>
                    <a:pt x="652" y="4025"/>
                    <a:pt x="652" y="4499"/>
                    <a:pt x="879" y="4499"/>
                  </a:cubicBezTo>
                  <a:cubicBezTo>
                    <a:pt x="889" y="4499"/>
                    <a:pt x="899" y="4498"/>
                    <a:pt x="910" y="4496"/>
                  </a:cubicBezTo>
                  <a:lnTo>
                    <a:pt x="1676" y="4496"/>
                  </a:lnTo>
                  <a:lnTo>
                    <a:pt x="1676" y="5855"/>
                  </a:lnTo>
                  <a:cubicBezTo>
                    <a:pt x="1676" y="6013"/>
                    <a:pt x="1795" y="6092"/>
                    <a:pt x="1915" y="6092"/>
                  </a:cubicBezTo>
                  <a:cubicBezTo>
                    <a:pt x="2034" y="6092"/>
                    <a:pt x="2154" y="6013"/>
                    <a:pt x="2154" y="5855"/>
                  </a:cubicBezTo>
                  <a:lnTo>
                    <a:pt x="2154" y="4496"/>
                  </a:lnTo>
                  <a:lnTo>
                    <a:pt x="3590" y="4496"/>
                  </a:lnTo>
                  <a:lnTo>
                    <a:pt x="3590" y="5970"/>
                  </a:lnTo>
                  <a:cubicBezTo>
                    <a:pt x="3570" y="6104"/>
                    <a:pt x="3700" y="6171"/>
                    <a:pt x="3829" y="6171"/>
                  </a:cubicBezTo>
                  <a:cubicBezTo>
                    <a:pt x="3958" y="6171"/>
                    <a:pt x="4087" y="6104"/>
                    <a:pt x="4068" y="5970"/>
                  </a:cubicBezTo>
                  <a:lnTo>
                    <a:pt x="4068" y="4496"/>
                  </a:lnTo>
                  <a:lnTo>
                    <a:pt x="5504" y="4496"/>
                  </a:lnTo>
                  <a:lnTo>
                    <a:pt x="5504" y="5970"/>
                  </a:lnTo>
                  <a:cubicBezTo>
                    <a:pt x="5523" y="6104"/>
                    <a:pt x="5628" y="6171"/>
                    <a:pt x="5735" y="6171"/>
                  </a:cubicBezTo>
                  <a:cubicBezTo>
                    <a:pt x="5841" y="6171"/>
                    <a:pt x="5949" y="6104"/>
                    <a:pt x="5973" y="5970"/>
                  </a:cubicBezTo>
                  <a:lnTo>
                    <a:pt x="5973" y="4496"/>
                  </a:lnTo>
                  <a:lnTo>
                    <a:pt x="7408" y="4496"/>
                  </a:lnTo>
                  <a:lnTo>
                    <a:pt x="7408" y="5970"/>
                  </a:lnTo>
                  <a:cubicBezTo>
                    <a:pt x="7427" y="6104"/>
                    <a:pt x="7535" y="6171"/>
                    <a:pt x="7643" y="6171"/>
                  </a:cubicBezTo>
                  <a:cubicBezTo>
                    <a:pt x="7750" y="6171"/>
                    <a:pt x="7858" y="6104"/>
                    <a:pt x="7877" y="5970"/>
                  </a:cubicBezTo>
                  <a:lnTo>
                    <a:pt x="7877" y="4496"/>
                  </a:lnTo>
                  <a:lnTo>
                    <a:pt x="9313" y="4496"/>
                  </a:lnTo>
                  <a:lnTo>
                    <a:pt x="9313" y="5970"/>
                  </a:lnTo>
                  <a:cubicBezTo>
                    <a:pt x="9313" y="6128"/>
                    <a:pt x="9432" y="6207"/>
                    <a:pt x="9552" y="6207"/>
                  </a:cubicBezTo>
                  <a:cubicBezTo>
                    <a:pt x="9672" y="6207"/>
                    <a:pt x="9791" y="6128"/>
                    <a:pt x="9791" y="5970"/>
                  </a:cubicBezTo>
                  <a:lnTo>
                    <a:pt x="9791" y="4496"/>
                  </a:lnTo>
                  <a:lnTo>
                    <a:pt x="9992" y="4496"/>
                  </a:lnTo>
                  <a:cubicBezTo>
                    <a:pt x="10260" y="4458"/>
                    <a:pt x="10260" y="4066"/>
                    <a:pt x="9992" y="4027"/>
                  </a:cubicBezTo>
                  <a:lnTo>
                    <a:pt x="9791" y="4027"/>
                  </a:lnTo>
                  <a:lnTo>
                    <a:pt x="9791" y="2582"/>
                  </a:lnTo>
                  <a:lnTo>
                    <a:pt x="10509" y="2582"/>
                  </a:lnTo>
                  <a:cubicBezTo>
                    <a:pt x="10825" y="2582"/>
                    <a:pt x="10825" y="2104"/>
                    <a:pt x="10509" y="2104"/>
                  </a:cubicBezTo>
                  <a:lnTo>
                    <a:pt x="10509" y="2113"/>
                  </a:lnTo>
                  <a:lnTo>
                    <a:pt x="9791" y="2113"/>
                  </a:lnTo>
                  <a:lnTo>
                    <a:pt x="9791" y="238"/>
                  </a:lnTo>
                  <a:cubicBezTo>
                    <a:pt x="9791" y="80"/>
                    <a:pt x="9672" y="1"/>
                    <a:pt x="9552" y="1"/>
                  </a:cubicBezTo>
                  <a:cubicBezTo>
                    <a:pt x="9432" y="1"/>
                    <a:pt x="9313" y="80"/>
                    <a:pt x="9313" y="238"/>
                  </a:cubicBezTo>
                  <a:lnTo>
                    <a:pt x="9313" y="2113"/>
                  </a:lnTo>
                  <a:lnTo>
                    <a:pt x="7877" y="2113"/>
                  </a:lnTo>
                  <a:lnTo>
                    <a:pt x="7877" y="238"/>
                  </a:lnTo>
                  <a:cubicBezTo>
                    <a:pt x="7853" y="104"/>
                    <a:pt x="7745" y="37"/>
                    <a:pt x="7638" y="37"/>
                  </a:cubicBezTo>
                  <a:cubicBezTo>
                    <a:pt x="7530" y="37"/>
                    <a:pt x="7422" y="104"/>
                    <a:pt x="7399" y="238"/>
                  </a:cubicBezTo>
                  <a:lnTo>
                    <a:pt x="7399" y="2113"/>
                  </a:lnTo>
                  <a:lnTo>
                    <a:pt x="5963" y="2113"/>
                  </a:lnTo>
                  <a:lnTo>
                    <a:pt x="5963" y="238"/>
                  </a:lnTo>
                  <a:cubicBezTo>
                    <a:pt x="5944" y="104"/>
                    <a:pt x="5836" y="37"/>
                    <a:pt x="5729" y="37"/>
                  </a:cubicBezTo>
                  <a:cubicBezTo>
                    <a:pt x="5621" y="37"/>
                    <a:pt x="5513" y="104"/>
                    <a:pt x="5494" y="238"/>
                  </a:cubicBezTo>
                  <a:lnTo>
                    <a:pt x="5494" y="2113"/>
                  </a:lnTo>
                  <a:lnTo>
                    <a:pt x="4059" y="2113"/>
                  </a:lnTo>
                  <a:lnTo>
                    <a:pt x="4059" y="238"/>
                  </a:lnTo>
                  <a:cubicBezTo>
                    <a:pt x="4078" y="104"/>
                    <a:pt x="3948" y="37"/>
                    <a:pt x="3819" y="37"/>
                  </a:cubicBezTo>
                  <a:cubicBezTo>
                    <a:pt x="3690" y="37"/>
                    <a:pt x="3561" y="104"/>
                    <a:pt x="3580" y="238"/>
                  </a:cubicBezTo>
                  <a:lnTo>
                    <a:pt x="3580" y="2113"/>
                  </a:lnTo>
                  <a:lnTo>
                    <a:pt x="2144" y="2113"/>
                  </a:lnTo>
                  <a:lnTo>
                    <a:pt x="2144" y="238"/>
                  </a:lnTo>
                  <a:cubicBezTo>
                    <a:pt x="2144" y="80"/>
                    <a:pt x="2025" y="1"/>
                    <a:pt x="1905" y="1"/>
                  </a:cubicBezTo>
                  <a:close/>
                </a:path>
              </a:pathLst>
            </a:custGeom>
            <a:solidFill>
              <a:srgbClr val="D1D8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397;p143">
              <a:extLst>
                <a:ext uri="{FF2B5EF4-FFF2-40B4-BE49-F238E27FC236}">
                  <a16:creationId xmlns:a16="http://schemas.microsoft.com/office/drawing/2014/main" id="{395300D5-A309-E5ED-F957-06B9B5D858F8}"/>
                </a:ext>
              </a:extLst>
            </p:cNvPr>
            <p:cNvSpPr/>
            <p:nvPr/>
          </p:nvSpPr>
          <p:spPr>
            <a:xfrm>
              <a:off x="1845124" y="2716821"/>
              <a:ext cx="89258" cy="76285"/>
            </a:xfrm>
            <a:custGeom>
              <a:avLst/>
              <a:gdLst/>
              <a:ahLst/>
              <a:cxnLst/>
              <a:rect l="l" t="t" r="r" b="b"/>
              <a:pathLst>
                <a:path w="3399" h="2905" extrusionOk="0">
                  <a:moveTo>
                    <a:pt x="1953" y="0"/>
                  </a:moveTo>
                  <a:cubicBezTo>
                    <a:pt x="652" y="0"/>
                    <a:pt x="1" y="1560"/>
                    <a:pt x="920" y="2479"/>
                  </a:cubicBezTo>
                  <a:cubicBezTo>
                    <a:pt x="1217" y="2773"/>
                    <a:pt x="1581" y="2905"/>
                    <a:pt x="1937" y="2905"/>
                  </a:cubicBezTo>
                  <a:cubicBezTo>
                    <a:pt x="2684" y="2905"/>
                    <a:pt x="3398" y="2326"/>
                    <a:pt x="3398" y="1445"/>
                  </a:cubicBezTo>
                  <a:cubicBezTo>
                    <a:pt x="3398" y="641"/>
                    <a:pt x="2748" y="0"/>
                    <a:pt x="1953" y="0"/>
                  </a:cubicBezTo>
                  <a:close/>
                </a:path>
              </a:pathLst>
            </a:custGeom>
            <a:solidFill>
              <a:srgbClr val="783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398;p143">
              <a:extLst>
                <a:ext uri="{FF2B5EF4-FFF2-40B4-BE49-F238E27FC236}">
                  <a16:creationId xmlns:a16="http://schemas.microsoft.com/office/drawing/2014/main" id="{5F261B32-937D-BCC7-747C-CDE7D8EEE032}"/>
                </a:ext>
              </a:extLst>
            </p:cNvPr>
            <p:cNvSpPr/>
            <p:nvPr/>
          </p:nvSpPr>
          <p:spPr>
            <a:xfrm>
              <a:off x="1873038" y="2737409"/>
              <a:ext cx="40493" cy="34873"/>
            </a:xfrm>
            <a:custGeom>
              <a:avLst/>
              <a:gdLst/>
              <a:ahLst/>
              <a:cxnLst/>
              <a:rect l="l" t="t" r="r" b="b"/>
              <a:pathLst>
                <a:path w="1542" h="1328" extrusionOk="0">
                  <a:moveTo>
                    <a:pt x="881" y="1"/>
                  </a:moveTo>
                  <a:cubicBezTo>
                    <a:pt x="297" y="1"/>
                    <a:pt x="0" y="719"/>
                    <a:pt x="421" y="1130"/>
                  </a:cubicBezTo>
                  <a:cubicBezTo>
                    <a:pt x="555" y="1267"/>
                    <a:pt x="719" y="1328"/>
                    <a:pt x="881" y="1328"/>
                  </a:cubicBezTo>
                  <a:cubicBezTo>
                    <a:pt x="1218" y="1328"/>
                    <a:pt x="1541" y="1062"/>
                    <a:pt x="1541" y="661"/>
                  </a:cubicBezTo>
                  <a:cubicBezTo>
                    <a:pt x="1541" y="298"/>
                    <a:pt x="1244" y="1"/>
                    <a:pt x="881" y="1"/>
                  </a:cubicBezTo>
                  <a:close/>
                </a:path>
              </a:pathLst>
            </a:custGeom>
            <a:solidFill>
              <a:srgbClr val="CF1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399;p143">
              <a:extLst>
                <a:ext uri="{FF2B5EF4-FFF2-40B4-BE49-F238E27FC236}">
                  <a16:creationId xmlns:a16="http://schemas.microsoft.com/office/drawing/2014/main" id="{49623CFA-39EE-61C6-BAC2-50277D63BBEE}"/>
                </a:ext>
              </a:extLst>
            </p:cNvPr>
            <p:cNvSpPr/>
            <p:nvPr/>
          </p:nvSpPr>
          <p:spPr>
            <a:xfrm>
              <a:off x="1996933" y="2716821"/>
              <a:ext cx="89231" cy="76285"/>
            </a:xfrm>
            <a:custGeom>
              <a:avLst/>
              <a:gdLst/>
              <a:ahLst/>
              <a:cxnLst/>
              <a:rect l="l" t="t" r="r" b="b"/>
              <a:pathLst>
                <a:path w="3398" h="2905" extrusionOk="0">
                  <a:moveTo>
                    <a:pt x="1943" y="0"/>
                  </a:moveTo>
                  <a:cubicBezTo>
                    <a:pt x="642" y="0"/>
                    <a:pt x="0" y="1560"/>
                    <a:pt x="910" y="2479"/>
                  </a:cubicBezTo>
                  <a:cubicBezTo>
                    <a:pt x="1207" y="2773"/>
                    <a:pt x="1571" y="2905"/>
                    <a:pt x="1929" y="2905"/>
                  </a:cubicBezTo>
                  <a:cubicBezTo>
                    <a:pt x="2679" y="2905"/>
                    <a:pt x="3398" y="2326"/>
                    <a:pt x="3398" y="1445"/>
                  </a:cubicBezTo>
                  <a:cubicBezTo>
                    <a:pt x="3398" y="641"/>
                    <a:pt x="2747" y="0"/>
                    <a:pt x="1943" y="0"/>
                  </a:cubicBezTo>
                  <a:close/>
                </a:path>
              </a:pathLst>
            </a:custGeom>
            <a:solidFill>
              <a:srgbClr val="783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400;p143">
              <a:extLst>
                <a:ext uri="{FF2B5EF4-FFF2-40B4-BE49-F238E27FC236}">
                  <a16:creationId xmlns:a16="http://schemas.microsoft.com/office/drawing/2014/main" id="{5E7DA3B5-4752-56B6-6FBB-A3248170D81B}"/>
                </a:ext>
              </a:extLst>
            </p:cNvPr>
            <p:cNvSpPr/>
            <p:nvPr/>
          </p:nvSpPr>
          <p:spPr>
            <a:xfrm>
              <a:off x="2024585" y="2737672"/>
              <a:ext cx="40729" cy="34689"/>
            </a:xfrm>
            <a:custGeom>
              <a:avLst/>
              <a:gdLst/>
              <a:ahLst/>
              <a:cxnLst/>
              <a:rect l="l" t="t" r="r" b="b"/>
              <a:pathLst>
                <a:path w="1551" h="1321" extrusionOk="0">
                  <a:moveTo>
                    <a:pt x="890" y="1"/>
                  </a:moveTo>
                  <a:cubicBezTo>
                    <a:pt x="297" y="1"/>
                    <a:pt x="0" y="718"/>
                    <a:pt x="421" y="1130"/>
                  </a:cubicBezTo>
                  <a:cubicBezTo>
                    <a:pt x="556" y="1262"/>
                    <a:pt x="721" y="1321"/>
                    <a:pt x="882" y="1321"/>
                  </a:cubicBezTo>
                  <a:cubicBezTo>
                    <a:pt x="1223" y="1321"/>
                    <a:pt x="1551" y="1055"/>
                    <a:pt x="1551" y="651"/>
                  </a:cubicBezTo>
                  <a:cubicBezTo>
                    <a:pt x="1541" y="297"/>
                    <a:pt x="1244" y="1"/>
                    <a:pt x="890" y="1"/>
                  </a:cubicBezTo>
                  <a:close/>
                </a:path>
              </a:pathLst>
            </a:custGeom>
            <a:solidFill>
              <a:srgbClr val="CF17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401;p143">
              <a:extLst>
                <a:ext uri="{FF2B5EF4-FFF2-40B4-BE49-F238E27FC236}">
                  <a16:creationId xmlns:a16="http://schemas.microsoft.com/office/drawing/2014/main" id="{658DA6F0-3D7B-5BAB-DF37-88E6DA4EE69F}"/>
                </a:ext>
              </a:extLst>
            </p:cNvPr>
            <p:cNvSpPr/>
            <p:nvPr/>
          </p:nvSpPr>
          <p:spPr>
            <a:xfrm>
              <a:off x="1818496" y="2447893"/>
              <a:ext cx="333528" cy="174209"/>
            </a:xfrm>
            <a:custGeom>
              <a:avLst/>
              <a:gdLst/>
              <a:ahLst/>
              <a:cxnLst/>
              <a:rect l="l" t="t" r="r" b="b"/>
              <a:pathLst>
                <a:path w="12701" h="6634" extrusionOk="0">
                  <a:moveTo>
                    <a:pt x="1" y="1"/>
                  </a:moveTo>
                  <a:lnTo>
                    <a:pt x="441" y="1264"/>
                  </a:lnTo>
                  <a:lnTo>
                    <a:pt x="11284" y="1264"/>
                  </a:lnTo>
                  <a:lnTo>
                    <a:pt x="10049" y="6633"/>
                  </a:lnTo>
                  <a:lnTo>
                    <a:pt x="11341" y="6633"/>
                  </a:lnTo>
                  <a:lnTo>
                    <a:pt x="12528" y="1494"/>
                  </a:lnTo>
                  <a:cubicBezTo>
                    <a:pt x="12700" y="728"/>
                    <a:pt x="12117" y="1"/>
                    <a:pt x="11332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402;p143">
              <a:extLst>
                <a:ext uri="{FF2B5EF4-FFF2-40B4-BE49-F238E27FC236}">
                  <a16:creationId xmlns:a16="http://schemas.microsoft.com/office/drawing/2014/main" id="{7FF74C5D-EBA8-B30F-41BD-BEE4D74F7227}"/>
                </a:ext>
              </a:extLst>
            </p:cNvPr>
            <p:cNvSpPr/>
            <p:nvPr/>
          </p:nvSpPr>
          <p:spPr>
            <a:xfrm>
              <a:off x="2095697" y="2447893"/>
              <a:ext cx="56564" cy="174209"/>
            </a:xfrm>
            <a:custGeom>
              <a:avLst/>
              <a:gdLst/>
              <a:ahLst/>
              <a:cxnLst/>
              <a:rect l="l" t="t" r="r" b="b"/>
              <a:pathLst>
                <a:path w="2154" h="6634" extrusionOk="0">
                  <a:moveTo>
                    <a:pt x="1" y="1"/>
                  </a:moveTo>
                  <a:cubicBezTo>
                    <a:pt x="785" y="1"/>
                    <a:pt x="1369" y="728"/>
                    <a:pt x="1197" y="1494"/>
                  </a:cubicBezTo>
                  <a:lnTo>
                    <a:pt x="20" y="6633"/>
                  </a:lnTo>
                  <a:lnTo>
                    <a:pt x="795" y="6633"/>
                  </a:lnTo>
                  <a:lnTo>
                    <a:pt x="1972" y="1494"/>
                  </a:lnTo>
                  <a:cubicBezTo>
                    <a:pt x="2154" y="728"/>
                    <a:pt x="1570" y="1"/>
                    <a:pt x="776" y="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403;p143">
              <a:extLst>
                <a:ext uri="{FF2B5EF4-FFF2-40B4-BE49-F238E27FC236}">
                  <a16:creationId xmlns:a16="http://schemas.microsoft.com/office/drawing/2014/main" id="{2E128928-892D-B97B-FB88-29EF1231FF91}"/>
                </a:ext>
              </a:extLst>
            </p:cNvPr>
            <p:cNvSpPr/>
            <p:nvPr/>
          </p:nvSpPr>
          <p:spPr>
            <a:xfrm>
              <a:off x="1735567" y="2420241"/>
              <a:ext cx="416457" cy="235027"/>
            </a:xfrm>
            <a:custGeom>
              <a:avLst/>
              <a:gdLst/>
              <a:ahLst/>
              <a:cxnLst/>
              <a:rect l="l" t="t" r="r" b="b"/>
              <a:pathLst>
                <a:path w="15859" h="8950" extrusionOk="0">
                  <a:moveTo>
                    <a:pt x="626" y="0"/>
                  </a:moveTo>
                  <a:cubicBezTo>
                    <a:pt x="279" y="0"/>
                    <a:pt x="0" y="281"/>
                    <a:pt x="0" y="633"/>
                  </a:cubicBezTo>
                  <a:cubicBezTo>
                    <a:pt x="0" y="976"/>
                    <a:pt x="279" y="1256"/>
                    <a:pt x="626" y="1256"/>
                  </a:cubicBezTo>
                  <a:cubicBezTo>
                    <a:pt x="638" y="1256"/>
                    <a:pt x="649" y="1256"/>
                    <a:pt x="661" y="1255"/>
                  </a:cubicBezTo>
                  <a:lnTo>
                    <a:pt x="1800" y="1255"/>
                  </a:lnTo>
                  <a:cubicBezTo>
                    <a:pt x="1847" y="1255"/>
                    <a:pt x="1895" y="1293"/>
                    <a:pt x="1924" y="1341"/>
                  </a:cubicBezTo>
                  <a:lnTo>
                    <a:pt x="4058" y="7380"/>
                  </a:lnTo>
                  <a:cubicBezTo>
                    <a:pt x="4460" y="8327"/>
                    <a:pt x="5388" y="8949"/>
                    <a:pt x="6422" y="8949"/>
                  </a:cubicBezTo>
                  <a:lnTo>
                    <a:pt x="15054" y="8949"/>
                  </a:lnTo>
                  <a:cubicBezTo>
                    <a:pt x="15858" y="8911"/>
                    <a:pt x="15858" y="7724"/>
                    <a:pt x="15054" y="7686"/>
                  </a:cubicBezTo>
                  <a:lnTo>
                    <a:pt x="6432" y="7686"/>
                  </a:lnTo>
                  <a:cubicBezTo>
                    <a:pt x="5896" y="7686"/>
                    <a:pt x="5427" y="7370"/>
                    <a:pt x="5216" y="6892"/>
                  </a:cubicBezTo>
                  <a:lnTo>
                    <a:pt x="3082" y="853"/>
                  </a:lnTo>
                  <a:cubicBezTo>
                    <a:pt x="2862" y="336"/>
                    <a:pt x="2355" y="1"/>
                    <a:pt x="1800" y="1"/>
                  </a:cubicBezTo>
                  <a:lnTo>
                    <a:pt x="661" y="1"/>
                  </a:lnTo>
                  <a:cubicBezTo>
                    <a:pt x="649" y="1"/>
                    <a:pt x="638" y="0"/>
                    <a:pt x="626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404;p143">
              <a:extLst>
                <a:ext uri="{FF2B5EF4-FFF2-40B4-BE49-F238E27FC236}">
                  <a16:creationId xmlns:a16="http://schemas.microsoft.com/office/drawing/2014/main" id="{57370AF0-657C-F184-1E92-606696B51DC9}"/>
                </a:ext>
              </a:extLst>
            </p:cNvPr>
            <p:cNvSpPr/>
            <p:nvPr/>
          </p:nvSpPr>
          <p:spPr>
            <a:xfrm>
              <a:off x="1849903" y="2622075"/>
              <a:ext cx="303382" cy="33193"/>
            </a:xfrm>
            <a:custGeom>
              <a:avLst/>
              <a:gdLst/>
              <a:ahLst/>
              <a:cxnLst/>
              <a:rect l="l" t="t" r="r" b="b"/>
              <a:pathLst>
                <a:path w="11553" h="1264" extrusionOk="0">
                  <a:moveTo>
                    <a:pt x="10767" y="0"/>
                  </a:moveTo>
                  <a:cubicBezTo>
                    <a:pt x="10767" y="19"/>
                    <a:pt x="10767" y="48"/>
                    <a:pt x="10767" y="67"/>
                  </a:cubicBezTo>
                  <a:cubicBezTo>
                    <a:pt x="10767" y="412"/>
                    <a:pt x="10480" y="699"/>
                    <a:pt x="10136" y="699"/>
                  </a:cubicBezTo>
                  <a:lnTo>
                    <a:pt x="1513" y="699"/>
                  </a:lnTo>
                  <a:cubicBezTo>
                    <a:pt x="967" y="699"/>
                    <a:pt x="431" y="527"/>
                    <a:pt x="1" y="201"/>
                  </a:cubicBezTo>
                  <a:lnTo>
                    <a:pt x="1" y="201"/>
                  </a:lnTo>
                  <a:cubicBezTo>
                    <a:pt x="479" y="871"/>
                    <a:pt x="1255" y="1263"/>
                    <a:pt x="2078" y="1263"/>
                  </a:cubicBezTo>
                  <a:lnTo>
                    <a:pt x="10700" y="1263"/>
                  </a:lnTo>
                  <a:cubicBezTo>
                    <a:pt x="11495" y="1254"/>
                    <a:pt x="11552" y="86"/>
                    <a:pt x="10767" y="0"/>
                  </a:cubicBezTo>
                  <a:close/>
                </a:path>
              </a:pathLst>
            </a:custGeom>
            <a:solidFill>
              <a:srgbClr val="F9E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405;p143">
              <a:extLst>
                <a:ext uri="{FF2B5EF4-FFF2-40B4-BE49-F238E27FC236}">
                  <a16:creationId xmlns:a16="http://schemas.microsoft.com/office/drawing/2014/main" id="{1703BBFC-3054-CD99-2B60-3FC46BC20B1A}"/>
                </a:ext>
              </a:extLst>
            </p:cNvPr>
            <p:cNvSpPr/>
            <p:nvPr/>
          </p:nvSpPr>
          <p:spPr>
            <a:xfrm>
              <a:off x="1817498" y="2632868"/>
              <a:ext cx="286523" cy="92278"/>
            </a:xfrm>
            <a:custGeom>
              <a:avLst/>
              <a:gdLst/>
              <a:ahLst/>
              <a:cxnLst/>
              <a:rect l="l" t="t" r="r" b="b"/>
              <a:pathLst>
                <a:path w="10911" h="3514" extrusionOk="0">
                  <a:moveTo>
                    <a:pt x="1397" y="1"/>
                  </a:moveTo>
                  <a:lnTo>
                    <a:pt x="756" y="919"/>
                  </a:lnTo>
                  <a:cubicBezTo>
                    <a:pt x="0" y="2010"/>
                    <a:pt x="785" y="3513"/>
                    <a:pt x="2115" y="3513"/>
                  </a:cubicBezTo>
                  <a:lnTo>
                    <a:pt x="10260" y="3513"/>
                  </a:lnTo>
                  <a:cubicBezTo>
                    <a:pt x="10271" y="3514"/>
                    <a:pt x="10282" y="3514"/>
                    <a:pt x="10293" y="3514"/>
                  </a:cubicBezTo>
                  <a:cubicBezTo>
                    <a:pt x="10632" y="3514"/>
                    <a:pt x="10910" y="3234"/>
                    <a:pt x="10910" y="2881"/>
                  </a:cubicBezTo>
                  <a:cubicBezTo>
                    <a:pt x="10910" y="2533"/>
                    <a:pt x="10623" y="2249"/>
                    <a:pt x="10277" y="2249"/>
                  </a:cubicBezTo>
                  <a:cubicBezTo>
                    <a:pt x="10271" y="2249"/>
                    <a:pt x="10265" y="2250"/>
                    <a:pt x="10260" y="2250"/>
                  </a:cubicBezTo>
                  <a:lnTo>
                    <a:pt x="2115" y="2250"/>
                  </a:lnTo>
                  <a:cubicBezTo>
                    <a:pt x="1799" y="2250"/>
                    <a:pt x="1618" y="1896"/>
                    <a:pt x="1799" y="1637"/>
                  </a:cubicBezTo>
                  <a:lnTo>
                    <a:pt x="2441" y="699"/>
                  </a:lnTo>
                  <a:cubicBezTo>
                    <a:pt x="2039" y="556"/>
                    <a:pt x="1685" y="317"/>
                    <a:pt x="1397" y="1"/>
                  </a:cubicBezTo>
                  <a:close/>
                </a:path>
              </a:pathLst>
            </a:custGeom>
            <a:solidFill>
              <a:srgbClr val="F9E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406;p143">
              <a:extLst>
                <a:ext uri="{FF2B5EF4-FFF2-40B4-BE49-F238E27FC236}">
                  <a16:creationId xmlns:a16="http://schemas.microsoft.com/office/drawing/2014/main" id="{E9067EF1-2E85-3A50-146D-7573705362B8}"/>
                </a:ext>
              </a:extLst>
            </p:cNvPr>
            <p:cNvSpPr/>
            <p:nvPr/>
          </p:nvSpPr>
          <p:spPr>
            <a:xfrm>
              <a:off x="1826794" y="2675856"/>
              <a:ext cx="276465" cy="49106"/>
            </a:xfrm>
            <a:custGeom>
              <a:avLst/>
              <a:gdLst/>
              <a:ahLst/>
              <a:cxnLst/>
              <a:rect l="l" t="t" r="r" b="b"/>
              <a:pathLst>
                <a:path w="10528" h="1870" extrusionOk="0">
                  <a:moveTo>
                    <a:pt x="125" y="0"/>
                  </a:moveTo>
                  <a:cubicBezTo>
                    <a:pt x="0" y="948"/>
                    <a:pt x="699" y="1809"/>
                    <a:pt x="1656" y="1866"/>
                  </a:cubicBezTo>
                  <a:lnTo>
                    <a:pt x="9418" y="1866"/>
                  </a:lnTo>
                  <a:cubicBezTo>
                    <a:pt x="9472" y="1869"/>
                    <a:pt x="9526" y="1870"/>
                    <a:pt x="9580" y="1870"/>
                  </a:cubicBezTo>
                  <a:cubicBezTo>
                    <a:pt x="9756" y="1870"/>
                    <a:pt x="9931" y="1857"/>
                    <a:pt x="10107" y="1828"/>
                  </a:cubicBezTo>
                  <a:cubicBezTo>
                    <a:pt x="10135" y="1819"/>
                    <a:pt x="10174" y="1809"/>
                    <a:pt x="10202" y="1790"/>
                  </a:cubicBezTo>
                  <a:lnTo>
                    <a:pt x="10212" y="1780"/>
                  </a:lnTo>
                  <a:cubicBezTo>
                    <a:pt x="10241" y="1771"/>
                    <a:pt x="10260" y="1752"/>
                    <a:pt x="10279" y="1742"/>
                  </a:cubicBezTo>
                  <a:lnTo>
                    <a:pt x="10288" y="1742"/>
                  </a:lnTo>
                  <a:lnTo>
                    <a:pt x="10317" y="1713"/>
                  </a:lnTo>
                  <a:lnTo>
                    <a:pt x="10327" y="1704"/>
                  </a:lnTo>
                  <a:cubicBezTo>
                    <a:pt x="10336" y="1694"/>
                    <a:pt x="10355" y="1685"/>
                    <a:pt x="10365" y="1665"/>
                  </a:cubicBezTo>
                  <a:lnTo>
                    <a:pt x="10375" y="1656"/>
                  </a:lnTo>
                  <a:lnTo>
                    <a:pt x="10394" y="1627"/>
                  </a:lnTo>
                  <a:lnTo>
                    <a:pt x="10413" y="1608"/>
                  </a:lnTo>
                  <a:lnTo>
                    <a:pt x="10432" y="1579"/>
                  </a:lnTo>
                  <a:lnTo>
                    <a:pt x="10451" y="1551"/>
                  </a:lnTo>
                  <a:lnTo>
                    <a:pt x="10461" y="1531"/>
                  </a:lnTo>
                  <a:lnTo>
                    <a:pt x="10480" y="1503"/>
                  </a:lnTo>
                  <a:lnTo>
                    <a:pt x="10489" y="1474"/>
                  </a:lnTo>
                  <a:cubicBezTo>
                    <a:pt x="10489" y="1464"/>
                    <a:pt x="10499" y="1455"/>
                    <a:pt x="10499" y="1436"/>
                  </a:cubicBezTo>
                  <a:lnTo>
                    <a:pt x="10509" y="1417"/>
                  </a:lnTo>
                  <a:cubicBezTo>
                    <a:pt x="10509" y="1407"/>
                    <a:pt x="10518" y="1388"/>
                    <a:pt x="10518" y="1378"/>
                  </a:cubicBezTo>
                  <a:lnTo>
                    <a:pt x="10518" y="1369"/>
                  </a:lnTo>
                  <a:cubicBezTo>
                    <a:pt x="10518" y="1350"/>
                    <a:pt x="10528" y="1330"/>
                    <a:pt x="10528" y="1311"/>
                  </a:cubicBezTo>
                  <a:lnTo>
                    <a:pt x="10528" y="1302"/>
                  </a:lnTo>
                  <a:lnTo>
                    <a:pt x="10528" y="1244"/>
                  </a:lnTo>
                  <a:cubicBezTo>
                    <a:pt x="10528" y="1216"/>
                    <a:pt x="10528" y="1197"/>
                    <a:pt x="10528" y="1177"/>
                  </a:cubicBezTo>
                  <a:cubicBezTo>
                    <a:pt x="10528" y="1158"/>
                    <a:pt x="10528" y="1139"/>
                    <a:pt x="10518" y="1120"/>
                  </a:cubicBezTo>
                  <a:cubicBezTo>
                    <a:pt x="10509" y="1072"/>
                    <a:pt x="10499" y="1034"/>
                    <a:pt x="10480" y="996"/>
                  </a:cubicBezTo>
                  <a:cubicBezTo>
                    <a:pt x="10346" y="1187"/>
                    <a:pt x="10126" y="1302"/>
                    <a:pt x="9896" y="1321"/>
                  </a:cubicBezTo>
                  <a:lnTo>
                    <a:pt x="1761" y="1321"/>
                  </a:lnTo>
                  <a:cubicBezTo>
                    <a:pt x="976" y="1302"/>
                    <a:pt x="307" y="766"/>
                    <a:pt x="125" y="0"/>
                  </a:cubicBezTo>
                  <a:close/>
                </a:path>
              </a:pathLst>
            </a:custGeom>
            <a:solidFill>
              <a:srgbClr val="F9E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407;p143">
              <a:extLst>
                <a:ext uri="{FF2B5EF4-FFF2-40B4-BE49-F238E27FC236}">
                  <a16:creationId xmlns:a16="http://schemas.microsoft.com/office/drawing/2014/main" id="{B6019BEC-2566-7917-30BB-BF039F34B2CF}"/>
                </a:ext>
              </a:extLst>
            </p:cNvPr>
            <p:cNvSpPr/>
            <p:nvPr/>
          </p:nvSpPr>
          <p:spPr>
            <a:xfrm>
              <a:off x="1843364" y="2632868"/>
              <a:ext cx="38235" cy="32694"/>
            </a:xfrm>
            <a:custGeom>
              <a:avLst/>
              <a:gdLst/>
              <a:ahLst/>
              <a:cxnLst/>
              <a:rect l="l" t="t" r="r" b="b"/>
              <a:pathLst>
                <a:path w="1456" h="1245" extrusionOk="0">
                  <a:moveTo>
                    <a:pt x="412" y="1"/>
                  </a:moveTo>
                  <a:lnTo>
                    <a:pt x="1" y="604"/>
                  </a:lnTo>
                  <a:cubicBezTo>
                    <a:pt x="298" y="900"/>
                    <a:pt x="671" y="1120"/>
                    <a:pt x="1082" y="1245"/>
                  </a:cubicBezTo>
                  <a:lnTo>
                    <a:pt x="1456" y="699"/>
                  </a:lnTo>
                  <a:cubicBezTo>
                    <a:pt x="1054" y="556"/>
                    <a:pt x="700" y="317"/>
                    <a:pt x="412" y="1"/>
                  </a:cubicBezTo>
                  <a:close/>
                </a:path>
              </a:pathLst>
            </a:custGeom>
            <a:solidFill>
              <a:srgbClr val="F9E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3793;p68">
            <a:extLst>
              <a:ext uri="{FF2B5EF4-FFF2-40B4-BE49-F238E27FC236}">
                <a16:creationId xmlns:a16="http://schemas.microsoft.com/office/drawing/2014/main" id="{EDD9D14A-D195-42C3-FFE6-334BCE8045A1}"/>
              </a:ext>
            </a:extLst>
          </p:cNvPr>
          <p:cNvSpPr txBox="1">
            <a:spLocks/>
          </p:cNvSpPr>
          <p:nvPr/>
        </p:nvSpPr>
        <p:spPr>
          <a:xfrm>
            <a:off x="1343621" y="3215169"/>
            <a:ext cx="3117658" cy="29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/>
            <a:r>
              <a:rPr lang="en-US" sz="2400" b="1">
                <a:latin typeface="+mj-lt"/>
              </a:rPr>
              <a:t>Manage cart, orders</a:t>
            </a:r>
          </a:p>
        </p:txBody>
      </p:sp>
      <p:grpSp>
        <p:nvGrpSpPr>
          <p:cNvPr id="43" name="Google Shape;14019;p141">
            <a:extLst>
              <a:ext uri="{FF2B5EF4-FFF2-40B4-BE49-F238E27FC236}">
                <a16:creationId xmlns:a16="http://schemas.microsoft.com/office/drawing/2014/main" id="{BD167C03-C783-A154-F2E8-6CF879959A73}"/>
              </a:ext>
            </a:extLst>
          </p:cNvPr>
          <p:cNvGrpSpPr/>
          <p:nvPr/>
        </p:nvGrpSpPr>
        <p:grpSpPr>
          <a:xfrm>
            <a:off x="5027260" y="3939512"/>
            <a:ext cx="870067" cy="556721"/>
            <a:chOff x="6871342" y="3740043"/>
            <a:chExt cx="371966" cy="256420"/>
          </a:xfrm>
        </p:grpSpPr>
        <p:sp>
          <p:nvSpPr>
            <p:cNvPr id="44" name="Google Shape;14020;p141">
              <a:extLst>
                <a:ext uri="{FF2B5EF4-FFF2-40B4-BE49-F238E27FC236}">
                  <a16:creationId xmlns:a16="http://schemas.microsoft.com/office/drawing/2014/main" id="{DAC1B67E-8C0C-9594-0D60-D5D97EA674BC}"/>
                </a:ext>
              </a:extLst>
            </p:cNvPr>
            <p:cNvSpPr/>
            <p:nvPr/>
          </p:nvSpPr>
          <p:spPr>
            <a:xfrm>
              <a:off x="6871342" y="3816943"/>
              <a:ext cx="371966" cy="179520"/>
            </a:xfrm>
            <a:custGeom>
              <a:avLst/>
              <a:gdLst/>
              <a:ahLst/>
              <a:cxnLst/>
              <a:rect l="l" t="t" r="r" b="b"/>
              <a:pathLst>
                <a:path w="14158" h="6833" extrusionOk="0">
                  <a:moveTo>
                    <a:pt x="0" y="1"/>
                  </a:moveTo>
                  <a:lnTo>
                    <a:pt x="0" y="6590"/>
                  </a:lnTo>
                  <a:cubicBezTo>
                    <a:pt x="0" y="6722"/>
                    <a:pt x="111" y="6833"/>
                    <a:pt x="250" y="6833"/>
                  </a:cubicBezTo>
                  <a:lnTo>
                    <a:pt x="13907" y="6833"/>
                  </a:lnTo>
                  <a:cubicBezTo>
                    <a:pt x="14046" y="6833"/>
                    <a:pt x="14157" y="6722"/>
                    <a:pt x="14157" y="6590"/>
                  </a:cubicBezTo>
                  <a:lnTo>
                    <a:pt x="1415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021;p141">
              <a:extLst>
                <a:ext uri="{FF2B5EF4-FFF2-40B4-BE49-F238E27FC236}">
                  <a16:creationId xmlns:a16="http://schemas.microsoft.com/office/drawing/2014/main" id="{1C2676AE-B9B5-A1DB-B90E-A99A4F9B808A}"/>
                </a:ext>
              </a:extLst>
            </p:cNvPr>
            <p:cNvSpPr/>
            <p:nvPr/>
          </p:nvSpPr>
          <p:spPr>
            <a:xfrm>
              <a:off x="6871342" y="3740043"/>
              <a:ext cx="371966" cy="179520"/>
            </a:xfrm>
            <a:custGeom>
              <a:avLst/>
              <a:gdLst/>
              <a:ahLst/>
              <a:cxnLst/>
              <a:rect l="l" t="t" r="r" b="b"/>
              <a:pathLst>
                <a:path w="14158" h="6833" extrusionOk="0">
                  <a:moveTo>
                    <a:pt x="250" y="1"/>
                  </a:moveTo>
                  <a:cubicBezTo>
                    <a:pt x="111" y="1"/>
                    <a:pt x="0" y="112"/>
                    <a:pt x="0" y="243"/>
                  </a:cubicBezTo>
                  <a:lnTo>
                    <a:pt x="0" y="6590"/>
                  </a:lnTo>
                  <a:cubicBezTo>
                    <a:pt x="0" y="6722"/>
                    <a:pt x="111" y="6833"/>
                    <a:pt x="250" y="6833"/>
                  </a:cubicBezTo>
                  <a:lnTo>
                    <a:pt x="13907" y="6833"/>
                  </a:lnTo>
                  <a:cubicBezTo>
                    <a:pt x="14046" y="6833"/>
                    <a:pt x="14157" y="6722"/>
                    <a:pt x="14157" y="6590"/>
                  </a:cubicBezTo>
                  <a:lnTo>
                    <a:pt x="14157" y="243"/>
                  </a:lnTo>
                  <a:cubicBezTo>
                    <a:pt x="14157" y="112"/>
                    <a:pt x="14046" y="1"/>
                    <a:pt x="13907" y="1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022;p141">
              <a:extLst>
                <a:ext uri="{FF2B5EF4-FFF2-40B4-BE49-F238E27FC236}">
                  <a16:creationId xmlns:a16="http://schemas.microsoft.com/office/drawing/2014/main" id="{A6F3061E-A9D5-E8F2-E635-7604BFE2CF1B}"/>
                </a:ext>
              </a:extLst>
            </p:cNvPr>
            <p:cNvSpPr/>
            <p:nvPr/>
          </p:nvSpPr>
          <p:spPr>
            <a:xfrm>
              <a:off x="6890655" y="3759356"/>
              <a:ext cx="333319" cy="140899"/>
            </a:xfrm>
            <a:custGeom>
              <a:avLst/>
              <a:gdLst/>
              <a:ahLst/>
              <a:cxnLst/>
              <a:rect l="l" t="t" r="r" b="b"/>
              <a:pathLst>
                <a:path w="12687" h="5363" extrusionOk="0">
                  <a:moveTo>
                    <a:pt x="3796" y="486"/>
                  </a:moveTo>
                  <a:cubicBezTo>
                    <a:pt x="3888" y="486"/>
                    <a:pt x="3939" y="606"/>
                    <a:pt x="3878" y="681"/>
                  </a:cubicBezTo>
                  <a:cubicBezTo>
                    <a:pt x="2935" y="1846"/>
                    <a:pt x="2935" y="3518"/>
                    <a:pt x="3878" y="4676"/>
                  </a:cubicBezTo>
                  <a:cubicBezTo>
                    <a:pt x="3940" y="4759"/>
                    <a:pt x="3885" y="4877"/>
                    <a:pt x="3788" y="4877"/>
                  </a:cubicBezTo>
                  <a:lnTo>
                    <a:pt x="1443" y="4877"/>
                  </a:lnTo>
                  <a:cubicBezTo>
                    <a:pt x="1346" y="4398"/>
                    <a:pt x="972" y="4024"/>
                    <a:pt x="493" y="3927"/>
                  </a:cubicBezTo>
                  <a:lnTo>
                    <a:pt x="493" y="1437"/>
                  </a:lnTo>
                  <a:cubicBezTo>
                    <a:pt x="972" y="1340"/>
                    <a:pt x="1346" y="965"/>
                    <a:pt x="1443" y="486"/>
                  </a:cubicBezTo>
                  <a:lnTo>
                    <a:pt x="3788" y="486"/>
                  </a:lnTo>
                  <a:cubicBezTo>
                    <a:pt x="3790" y="486"/>
                    <a:pt x="3793" y="486"/>
                    <a:pt x="3796" y="486"/>
                  </a:cubicBezTo>
                  <a:close/>
                  <a:moveTo>
                    <a:pt x="11251" y="486"/>
                  </a:moveTo>
                  <a:cubicBezTo>
                    <a:pt x="11348" y="972"/>
                    <a:pt x="11723" y="1347"/>
                    <a:pt x="12201" y="1444"/>
                  </a:cubicBezTo>
                  <a:lnTo>
                    <a:pt x="12201" y="3927"/>
                  </a:lnTo>
                  <a:cubicBezTo>
                    <a:pt x="11723" y="4024"/>
                    <a:pt x="11348" y="4398"/>
                    <a:pt x="11251" y="4884"/>
                  </a:cubicBezTo>
                  <a:lnTo>
                    <a:pt x="8900" y="4884"/>
                  </a:lnTo>
                  <a:cubicBezTo>
                    <a:pt x="8796" y="4884"/>
                    <a:pt x="8740" y="4766"/>
                    <a:pt x="8803" y="4683"/>
                  </a:cubicBezTo>
                  <a:cubicBezTo>
                    <a:pt x="9753" y="3518"/>
                    <a:pt x="9753" y="1853"/>
                    <a:pt x="8803" y="688"/>
                  </a:cubicBezTo>
                  <a:cubicBezTo>
                    <a:pt x="8740" y="604"/>
                    <a:pt x="8796" y="486"/>
                    <a:pt x="8900" y="486"/>
                  </a:cubicBezTo>
                  <a:close/>
                  <a:moveTo>
                    <a:pt x="1221" y="1"/>
                  </a:moveTo>
                  <a:cubicBezTo>
                    <a:pt x="1083" y="1"/>
                    <a:pt x="979" y="105"/>
                    <a:pt x="979" y="244"/>
                  </a:cubicBezTo>
                  <a:cubicBezTo>
                    <a:pt x="979" y="646"/>
                    <a:pt x="646" y="972"/>
                    <a:pt x="243" y="972"/>
                  </a:cubicBezTo>
                  <a:cubicBezTo>
                    <a:pt x="112" y="972"/>
                    <a:pt x="1" y="1083"/>
                    <a:pt x="1" y="1222"/>
                  </a:cubicBezTo>
                  <a:lnTo>
                    <a:pt x="1" y="4149"/>
                  </a:lnTo>
                  <a:cubicBezTo>
                    <a:pt x="1" y="4281"/>
                    <a:pt x="112" y="4392"/>
                    <a:pt x="243" y="4392"/>
                  </a:cubicBezTo>
                  <a:cubicBezTo>
                    <a:pt x="646" y="4392"/>
                    <a:pt x="979" y="4718"/>
                    <a:pt x="979" y="5120"/>
                  </a:cubicBezTo>
                  <a:cubicBezTo>
                    <a:pt x="979" y="5259"/>
                    <a:pt x="1083" y="5363"/>
                    <a:pt x="1221" y="5363"/>
                  </a:cubicBezTo>
                  <a:lnTo>
                    <a:pt x="11466" y="5363"/>
                  </a:lnTo>
                  <a:cubicBezTo>
                    <a:pt x="11605" y="5363"/>
                    <a:pt x="11709" y="5259"/>
                    <a:pt x="11709" y="5120"/>
                  </a:cubicBezTo>
                  <a:cubicBezTo>
                    <a:pt x="11709" y="4718"/>
                    <a:pt x="12042" y="4392"/>
                    <a:pt x="12444" y="4392"/>
                  </a:cubicBezTo>
                  <a:cubicBezTo>
                    <a:pt x="12576" y="4392"/>
                    <a:pt x="12687" y="4281"/>
                    <a:pt x="12687" y="4149"/>
                  </a:cubicBezTo>
                  <a:lnTo>
                    <a:pt x="12687" y="1222"/>
                  </a:lnTo>
                  <a:cubicBezTo>
                    <a:pt x="12687" y="1083"/>
                    <a:pt x="12576" y="972"/>
                    <a:pt x="12444" y="972"/>
                  </a:cubicBezTo>
                  <a:cubicBezTo>
                    <a:pt x="12042" y="972"/>
                    <a:pt x="11709" y="646"/>
                    <a:pt x="11709" y="244"/>
                  </a:cubicBezTo>
                  <a:cubicBezTo>
                    <a:pt x="11709" y="105"/>
                    <a:pt x="11605" y="1"/>
                    <a:pt x="11466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023;p141">
              <a:extLst>
                <a:ext uri="{FF2B5EF4-FFF2-40B4-BE49-F238E27FC236}">
                  <a16:creationId xmlns:a16="http://schemas.microsoft.com/office/drawing/2014/main" id="{49B156D8-AC4B-95C9-D02C-675B4E2CDFED}"/>
                </a:ext>
              </a:extLst>
            </p:cNvPr>
            <p:cNvSpPr/>
            <p:nvPr/>
          </p:nvSpPr>
          <p:spPr>
            <a:xfrm>
              <a:off x="6986862" y="3759355"/>
              <a:ext cx="140899" cy="141083"/>
            </a:xfrm>
            <a:custGeom>
              <a:avLst/>
              <a:gdLst/>
              <a:ahLst/>
              <a:cxnLst/>
              <a:rect l="l" t="t" r="r" b="b"/>
              <a:pathLst>
                <a:path w="5363" h="5370" extrusionOk="0">
                  <a:moveTo>
                    <a:pt x="2685" y="1"/>
                  </a:moveTo>
                  <a:cubicBezTo>
                    <a:pt x="1201" y="1"/>
                    <a:pt x="1" y="1201"/>
                    <a:pt x="1" y="2685"/>
                  </a:cubicBezTo>
                  <a:cubicBezTo>
                    <a:pt x="1" y="4163"/>
                    <a:pt x="1201" y="5370"/>
                    <a:pt x="2685" y="5370"/>
                  </a:cubicBezTo>
                  <a:cubicBezTo>
                    <a:pt x="4163" y="5370"/>
                    <a:pt x="5363" y="4163"/>
                    <a:pt x="5363" y="2685"/>
                  </a:cubicBezTo>
                  <a:cubicBezTo>
                    <a:pt x="5363" y="1201"/>
                    <a:pt x="4163" y="1"/>
                    <a:pt x="2685" y="1"/>
                  </a:cubicBezTo>
                  <a:close/>
                </a:path>
              </a:pathLst>
            </a:custGeom>
            <a:solidFill>
              <a:srgbClr val="F9ED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024;p141">
              <a:extLst>
                <a:ext uri="{FF2B5EF4-FFF2-40B4-BE49-F238E27FC236}">
                  <a16:creationId xmlns:a16="http://schemas.microsoft.com/office/drawing/2014/main" id="{961F30D4-B92F-23B9-092A-3AF93F9FCAA0}"/>
                </a:ext>
              </a:extLst>
            </p:cNvPr>
            <p:cNvSpPr/>
            <p:nvPr/>
          </p:nvSpPr>
          <p:spPr>
            <a:xfrm>
              <a:off x="7025141" y="3785023"/>
              <a:ext cx="64184" cy="89773"/>
            </a:xfrm>
            <a:custGeom>
              <a:avLst/>
              <a:gdLst/>
              <a:ahLst/>
              <a:cxnLst/>
              <a:rect l="l" t="t" r="r" b="b"/>
              <a:pathLst>
                <a:path w="2443" h="3417" extrusionOk="0">
                  <a:moveTo>
                    <a:pt x="979" y="751"/>
                  </a:moveTo>
                  <a:lnTo>
                    <a:pt x="979" y="1382"/>
                  </a:lnTo>
                  <a:cubicBezTo>
                    <a:pt x="632" y="1264"/>
                    <a:pt x="493" y="1160"/>
                    <a:pt x="493" y="1022"/>
                  </a:cubicBezTo>
                  <a:cubicBezTo>
                    <a:pt x="493" y="938"/>
                    <a:pt x="673" y="800"/>
                    <a:pt x="979" y="751"/>
                  </a:cubicBezTo>
                  <a:close/>
                  <a:moveTo>
                    <a:pt x="1471" y="2027"/>
                  </a:moveTo>
                  <a:cubicBezTo>
                    <a:pt x="1818" y="2145"/>
                    <a:pt x="1957" y="2249"/>
                    <a:pt x="1957" y="2395"/>
                  </a:cubicBezTo>
                  <a:cubicBezTo>
                    <a:pt x="1964" y="2471"/>
                    <a:pt x="1776" y="2617"/>
                    <a:pt x="1471" y="2659"/>
                  </a:cubicBezTo>
                  <a:lnTo>
                    <a:pt x="1471" y="2027"/>
                  </a:lnTo>
                  <a:close/>
                  <a:moveTo>
                    <a:pt x="1225" y="0"/>
                  </a:moveTo>
                  <a:cubicBezTo>
                    <a:pt x="1102" y="0"/>
                    <a:pt x="979" y="82"/>
                    <a:pt x="979" y="245"/>
                  </a:cubicBezTo>
                  <a:lnTo>
                    <a:pt x="979" y="259"/>
                  </a:lnTo>
                  <a:cubicBezTo>
                    <a:pt x="410" y="328"/>
                    <a:pt x="1" y="626"/>
                    <a:pt x="1" y="1022"/>
                  </a:cubicBezTo>
                  <a:cubicBezTo>
                    <a:pt x="1" y="1563"/>
                    <a:pt x="535" y="1771"/>
                    <a:pt x="979" y="1896"/>
                  </a:cubicBezTo>
                  <a:lnTo>
                    <a:pt x="979" y="2659"/>
                  </a:lnTo>
                  <a:cubicBezTo>
                    <a:pt x="673" y="2610"/>
                    <a:pt x="493" y="2471"/>
                    <a:pt x="493" y="2395"/>
                  </a:cubicBezTo>
                  <a:cubicBezTo>
                    <a:pt x="493" y="2232"/>
                    <a:pt x="370" y="2150"/>
                    <a:pt x="247" y="2150"/>
                  </a:cubicBezTo>
                  <a:cubicBezTo>
                    <a:pt x="124" y="2150"/>
                    <a:pt x="1" y="2232"/>
                    <a:pt x="1" y="2395"/>
                  </a:cubicBezTo>
                  <a:cubicBezTo>
                    <a:pt x="1" y="2783"/>
                    <a:pt x="410" y="3089"/>
                    <a:pt x="979" y="3158"/>
                  </a:cubicBezTo>
                  <a:lnTo>
                    <a:pt x="979" y="3172"/>
                  </a:lnTo>
                  <a:cubicBezTo>
                    <a:pt x="979" y="3335"/>
                    <a:pt x="1102" y="3416"/>
                    <a:pt x="1225" y="3416"/>
                  </a:cubicBezTo>
                  <a:cubicBezTo>
                    <a:pt x="1348" y="3416"/>
                    <a:pt x="1471" y="3335"/>
                    <a:pt x="1471" y="3172"/>
                  </a:cubicBezTo>
                  <a:lnTo>
                    <a:pt x="1471" y="3158"/>
                  </a:lnTo>
                  <a:cubicBezTo>
                    <a:pt x="2040" y="3089"/>
                    <a:pt x="2442" y="2783"/>
                    <a:pt x="2442" y="2395"/>
                  </a:cubicBezTo>
                  <a:cubicBezTo>
                    <a:pt x="2442" y="1847"/>
                    <a:pt x="1908" y="1639"/>
                    <a:pt x="1471" y="1521"/>
                  </a:cubicBezTo>
                  <a:lnTo>
                    <a:pt x="1471" y="751"/>
                  </a:lnTo>
                  <a:cubicBezTo>
                    <a:pt x="1776" y="800"/>
                    <a:pt x="1957" y="938"/>
                    <a:pt x="1957" y="1022"/>
                  </a:cubicBezTo>
                  <a:cubicBezTo>
                    <a:pt x="1957" y="1185"/>
                    <a:pt x="2078" y="1266"/>
                    <a:pt x="2199" y="1266"/>
                  </a:cubicBezTo>
                  <a:cubicBezTo>
                    <a:pt x="2321" y="1266"/>
                    <a:pt x="2442" y="1185"/>
                    <a:pt x="2442" y="1022"/>
                  </a:cubicBezTo>
                  <a:cubicBezTo>
                    <a:pt x="2442" y="626"/>
                    <a:pt x="2040" y="328"/>
                    <a:pt x="1471" y="259"/>
                  </a:cubicBezTo>
                  <a:lnTo>
                    <a:pt x="1471" y="245"/>
                  </a:lnTo>
                  <a:cubicBezTo>
                    <a:pt x="1471" y="82"/>
                    <a:pt x="1348" y="0"/>
                    <a:pt x="1225" y="0"/>
                  </a:cubicBez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025;p141">
              <a:extLst>
                <a:ext uri="{FF2B5EF4-FFF2-40B4-BE49-F238E27FC236}">
                  <a16:creationId xmlns:a16="http://schemas.microsoft.com/office/drawing/2014/main" id="{46D6B6F7-B884-C345-717F-C073EAA6FB09}"/>
                </a:ext>
              </a:extLst>
            </p:cNvPr>
            <p:cNvSpPr/>
            <p:nvPr/>
          </p:nvSpPr>
          <p:spPr>
            <a:xfrm>
              <a:off x="6890652" y="3759355"/>
              <a:ext cx="12795" cy="12795"/>
            </a:xfrm>
            <a:custGeom>
              <a:avLst/>
              <a:gdLst/>
              <a:ahLst/>
              <a:cxnLst/>
              <a:rect l="l" t="t" r="r" b="b"/>
              <a:pathLst>
                <a:path w="487" h="487" extrusionOk="0">
                  <a:moveTo>
                    <a:pt x="243" y="1"/>
                  </a:moveTo>
                  <a:cubicBezTo>
                    <a:pt x="112" y="1"/>
                    <a:pt x="1" y="105"/>
                    <a:pt x="1" y="244"/>
                  </a:cubicBezTo>
                  <a:cubicBezTo>
                    <a:pt x="1" y="376"/>
                    <a:pt x="112" y="486"/>
                    <a:pt x="243" y="486"/>
                  </a:cubicBezTo>
                  <a:cubicBezTo>
                    <a:pt x="382" y="486"/>
                    <a:pt x="486" y="376"/>
                    <a:pt x="486" y="244"/>
                  </a:cubicBezTo>
                  <a:cubicBezTo>
                    <a:pt x="486" y="105"/>
                    <a:pt x="382" y="1"/>
                    <a:pt x="243" y="1"/>
                  </a:cubicBezTo>
                  <a:close/>
                </a:path>
              </a:pathLst>
            </a:custGeom>
            <a:solidFill>
              <a:srgbClr val="8F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026;p141">
              <a:extLst>
                <a:ext uri="{FF2B5EF4-FFF2-40B4-BE49-F238E27FC236}">
                  <a16:creationId xmlns:a16="http://schemas.microsoft.com/office/drawing/2014/main" id="{C1CC2CE6-6093-D081-D32A-1B046BC5D809}"/>
                </a:ext>
              </a:extLst>
            </p:cNvPr>
            <p:cNvSpPr/>
            <p:nvPr/>
          </p:nvSpPr>
          <p:spPr>
            <a:xfrm>
              <a:off x="7211203" y="3759355"/>
              <a:ext cx="12768" cy="12795"/>
            </a:xfrm>
            <a:custGeom>
              <a:avLst/>
              <a:gdLst/>
              <a:ahLst/>
              <a:cxnLst/>
              <a:rect l="l" t="t" r="r" b="b"/>
              <a:pathLst>
                <a:path w="486" h="487" extrusionOk="0">
                  <a:moveTo>
                    <a:pt x="243" y="1"/>
                  </a:moveTo>
                  <a:cubicBezTo>
                    <a:pt x="104" y="1"/>
                    <a:pt x="0" y="105"/>
                    <a:pt x="0" y="244"/>
                  </a:cubicBezTo>
                  <a:cubicBezTo>
                    <a:pt x="0" y="376"/>
                    <a:pt x="104" y="486"/>
                    <a:pt x="243" y="486"/>
                  </a:cubicBezTo>
                  <a:cubicBezTo>
                    <a:pt x="375" y="486"/>
                    <a:pt x="486" y="376"/>
                    <a:pt x="486" y="244"/>
                  </a:cubicBezTo>
                  <a:cubicBezTo>
                    <a:pt x="486" y="105"/>
                    <a:pt x="375" y="1"/>
                    <a:pt x="243" y="1"/>
                  </a:cubicBezTo>
                  <a:close/>
                </a:path>
              </a:pathLst>
            </a:custGeom>
            <a:solidFill>
              <a:srgbClr val="8F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027;p141">
              <a:extLst>
                <a:ext uri="{FF2B5EF4-FFF2-40B4-BE49-F238E27FC236}">
                  <a16:creationId xmlns:a16="http://schemas.microsoft.com/office/drawing/2014/main" id="{8AA575F1-221B-7753-0C19-A347F4763423}"/>
                </a:ext>
              </a:extLst>
            </p:cNvPr>
            <p:cNvSpPr/>
            <p:nvPr/>
          </p:nvSpPr>
          <p:spPr>
            <a:xfrm>
              <a:off x="6890652" y="3887486"/>
              <a:ext cx="12795" cy="12768"/>
            </a:xfrm>
            <a:custGeom>
              <a:avLst/>
              <a:gdLst/>
              <a:ahLst/>
              <a:cxnLst/>
              <a:rect l="l" t="t" r="r" b="b"/>
              <a:pathLst>
                <a:path w="487" h="486" extrusionOk="0">
                  <a:moveTo>
                    <a:pt x="243" y="0"/>
                  </a:moveTo>
                  <a:cubicBezTo>
                    <a:pt x="112" y="0"/>
                    <a:pt x="1" y="111"/>
                    <a:pt x="1" y="243"/>
                  </a:cubicBezTo>
                  <a:cubicBezTo>
                    <a:pt x="1" y="382"/>
                    <a:pt x="112" y="486"/>
                    <a:pt x="243" y="486"/>
                  </a:cubicBezTo>
                  <a:cubicBezTo>
                    <a:pt x="382" y="486"/>
                    <a:pt x="486" y="382"/>
                    <a:pt x="486" y="243"/>
                  </a:cubicBezTo>
                  <a:cubicBezTo>
                    <a:pt x="486" y="111"/>
                    <a:pt x="382" y="0"/>
                    <a:pt x="243" y="0"/>
                  </a:cubicBezTo>
                  <a:close/>
                </a:path>
              </a:pathLst>
            </a:custGeom>
            <a:solidFill>
              <a:srgbClr val="8F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028;p141">
              <a:extLst>
                <a:ext uri="{FF2B5EF4-FFF2-40B4-BE49-F238E27FC236}">
                  <a16:creationId xmlns:a16="http://schemas.microsoft.com/office/drawing/2014/main" id="{440053CF-6AAB-8621-3291-73944CC5CA37}"/>
                </a:ext>
              </a:extLst>
            </p:cNvPr>
            <p:cNvSpPr/>
            <p:nvPr/>
          </p:nvSpPr>
          <p:spPr>
            <a:xfrm>
              <a:off x="7211203" y="3887486"/>
              <a:ext cx="12768" cy="12768"/>
            </a:xfrm>
            <a:custGeom>
              <a:avLst/>
              <a:gdLst/>
              <a:ahLst/>
              <a:cxnLst/>
              <a:rect l="l" t="t" r="r" b="b"/>
              <a:pathLst>
                <a:path w="486" h="486" extrusionOk="0">
                  <a:moveTo>
                    <a:pt x="243" y="0"/>
                  </a:moveTo>
                  <a:cubicBezTo>
                    <a:pt x="104" y="0"/>
                    <a:pt x="0" y="111"/>
                    <a:pt x="0" y="243"/>
                  </a:cubicBezTo>
                  <a:cubicBezTo>
                    <a:pt x="0" y="382"/>
                    <a:pt x="104" y="486"/>
                    <a:pt x="243" y="486"/>
                  </a:cubicBezTo>
                  <a:cubicBezTo>
                    <a:pt x="375" y="486"/>
                    <a:pt x="486" y="382"/>
                    <a:pt x="486" y="243"/>
                  </a:cubicBezTo>
                  <a:cubicBezTo>
                    <a:pt x="486" y="111"/>
                    <a:pt x="375" y="0"/>
                    <a:pt x="243" y="0"/>
                  </a:cubicBezTo>
                  <a:close/>
                </a:path>
              </a:pathLst>
            </a:custGeom>
            <a:solidFill>
              <a:srgbClr val="8F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029;p141">
              <a:extLst>
                <a:ext uri="{FF2B5EF4-FFF2-40B4-BE49-F238E27FC236}">
                  <a16:creationId xmlns:a16="http://schemas.microsoft.com/office/drawing/2014/main" id="{A7BA7E84-CA1C-3C33-4302-E2744741346E}"/>
                </a:ext>
              </a:extLst>
            </p:cNvPr>
            <p:cNvSpPr/>
            <p:nvPr/>
          </p:nvSpPr>
          <p:spPr>
            <a:xfrm>
              <a:off x="6871342" y="3932306"/>
              <a:ext cx="371966" cy="12952"/>
            </a:xfrm>
            <a:custGeom>
              <a:avLst/>
              <a:gdLst/>
              <a:ahLst/>
              <a:cxnLst/>
              <a:rect l="l" t="t" r="r" b="b"/>
              <a:pathLst>
                <a:path w="14158" h="493" extrusionOk="0">
                  <a:moveTo>
                    <a:pt x="0" y="0"/>
                  </a:moveTo>
                  <a:lnTo>
                    <a:pt x="0" y="493"/>
                  </a:lnTo>
                  <a:lnTo>
                    <a:pt x="14157" y="493"/>
                  </a:lnTo>
                  <a:lnTo>
                    <a:pt x="14157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030;p141">
              <a:extLst>
                <a:ext uri="{FF2B5EF4-FFF2-40B4-BE49-F238E27FC236}">
                  <a16:creationId xmlns:a16="http://schemas.microsoft.com/office/drawing/2014/main" id="{F781DF9B-E860-D219-1325-590125B13437}"/>
                </a:ext>
              </a:extLst>
            </p:cNvPr>
            <p:cNvSpPr/>
            <p:nvPr/>
          </p:nvSpPr>
          <p:spPr>
            <a:xfrm>
              <a:off x="6871342" y="3958001"/>
              <a:ext cx="371966" cy="12768"/>
            </a:xfrm>
            <a:custGeom>
              <a:avLst/>
              <a:gdLst/>
              <a:ahLst/>
              <a:cxnLst/>
              <a:rect l="l" t="t" r="r" b="b"/>
              <a:pathLst>
                <a:path w="14158" h="486" extrusionOk="0">
                  <a:moveTo>
                    <a:pt x="0" y="0"/>
                  </a:moveTo>
                  <a:lnTo>
                    <a:pt x="0" y="486"/>
                  </a:lnTo>
                  <a:lnTo>
                    <a:pt x="14157" y="486"/>
                  </a:lnTo>
                  <a:lnTo>
                    <a:pt x="14157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031;p141">
              <a:extLst>
                <a:ext uri="{FF2B5EF4-FFF2-40B4-BE49-F238E27FC236}">
                  <a16:creationId xmlns:a16="http://schemas.microsoft.com/office/drawing/2014/main" id="{6BD8F976-3DF9-2DB3-D394-98FE6AF3E202}"/>
                </a:ext>
              </a:extLst>
            </p:cNvPr>
            <p:cNvSpPr/>
            <p:nvPr/>
          </p:nvSpPr>
          <p:spPr>
            <a:xfrm>
              <a:off x="6871342" y="3983695"/>
              <a:ext cx="371966" cy="12768"/>
            </a:xfrm>
            <a:custGeom>
              <a:avLst/>
              <a:gdLst/>
              <a:ahLst/>
              <a:cxnLst/>
              <a:rect l="l" t="t" r="r" b="b"/>
              <a:pathLst>
                <a:path w="14158" h="486" extrusionOk="0">
                  <a:moveTo>
                    <a:pt x="0" y="0"/>
                  </a:moveTo>
                  <a:lnTo>
                    <a:pt x="0" y="243"/>
                  </a:lnTo>
                  <a:cubicBezTo>
                    <a:pt x="0" y="375"/>
                    <a:pt x="111" y="486"/>
                    <a:pt x="250" y="486"/>
                  </a:cubicBezTo>
                  <a:lnTo>
                    <a:pt x="13907" y="486"/>
                  </a:lnTo>
                  <a:cubicBezTo>
                    <a:pt x="14046" y="486"/>
                    <a:pt x="14157" y="375"/>
                    <a:pt x="14157" y="243"/>
                  </a:cubicBezTo>
                  <a:lnTo>
                    <a:pt x="14157" y="0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3793;p68">
            <a:extLst>
              <a:ext uri="{FF2B5EF4-FFF2-40B4-BE49-F238E27FC236}">
                <a16:creationId xmlns:a16="http://schemas.microsoft.com/office/drawing/2014/main" id="{4CC46BF6-656E-7EFD-F61C-DDD1CB19400F}"/>
              </a:ext>
            </a:extLst>
          </p:cNvPr>
          <p:cNvSpPr txBox="1">
            <a:spLocks/>
          </p:cNvSpPr>
          <p:nvPr/>
        </p:nvSpPr>
        <p:spPr>
          <a:xfrm>
            <a:off x="5940011" y="4068842"/>
            <a:ext cx="3117658" cy="29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None/>
              <a:defRPr sz="14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l"/>
            <a:r>
              <a:rPr lang="en-US" sz="2400" b="1">
                <a:latin typeface="+mj-lt"/>
              </a:rPr>
              <a:t>View orders, payment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27" grpId="0"/>
      <p:bldP spid="41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8" name="Google Shape;3818;p69"/>
          <p:cNvSpPr txBox="1">
            <a:spLocks noGrp="1"/>
          </p:cNvSpPr>
          <p:nvPr>
            <p:ph type="title"/>
          </p:nvPr>
        </p:nvSpPr>
        <p:spPr>
          <a:xfrm>
            <a:off x="5204460" y="2110398"/>
            <a:ext cx="3622680" cy="24316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7200"/>
              <a:t>Technology used</a:t>
            </a:r>
            <a:endParaRPr sz="7200"/>
          </a:p>
        </p:txBody>
      </p:sp>
      <p:sp>
        <p:nvSpPr>
          <p:cNvPr id="3819" name="Google Shape;3819;p69"/>
          <p:cNvSpPr/>
          <p:nvPr/>
        </p:nvSpPr>
        <p:spPr>
          <a:xfrm rot="-711">
            <a:off x="3021462" y="4542377"/>
            <a:ext cx="3093287" cy="294204"/>
          </a:xfrm>
          <a:custGeom>
            <a:avLst/>
            <a:gdLst/>
            <a:ahLst/>
            <a:cxnLst/>
            <a:rect l="l" t="t" r="r" b="b"/>
            <a:pathLst>
              <a:path w="85285" h="5648" extrusionOk="0">
                <a:moveTo>
                  <a:pt x="42648" y="0"/>
                </a:moveTo>
                <a:cubicBezTo>
                  <a:pt x="19096" y="0"/>
                  <a:pt x="0" y="1260"/>
                  <a:pt x="0" y="2818"/>
                </a:cubicBezTo>
                <a:cubicBezTo>
                  <a:pt x="0" y="4376"/>
                  <a:pt x="19096" y="5648"/>
                  <a:pt x="42648" y="5648"/>
                </a:cubicBezTo>
                <a:cubicBezTo>
                  <a:pt x="66200" y="5648"/>
                  <a:pt x="85284" y="4376"/>
                  <a:pt x="85284" y="2818"/>
                </a:cubicBezTo>
                <a:cubicBezTo>
                  <a:pt x="85284" y="1260"/>
                  <a:pt x="66200" y="0"/>
                  <a:pt x="42648" y="0"/>
                </a:cubicBezTo>
                <a:close/>
              </a:path>
            </a:pathLst>
          </a:custGeom>
          <a:solidFill>
            <a:srgbClr val="000000">
              <a:alpha val="105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0" name="Google Shape;3820;p69"/>
          <p:cNvGrpSpPr/>
          <p:nvPr/>
        </p:nvGrpSpPr>
        <p:grpSpPr>
          <a:xfrm>
            <a:off x="580370" y="1486042"/>
            <a:ext cx="3907810" cy="2316337"/>
            <a:chOff x="1212850" y="1507500"/>
            <a:chExt cx="3208150" cy="1743800"/>
          </a:xfrm>
        </p:grpSpPr>
        <p:sp>
          <p:nvSpPr>
            <p:cNvPr id="3821" name="Google Shape;3821;p69"/>
            <p:cNvSpPr/>
            <p:nvPr/>
          </p:nvSpPr>
          <p:spPr>
            <a:xfrm>
              <a:off x="1212850" y="2259225"/>
              <a:ext cx="3208150" cy="992075"/>
            </a:xfrm>
            <a:custGeom>
              <a:avLst/>
              <a:gdLst/>
              <a:ahLst/>
              <a:cxnLst/>
              <a:rect l="l" t="t" r="r" b="b"/>
              <a:pathLst>
                <a:path w="128326" h="39683" extrusionOk="0">
                  <a:moveTo>
                    <a:pt x="18901" y="0"/>
                  </a:moveTo>
                  <a:cubicBezTo>
                    <a:pt x="17266" y="0"/>
                    <a:pt x="14994" y="613"/>
                    <a:pt x="11527" y="2218"/>
                  </a:cubicBezTo>
                  <a:cubicBezTo>
                    <a:pt x="1" y="7587"/>
                    <a:pt x="6444" y="18326"/>
                    <a:pt x="9844" y="22335"/>
                  </a:cubicBezTo>
                  <a:cubicBezTo>
                    <a:pt x="13209" y="26379"/>
                    <a:pt x="6158" y="31462"/>
                    <a:pt x="10668" y="36294"/>
                  </a:cubicBezTo>
                  <a:cubicBezTo>
                    <a:pt x="12962" y="38752"/>
                    <a:pt x="35863" y="39682"/>
                    <a:pt x="59293" y="39682"/>
                  </a:cubicBezTo>
                  <a:cubicBezTo>
                    <a:pt x="81924" y="39682"/>
                    <a:pt x="105049" y="38815"/>
                    <a:pt x="110571" y="37619"/>
                  </a:cubicBezTo>
                  <a:cubicBezTo>
                    <a:pt x="121846" y="35221"/>
                    <a:pt x="117623" y="30138"/>
                    <a:pt x="119878" y="26093"/>
                  </a:cubicBezTo>
                  <a:cubicBezTo>
                    <a:pt x="122133" y="22084"/>
                    <a:pt x="128325" y="8912"/>
                    <a:pt x="121560" y="4079"/>
                  </a:cubicBezTo>
                  <a:cubicBezTo>
                    <a:pt x="118969" y="2232"/>
                    <a:pt x="116256" y="1664"/>
                    <a:pt x="113898" y="1664"/>
                  </a:cubicBezTo>
                  <a:cubicBezTo>
                    <a:pt x="110134" y="1664"/>
                    <a:pt x="107278" y="3113"/>
                    <a:pt x="107278" y="3113"/>
                  </a:cubicBezTo>
                  <a:cubicBezTo>
                    <a:pt x="107278" y="3113"/>
                    <a:pt x="61748" y="5995"/>
                    <a:pt x="39116" y="5995"/>
                  </a:cubicBezTo>
                  <a:cubicBezTo>
                    <a:pt x="32773" y="5995"/>
                    <a:pt x="28228" y="5769"/>
                    <a:pt x="26990" y="5189"/>
                  </a:cubicBezTo>
                  <a:cubicBezTo>
                    <a:pt x="23061" y="3312"/>
                    <a:pt x="22701" y="0"/>
                    <a:pt x="18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69"/>
            <p:cNvSpPr/>
            <p:nvPr/>
          </p:nvSpPr>
          <p:spPr>
            <a:xfrm>
              <a:off x="1637475" y="2367150"/>
              <a:ext cx="2596025" cy="679925"/>
            </a:xfrm>
            <a:custGeom>
              <a:avLst/>
              <a:gdLst/>
              <a:ahLst/>
              <a:cxnLst/>
              <a:rect l="l" t="t" r="r" b="b"/>
              <a:pathLst>
                <a:path w="103841" h="27197" extrusionOk="0">
                  <a:moveTo>
                    <a:pt x="97982" y="0"/>
                  </a:moveTo>
                  <a:cubicBezTo>
                    <a:pt x="95139" y="0"/>
                    <a:pt x="92321" y="827"/>
                    <a:pt x="89469" y="827"/>
                  </a:cubicBezTo>
                  <a:cubicBezTo>
                    <a:pt x="89213" y="827"/>
                    <a:pt x="88956" y="821"/>
                    <a:pt x="88700" y="806"/>
                  </a:cubicBezTo>
                  <a:cubicBezTo>
                    <a:pt x="87597" y="744"/>
                    <a:pt x="86495" y="705"/>
                    <a:pt x="85385" y="705"/>
                  </a:cubicBezTo>
                  <a:cubicBezTo>
                    <a:pt x="84585" y="705"/>
                    <a:pt x="83782" y="725"/>
                    <a:pt x="82973" y="770"/>
                  </a:cubicBezTo>
                  <a:cubicBezTo>
                    <a:pt x="78570" y="1021"/>
                    <a:pt x="74131" y="1236"/>
                    <a:pt x="69728" y="1486"/>
                  </a:cubicBezTo>
                  <a:cubicBezTo>
                    <a:pt x="59097" y="2023"/>
                    <a:pt x="48466" y="2524"/>
                    <a:pt x="37835" y="2811"/>
                  </a:cubicBezTo>
                  <a:cubicBezTo>
                    <a:pt x="33557" y="2947"/>
                    <a:pt x="29299" y="3062"/>
                    <a:pt x="25047" y="3062"/>
                  </a:cubicBezTo>
                  <a:cubicBezTo>
                    <a:pt x="23713" y="3062"/>
                    <a:pt x="22380" y="3051"/>
                    <a:pt x="21047" y="3025"/>
                  </a:cubicBezTo>
                  <a:cubicBezTo>
                    <a:pt x="18900" y="2967"/>
                    <a:pt x="16681" y="2739"/>
                    <a:pt x="14528" y="2739"/>
                  </a:cubicBezTo>
                  <a:cubicBezTo>
                    <a:pt x="14060" y="2739"/>
                    <a:pt x="13596" y="2749"/>
                    <a:pt x="13137" y="2775"/>
                  </a:cubicBezTo>
                  <a:cubicBezTo>
                    <a:pt x="12963" y="2782"/>
                    <a:pt x="12797" y="2786"/>
                    <a:pt x="12637" y="2786"/>
                  </a:cubicBezTo>
                  <a:cubicBezTo>
                    <a:pt x="10534" y="2786"/>
                    <a:pt x="9606" y="2149"/>
                    <a:pt x="7410" y="1450"/>
                  </a:cubicBezTo>
                  <a:cubicBezTo>
                    <a:pt x="6464" y="1151"/>
                    <a:pt x="5206" y="895"/>
                    <a:pt x="4067" y="895"/>
                  </a:cubicBezTo>
                  <a:cubicBezTo>
                    <a:pt x="3439" y="895"/>
                    <a:pt x="2846" y="973"/>
                    <a:pt x="2363" y="1164"/>
                  </a:cubicBezTo>
                  <a:cubicBezTo>
                    <a:pt x="0" y="2131"/>
                    <a:pt x="36" y="4171"/>
                    <a:pt x="358" y="6354"/>
                  </a:cubicBezTo>
                  <a:cubicBezTo>
                    <a:pt x="644" y="8538"/>
                    <a:pt x="465" y="10685"/>
                    <a:pt x="1038" y="12797"/>
                  </a:cubicBezTo>
                  <a:cubicBezTo>
                    <a:pt x="2112" y="16985"/>
                    <a:pt x="4081" y="22784"/>
                    <a:pt x="7445" y="25755"/>
                  </a:cubicBezTo>
                  <a:cubicBezTo>
                    <a:pt x="8756" y="26907"/>
                    <a:pt x="11451" y="27196"/>
                    <a:pt x="14454" y="27196"/>
                  </a:cubicBezTo>
                  <a:cubicBezTo>
                    <a:pt x="17480" y="27196"/>
                    <a:pt x="20817" y="26903"/>
                    <a:pt x="23365" y="26903"/>
                  </a:cubicBezTo>
                  <a:cubicBezTo>
                    <a:pt x="24024" y="26903"/>
                    <a:pt x="24630" y="26923"/>
                    <a:pt x="25164" y="26972"/>
                  </a:cubicBezTo>
                  <a:cubicBezTo>
                    <a:pt x="26108" y="27052"/>
                    <a:pt x="27443" y="27082"/>
                    <a:pt x="29044" y="27082"/>
                  </a:cubicBezTo>
                  <a:cubicBezTo>
                    <a:pt x="33730" y="27082"/>
                    <a:pt x="40692" y="26827"/>
                    <a:pt x="46793" y="26827"/>
                  </a:cubicBezTo>
                  <a:cubicBezTo>
                    <a:pt x="48877" y="26827"/>
                    <a:pt x="50860" y="26856"/>
                    <a:pt x="52618" y="26936"/>
                  </a:cubicBezTo>
                  <a:cubicBezTo>
                    <a:pt x="53734" y="26987"/>
                    <a:pt x="55192" y="27011"/>
                    <a:pt x="56894" y="27011"/>
                  </a:cubicBezTo>
                  <a:cubicBezTo>
                    <a:pt x="68408" y="27011"/>
                    <a:pt x="91085" y="25886"/>
                    <a:pt x="94391" y="24108"/>
                  </a:cubicBezTo>
                  <a:cubicBezTo>
                    <a:pt x="98221" y="22104"/>
                    <a:pt x="95035" y="10650"/>
                    <a:pt x="96109" y="7822"/>
                  </a:cubicBezTo>
                  <a:cubicBezTo>
                    <a:pt x="97111" y="5137"/>
                    <a:pt x="100333" y="4672"/>
                    <a:pt x="102087" y="2918"/>
                  </a:cubicBezTo>
                  <a:cubicBezTo>
                    <a:pt x="103841" y="1164"/>
                    <a:pt x="102123" y="484"/>
                    <a:pt x="100011" y="162"/>
                  </a:cubicBezTo>
                  <a:cubicBezTo>
                    <a:pt x="99333" y="47"/>
                    <a:pt x="98657" y="0"/>
                    <a:pt x="979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69"/>
            <p:cNvSpPr/>
            <p:nvPr/>
          </p:nvSpPr>
          <p:spPr>
            <a:xfrm>
              <a:off x="1276400" y="2406825"/>
              <a:ext cx="3112375" cy="844475"/>
            </a:xfrm>
            <a:custGeom>
              <a:avLst/>
              <a:gdLst/>
              <a:ahLst/>
              <a:cxnLst/>
              <a:rect l="l" t="t" r="r" b="b"/>
              <a:pathLst>
                <a:path w="124495" h="33779" extrusionOk="0">
                  <a:moveTo>
                    <a:pt x="120772" y="1"/>
                  </a:moveTo>
                  <a:cubicBezTo>
                    <a:pt x="120951" y="2864"/>
                    <a:pt x="120951" y="7518"/>
                    <a:pt x="119519" y="10524"/>
                  </a:cubicBezTo>
                  <a:cubicBezTo>
                    <a:pt x="117300" y="15178"/>
                    <a:pt x="114687" y="17576"/>
                    <a:pt x="114687" y="20189"/>
                  </a:cubicBezTo>
                  <a:cubicBezTo>
                    <a:pt x="114687" y="22802"/>
                    <a:pt x="114293" y="26811"/>
                    <a:pt x="109640" y="28028"/>
                  </a:cubicBezTo>
                  <a:cubicBezTo>
                    <a:pt x="105859" y="29024"/>
                    <a:pt x="68370" y="30956"/>
                    <a:pt x="43528" y="30956"/>
                  </a:cubicBezTo>
                  <a:cubicBezTo>
                    <a:pt x="38027" y="30956"/>
                    <a:pt x="33145" y="30862"/>
                    <a:pt x="29388" y="30641"/>
                  </a:cubicBezTo>
                  <a:cubicBezTo>
                    <a:pt x="8663" y="29424"/>
                    <a:pt x="9271" y="25236"/>
                    <a:pt x="9665" y="20976"/>
                  </a:cubicBezTo>
                  <a:cubicBezTo>
                    <a:pt x="10094" y="16753"/>
                    <a:pt x="9271" y="16753"/>
                    <a:pt x="5656" y="10131"/>
                  </a:cubicBezTo>
                  <a:cubicBezTo>
                    <a:pt x="3508" y="6193"/>
                    <a:pt x="3186" y="2972"/>
                    <a:pt x="3938" y="251"/>
                  </a:cubicBezTo>
                  <a:lnTo>
                    <a:pt x="3938" y="251"/>
                  </a:lnTo>
                  <a:cubicBezTo>
                    <a:pt x="0" y="5871"/>
                    <a:pt x="4618" y="13245"/>
                    <a:pt x="7302" y="16431"/>
                  </a:cubicBezTo>
                  <a:cubicBezTo>
                    <a:pt x="10667" y="20475"/>
                    <a:pt x="3651" y="25558"/>
                    <a:pt x="8126" y="30390"/>
                  </a:cubicBezTo>
                  <a:cubicBezTo>
                    <a:pt x="10420" y="32848"/>
                    <a:pt x="33321" y="33778"/>
                    <a:pt x="56756" y="33778"/>
                  </a:cubicBezTo>
                  <a:cubicBezTo>
                    <a:pt x="79392" y="33778"/>
                    <a:pt x="102525" y="32911"/>
                    <a:pt x="108065" y="31715"/>
                  </a:cubicBezTo>
                  <a:cubicBezTo>
                    <a:pt x="119304" y="29317"/>
                    <a:pt x="115116" y="24234"/>
                    <a:pt x="117336" y="20189"/>
                  </a:cubicBezTo>
                  <a:cubicBezTo>
                    <a:pt x="119340" y="16609"/>
                    <a:pt x="124495" y="5728"/>
                    <a:pt x="1207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69"/>
            <p:cNvSpPr/>
            <p:nvPr/>
          </p:nvSpPr>
          <p:spPr>
            <a:xfrm>
              <a:off x="1704150" y="2783800"/>
              <a:ext cx="2269400" cy="229125"/>
            </a:xfrm>
            <a:custGeom>
              <a:avLst/>
              <a:gdLst/>
              <a:ahLst/>
              <a:cxnLst/>
              <a:rect l="l" t="t" r="r" b="b"/>
              <a:pathLst>
                <a:path w="90776" h="9165" extrusionOk="0">
                  <a:moveTo>
                    <a:pt x="37752" y="1"/>
                  </a:moveTo>
                  <a:cubicBezTo>
                    <a:pt x="17416" y="1"/>
                    <a:pt x="4433" y="1134"/>
                    <a:pt x="0" y="5110"/>
                  </a:cubicBezTo>
                  <a:cubicBezTo>
                    <a:pt x="644" y="6076"/>
                    <a:pt x="1396" y="6935"/>
                    <a:pt x="2219" y="7723"/>
                  </a:cubicBezTo>
                  <a:cubicBezTo>
                    <a:pt x="3530" y="8875"/>
                    <a:pt x="6239" y="9164"/>
                    <a:pt x="9255" y="9164"/>
                  </a:cubicBezTo>
                  <a:cubicBezTo>
                    <a:pt x="12293" y="9164"/>
                    <a:pt x="15641" y="8871"/>
                    <a:pt x="18183" y="8871"/>
                  </a:cubicBezTo>
                  <a:cubicBezTo>
                    <a:pt x="18840" y="8871"/>
                    <a:pt x="19444" y="8891"/>
                    <a:pt x="19974" y="8940"/>
                  </a:cubicBezTo>
                  <a:cubicBezTo>
                    <a:pt x="20916" y="9020"/>
                    <a:pt x="22255" y="9050"/>
                    <a:pt x="23864" y="9050"/>
                  </a:cubicBezTo>
                  <a:cubicBezTo>
                    <a:pt x="28420" y="9050"/>
                    <a:pt x="35136" y="8812"/>
                    <a:pt x="41101" y="8812"/>
                  </a:cubicBezTo>
                  <a:cubicBezTo>
                    <a:pt x="43358" y="8812"/>
                    <a:pt x="45508" y="8846"/>
                    <a:pt x="47392" y="8940"/>
                  </a:cubicBezTo>
                  <a:cubicBezTo>
                    <a:pt x="48487" y="8990"/>
                    <a:pt x="49911" y="9014"/>
                    <a:pt x="51572" y="9014"/>
                  </a:cubicBezTo>
                  <a:cubicBezTo>
                    <a:pt x="63061" y="9014"/>
                    <a:pt x="85886" y="7864"/>
                    <a:pt x="89201" y="6112"/>
                  </a:cubicBezTo>
                  <a:cubicBezTo>
                    <a:pt x="90024" y="5683"/>
                    <a:pt x="90525" y="4824"/>
                    <a:pt x="90776" y="3678"/>
                  </a:cubicBezTo>
                  <a:cubicBezTo>
                    <a:pt x="85550" y="2067"/>
                    <a:pt x="76422" y="671"/>
                    <a:pt x="60422" y="313"/>
                  </a:cubicBezTo>
                  <a:cubicBezTo>
                    <a:pt x="52082" y="126"/>
                    <a:pt x="44511" y="1"/>
                    <a:pt x="377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69"/>
            <p:cNvSpPr/>
            <p:nvPr/>
          </p:nvSpPr>
          <p:spPr>
            <a:xfrm>
              <a:off x="1501900" y="2096450"/>
              <a:ext cx="344875" cy="339675"/>
            </a:xfrm>
            <a:custGeom>
              <a:avLst/>
              <a:gdLst/>
              <a:ahLst/>
              <a:cxnLst/>
              <a:rect l="l" t="t" r="r" b="b"/>
              <a:pathLst>
                <a:path w="13795" h="13587" extrusionOk="0">
                  <a:moveTo>
                    <a:pt x="8979" y="136"/>
                  </a:moveTo>
                  <a:cubicBezTo>
                    <a:pt x="8981" y="137"/>
                    <a:pt x="8983" y="137"/>
                    <a:pt x="8985" y="138"/>
                  </a:cubicBezTo>
                  <a:cubicBezTo>
                    <a:pt x="8983" y="137"/>
                    <a:pt x="8981" y="137"/>
                    <a:pt x="8979" y="136"/>
                  </a:cubicBezTo>
                  <a:close/>
                  <a:moveTo>
                    <a:pt x="8264" y="1"/>
                  </a:moveTo>
                  <a:cubicBezTo>
                    <a:pt x="6552" y="1"/>
                    <a:pt x="4690" y="2098"/>
                    <a:pt x="4690" y="3539"/>
                  </a:cubicBezTo>
                  <a:lnTo>
                    <a:pt x="4690" y="5937"/>
                  </a:lnTo>
                  <a:cubicBezTo>
                    <a:pt x="4690" y="5937"/>
                    <a:pt x="1" y="10769"/>
                    <a:pt x="6157" y="13167"/>
                  </a:cubicBezTo>
                  <a:cubicBezTo>
                    <a:pt x="6732" y="13397"/>
                    <a:pt x="7912" y="13586"/>
                    <a:pt x="9149" y="13586"/>
                  </a:cubicBezTo>
                  <a:cubicBezTo>
                    <a:pt x="11380" y="13586"/>
                    <a:pt x="13795" y="12972"/>
                    <a:pt x="13173" y="10877"/>
                  </a:cubicBezTo>
                  <a:cubicBezTo>
                    <a:pt x="13030" y="10340"/>
                    <a:pt x="11849" y="10018"/>
                    <a:pt x="10990" y="9624"/>
                  </a:cubicBezTo>
                  <a:cubicBezTo>
                    <a:pt x="10811" y="9516"/>
                    <a:pt x="10596" y="9409"/>
                    <a:pt x="10453" y="9266"/>
                  </a:cubicBezTo>
                  <a:cubicBezTo>
                    <a:pt x="9737" y="8514"/>
                    <a:pt x="9164" y="7619"/>
                    <a:pt x="8806" y="6653"/>
                  </a:cubicBezTo>
                  <a:cubicBezTo>
                    <a:pt x="8490" y="5916"/>
                    <a:pt x="8415" y="131"/>
                    <a:pt x="8951" y="131"/>
                  </a:cubicBezTo>
                  <a:cubicBezTo>
                    <a:pt x="8960" y="131"/>
                    <a:pt x="8970" y="132"/>
                    <a:pt x="8979" y="136"/>
                  </a:cubicBezTo>
                  <a:lnTo>
                    <a:pt x="8979" y="136"/>
                  </a:lnTo>
                  <a:cubicBezTo>
                    <a:pt x="8748" y="43"/>
                    <a:pt x="8508" y="1"/>
                    <a:pt x="82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69"/>
            <p:cNvSpPr/>
            <p:nvPr/>
          </p:nvSpPr>
          <p:spPr>
            <a:xfrm>
              <a:off x="1613750" y="2089150"/>
              <a:ext cx="138750" cy="216575"/>
            </a:xfrm>
            <a:custGeom>
              <a:avLst/>
              <a:gdLst/>
              <a:ahLst/>
              <a:cxnLst/>
              <a:rect l="l" t="t" r="r" b="b"/>
              <a:pathLst>
                <a:path w="5550" h="8663" extrusionOk="0">
                  <a:moveTo>
                    <a:pt x="4762" y="1"/>
                  </a:moveTo>
                  <a:lnTo>
                    <a:pt x="4010" y="72"/>
                  </a:lnTo>
                  <a:lnTo>
                    <a:pt x="3759" y="72"/>
                  </a:lnTo>
                  <a:cubicBezTo>
                    <a:pt x="3688" y="72"/>
                    <a:pt x="3616" y="72"/>
                    <a:pt x="3580" y="108"/>
                  </a:cubicBezTo>
                  <a:cubicBezTo>
                    <a:pt x="3294" y="144"/>
                    <a:pt x="3008" y="215"/>
                    <a:pt x="2757" y="323"/>
                  </a:cubicBezTo>
                  <a:cubicBezTo>
                    <a:pt x="2614" y="359"/>
                    <a:pt x="2471" y="394"/>
                    <a:pt x="2363" y="466"/>
                  </a:cubicBezTo>
                  <a:lnTo>
                    <a:pt x="1970" y="681"/>
                  </a:lnTo>
                  <a:cubicBezTo>
                    <a:pt x="1468" y="1003"/>
                    <a:pt x="1039" y="1397"/>
                    <a:pt x="717" y="1898"/>
                  </a:cubicBezTo>
                  <a:cubicBezTo>
                    <a:pt x="395" y="2435"/>
                    <a:pt x="144" y="3007"/>
                    <a:pt x="72" y="3616"/>
                  </a:cubicBezTo>
                  <a:cubicBezTo>
                    <a:pt x="1" y="4224"/>
                    <a:pt x="37" y="4869"/>
                    <a:pt x="180" y="5477"/>
                  </a:cubicBezTo>
                  <a:cubicBezTo>
                    <a:pt x="359" y="6086"/>
                    <a:pt x="609" y="6658"/>
                    <a:pt x="967" y="7160"/>
                  </a:cubicBezTo>
                  <a:lnTo>
                    <a:pt x="788" y="6694"/>
                  </a:lnTo>
                  <a:cubicBezTo>
                    <a:pt x="609" y="6301"/>
                    <a:pt x="466" y="5871"/>
                    <a:pt x="395" y="5441"/>
                  </a:cubicBezTo>
                  <a:cubicBezTo>
                    <a:pt x="287" y="4797"/>
                    <a:pt x="323" y="4117"/>
                    <a:pt x="502" y="3509"/>
                  </a:cubicBezTo>
                  <a:cubicBezTo>
                    <a:pt x="717" y="2721"/>
                    <a:pt x="1146" y="2041"/>
                    <a:pt x="1755" y="1504"/>
                  </a:cubicBezTo>
                  <a:cubicBezTo>
                    <a:pt x="2113" y="1253"/>
                    <a:pt x="2507" y="1039"/>
                    <a:pt x="2900" y="896"/>
                  </a:cubicBezTo>
                  <a:cubicBezTo>
                    <a:pt x="3008" y="860"/>
                    <a:pt x="3115" y="824"/>
                    <a:pt x="3222" y="788"/>
                  </a:cubicBezTo>
                  <a:lnTo>
                    <a:pt x="3545" y="717"/>
                  </a:lnTo>
                  <a:cubicBezTo>
                    <a:pt x="3652" y="717"/>
                    <a:pt x="3795" y="681"/>
                    <a:pt x="3903" y="681"/>
                  </a:cubicBezTo>
                  <a:lnTo>
                    <a:pt x="3974" y="681"/>
                  </a:lnTo>
                  <a:lnTo>
                    <a:pt x="3938" y="860"/>
                  </a:lnTo>
                  <a:cubicBezTo>
                    <a:pt x="3903" y="1110"/>
                    <a:pt x="3867" y="1361"/>
                    <a:pt x="3831" y="1611"/>
                  </a:cubicBezTo>
                  <a:cubicBezTo>
                    <a:pt x="3759" y="2148"/>
                    <a:pt x="3724" y="2649"/>
                    <a:pt x="3688" y="3186"/>
                  </a:cubicBezTo>
                  <a:cubicBezTo>
                    <a:pt x="3688" y="4189"/>
                    <a:pt x="3831" y="5227"/>
                    <a:pt x="4153" y="6193"/>
                  </a:cubicBezTo>
                  <a:cubicBezTo>
                    <a:pt x="4439" y="7124"/>
                    <a:pt x="4905" y="7947"/>
                    <a:pt x="5549" y="8663"/>
                  </a:cubicBezTo>
                  <a:lnTo>
                    <a:pt x="5370" y="8341"/>
                  </a:lnTo>
                  <a:cubicBezTo>
                    <a:pt x="5191" y="8054"/>
                    <a:pt x="5048" y="7732"/>
                    <a:pt x="4905" y="7410"/>
                  </a:cubicBezTo>
                  <a:cubicBezTo>
                    <a:pt x="4439" y="6265"/>
                    <a:pt x="4225" y="5012"/>
                    <a:pt x="4260" y="3723"/>
                  </a:cubicBezTo>
                  <a:cubicBezTo>
                    <a:pt x="4296" y="2864"/>
                    <a:pt x="4368" y="2005"/>
                    <a:pt x="4547" y="1146"/>
                  </a:cubicBezTo>
                  <a:lnTo>
                    <a:pt x="4583" y="967"/>
                  </a:lnTo>
                  <a:lnTo>
                    <a:pt x="4618" y="717"/>
                  </a:lnTo>
                  <a:cubicBezTo>
                    <a:pt x="4690" y="466"/>
                    <a:pt x="4726" y="215"/>
                    <a:pt x="47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69"/>
            <p:cNvSpPr/>
            <p:nvPr/>
          </p:nvSpPr>
          <p:spPr>
            <a:xfrm>
              <a:off x="1568125" y="2235925"/>
              <a:ext cx="51925" cy="170925"/>
            </a:xfrm>
            <a:custGeom>
              <a:avLst/>
              <a:gdLst/>
              <a:ahLst/>
              <a:cxnLst/>
              <a:rect l="l" t="t" r="r" b="b"/>
              <a:pathLst>
                <a:path w="2077" h="6837" extrusionOk="0">
                  <a:moveTo>
                    <a:pt x="2076" y="0"/>
                  </a:moveTo>
                  <a:cubicBezTo>
                    <a:pt x="2076" y="0"/>
                    <a:pt x="1897" y="107"/>
                    <a:pt x="1575" y="358"/>
                  </a:cubicBezTo>
                  <a:cubicBezTo>
                    <a:pt x="1110" y="716"/>
                    <a:pt x="752" y="1181"/>
                    <a:pt x="466" y="1682"/>
                  </a:cubicBezTo>
                  <a:cubicBezTo>
                    <a:pt x="72" y="2506"/>
                    <a:pt x="0" y="3436"/>
                    <a:pt x="251" y="4295"/>
                  </a:cubicBezTo>
                  <a:cubicBezTo>
                    <a:pt x="537" y="5333"/>
                    <a:pt x="1182" y="6228"/>
                    <a:pt x="2041" y="6837"/>
                  </a:cubicBezTo>
                  <a:lnTo>
                    <a:pt x="1897" y="6658"/>
                  </a:lnTo>
                  <a:cubicBezTo>
                    <a:pt x="1826" y="6550"/>
                    <a:pt x="1719" y="6407"/>
                    <a:pt x="1611" y="6192"/>
                  </a:cubicBezTo>
                  <a:cubicBezTo>
                    <a:pt x="1253" y="5620"/>
                    <a:pt x="1003" y="5047"/>
                    <a:pt x="859" y="4439"/>
                  </a:cubicBezTo>
                  <a:cubicBezTo>
                    <a:pt x="824" y="4260"/>
                    <a:pt x="788" y="4081"/>
                    <a:pt x="752" y="3866"/>
                  </a:cubicBezTo>
                  <a:cubicBezTo>
                    <a:pt x="716" y="3687"/>
                    <a:pt x="716" y="3508"/>
                    <a:pt x="716" y="3293"/>
                  </a:cubicBezTo>
                  <a:cubicBezTo>
                    <a:pt x="716" y="2899"/>
                    <a:pt x="788" y="2506"/>
                    <a:pt x="931" y="2112"/>
                  </a:cubicBezTo>
                  <a:cubicBezTo>
                    <a:pt x="1217" y="1360"/>
                    <a:pt x="1575" y="644"/>
                    <a:pt x="20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69"/>
            <p:cNvSpPr/>
            <p:nvPr/>
          </p:nvSpPr>
          <p:spPr>
            <a:xfrm>
              <a:off x="1501900" y="2134800"/>
              <a:ext cx="304275" cy="301275"/>
            </a:xfrm>
            <a:custGeom>
              <a:avLst/>
              <a:gdLst/>
              <a:ahLst/>
              <a:cxnLst/>
              <a:rect l="l" t="t" r="r" b="b"/>
              <a:pathLst>
                <a:path w="12171" h="12051" extrusionOk="0">
                  <a:moveTo>
                    <a:pt x="5549" y="0"/>
                  </a:moveTo>
                  <a:cubicBezTo>
                    <a:pt x="5048" y="573"/>
                    <a:pt x="4725" y="1253"/>
                    <a:pt x="4690" y="2005"/>
                  </a:cubicBezTo>
                  <a:lnTo>
                    <a:pt x="4690" y="4403"/>
                  </a:lnTo>
                  <a:cubicBezTo>
                    <a:pt x="4690" y="4403"/>
                    <a:pt x="1" y="9235"/>
                    <a:pt x="6157" y="11633"/>
                  </a:cubicBezTo>
                  <a:cubicBezTo>
                    <a:pt x="7104" y="11916"/>
                    <a:pt x="8096" y="12050"/>
                    <a:pt x="9089" y="12050"/>
                  </a:cubicBezTo>
                  <a:cubicBezTo>
                    <a:pt x="9861" y="12050"/>
                    <a:pt x="10632" y="11969"/>
                    <a:pt x="11383" y="11812"/>
                  </a:cubicBezTo>
                  <a:cubicBezTo>
                    <a:pt x="11813" y="10774"/>
                    <a:pt x="12063" y="9701"/>
                    <a:pt x="12171" y="8591"/>
                  </a:cubicBezTo>
                  <a:cubicBezTo>
                    <a:pt x="11777" y="8412"/>
                    <a:pt x="11347" y="8269"/>
                    <a:pt x="10990" y="8090"/>
                  </a:cubicBezTo>
                  <a:cubicBezTo>
                    <a:pt x="10811" y="7982"/>
                    <a:pt x="10596" y="7875"/>
                    <a:pt x="10453" y="7732"/>
                  </a:cubicBezTo>
                  <a:cubicBezTo>
                    <a:pt x="9951" y="7267"/>
                    <a:pt x="9558" y="6730"/>
                    <a:pt x="9271" y="6121"/>
                  </a:cubicBezTo>
                  <a:cubicBezTo>
                    <a:pt x="8980" y="6761"/>
                    <a:pt x="8595" y="7283"/>
                    <a:pt x="8076" y="7283"/>
                  </a:cubicBezTo>
                  <a:cubicBezTo>
                    <a:pt x="7957" y="7283"/>
                    <a:pt x="7830" y="7255"/>
                    <a:pt x="7696" y="7195"/>
                  </a:cubicBezTo>
                  <a:cubicBezTo>
                    <a:pt x="6300" y="6586"/>
                    <a:pt x="4869" y="3007"/>
                    <a:pt x="5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69"/>
            <p:cNvSpPr/>
            <p:nvPr/>
          </p:nvSpPr>
          <p:spPr>
            <a:xfrm>
              <a:off x="1672825" y="1800000"/>
              <a:ext cx="2363375" cy="1194225"/>
            </a:xfrm>
            <a:custGeom>
              <a:avLst/>
              <a:gdLst/>
              <a:ahLst/>
              <a:cxnLst/>
              <a:rect l="l" t="t" r="r" b="b"/>
              <a:pathLst>
                <a:path w="94535" h="47769" extrusionOk="0">
                  <a:moveTo>
                    <a:pt x="25821" y="0"/>
                  </a:moveTo>
                  <a:cubicBezTo>
                    <a:pt x="21794" y="0"/>
                    <a:pt x="18957" y="526"/>
                    <a:pt x="18578" y="614"/>
                  </a:cubicBezTo>
                  <a:cubicBezTo>
                    <a:pt x="17611" y="792"/>
                    <a:pt x="19258" y="2725"/>
                    <a:pt x="19258" y="2725"/>
                  </a:cubicBezTo>
                  <a:cubicBezTo>
                    <a:pt x="19258" y="2725"/>
                    <a:pt x="18115" y="2448"/>
                    <a:pt x="17226" y="2448"/>
                  </a:cubicBezTo>
                  <a:cubicBezTo>
                    <a:pt x="16837" y="2448"/>
                    <a:pt x="16497" y="2501"/>
                    <a:pt x="16323" y="2654"/>
                  </a:cubicBezTo>
                  <a:cubicBezTo>
                    <a:pt x="15786" y="3119"/>
                    <a:pt x="17576" y="3584"/>
                    <a:pt x="17576" y="3584"/>
                  </a:cubicBezTo>
                  <a:cubicBezTo>
                    <a:pt x="5513" y="7593"/>
                    <a:pt x="2649" y="25312"/>
                    <a:pt x="2649" y="25312"/>
                  </a:cubicBezTo>
                  <a:cubicBezTo>
                    <a:pt x="2649" y="25312"/>
                    <a:pt x="0" y="29392"/>
                    <a:pt x="466" y="30180"/>
                  </a:cubicBezTo>
                  <a:cubicBezTo>
                    <a:pt x="570" y="30336"/>
                    <a:pt x="717" y="30398"/>
                    <a:pt x="886" y="30398"/>
                  </a:cubicBezTo>
                  <a:cubicBezTo>
                    <a:pt x="1527" y="30398"/>
                    <a:pt x="2470" y="29500"/>
                    <a:pt x="2470" y="29500"/>
                  </a:cubicBezTo>
                  <a:lnTo>
                    <a:pt x="2470" y="29500"/>
                  </a:lnTo>
                  <a:cubicBezTo>
                    <a:pt x="2470" y="29500"/>
                    <a:pt x="1253" y="32650"/>
                    <a:pt x="2005" y="33974"/>
                  </a:cubicBezTo>
                  <a:cubicBezTo>
                    <a:pt x="2164" y="34254"/>
                    <a:pt x="2320" y="34365"/>
                    <a:pt x="2466" y="34365"/>
                  </a:cubicBezTo>
                  <a:cubicBezTo>
                    <a:pt x="3014" y="34365"/>
                    <a:pt x="3437" y="32829"/>
                    <a:pt x="3437" y="32829"/>
                  </a:cubicBezTo>
                  <a:lnTo>
                    <a:pt x="3437" y="32829"/>
                  </a:lnTo>
                  <a:cubicBezTo>
                    <a:pt x="3437" y="32830"/>
                    <a:pt x="3329" y="42816"/>
                    <a:pt x="5405" y="44891"/>
                  </a:cubicBezTo>
                  <a:cubicBezTo>
                    <a:pt x="6894" y="46380"/>
                    <a:pt x="12189" y="46893"/>
                    <a:pt x="15781" y="46893"/>
                  </a:cubicBezTo>
                  <a:cubicBezTo>
                    <a:pt x="17200" y="46893"/>
                    <a:pt x="18353" y="46813"/>
                    <a:pt x="18900" y="46681"/>
                  </a:cubicBezTo>
                  <a:cubicBezTo>
                    <a:pt x="19430" y="46541"/>
                    <a:pt x="19915" y="46480"/>
                    <a:pt x="20429" y="46480"/>
                  </a:cubicBezTo>
                  <a:cubicBezTo>
                    <a:pt x="21757" y="46480"/>
                    <a:pt x="23281" y="46891"/>
                    <a:pt x="26274" y="47433"/>
                  </a:cubicBezTo>
                  <a:cubicBezTo>
                    <a:pt x="27514" y="47656"/>
                    <a:pt x="28862" y="47768"/>
                    <a:pt x="30163" y="47768"/>
                  </a:cubicBezTo>
                  <a:cubicBezTo>
                    <a:pt x="33256" y="47768"/>
                    <a:pt x="36089" y="47132"/>
                    <a:pt x="36618" y="45822"/>
                  </a:cubicBezTo>
                  <a:cubicBezTo>
                    <a:pt x="37406" y="43925"/>
                    <a:pt x="29710" y="42994"/>
                    <a:pt x="29710" y="42994"/>
                  </a:cubicBezTo>
                  <a:lnTo>
                    <a:pt x="32251" y="42314"/>
                  </a:lnTo>
                  <a:cubicBezTo>
                    <a:pt x="34220" y="42815"/>
                    <a:pt x="36117" y="43424"/>
                    <a:pt x="37979" y="44211"/>
                  </a:cubicBezTo>
                  <a:cubicBezTo>
                    <a:pt x="39938" y="45113"/>
                    <a:pt x="43708" y="45799"/>
                    <a:pt x="47527" y="45799"/>
                  </a:cubicBezTo>
                  <a:cubicBezTo>
                    <a:pt x="48104" y="45799"/>
                    <a:pt x="48681" y="45783"/>
                    <a:pt x="49254" y="45751"/>
                  </a:cubicBezTo>
                  <a:cubicBezTo>
                    <a:pt x="53620" y="45464"/>
                    <a:pt x="54372" y="43460"/>
                    <a:pt x="54373" y="43460"/>
                  </a:cubicBezTo>
                  <a:lnTo>
                    <a:pt x="54373" y="43460"/>
                  </a:lnTo>
                  <a:cubicBezTo>
                    <a:pt x="54098" y="45747"/>
                    <a:pt x="60943" y="46753"/>
                    <a:pt x="68711" y="46753"/>
                  </a:cubicBezTo>
                  <a:cubicBezTo>
                    <a:pt x="77113" y="46753"/>
                    <a:pt x="86593" y="45576"/>
                    <a:pt x="89308" y="43567"/>
                  </a:cubicBezTo>
                  <a:cubicBezTo>
                    <a:pt x="94534" y="39665"/>
                    <a:pt x="89308" y="33366"/>
                    <a:pt x="89308" y="33366"/>
                  </a:cubicBezTo>
                  <a:cubicBezTo>
                    <a:pt x="89308" y="33366"/>
                    <a:pt x="58847" y="15182"/>
                    <a:pt x="47071" y="6341"/>
                  </a:cubicBezTo>
                  <a:cubicBezTo>
                    <a:pt x="40086" y="1118"/>
                    <a:pt x="31690" y="0"/>
                    <a:pt x="258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69"/>
            <p:cNvSpPr/>
            <p:nvPr/>
          </p:nvSpPr>
          <p:spPr>
            <a:xfrm>
              <a:off x="1725625" y="2569700"/>
              <a:ext cx="2211250" cy="424525"/>
            </a:xfrm>
            <a:custGeom>
              <a:avLst/>
              <a:gdLst/>
              <a:ahLst/>
              <a:cxnLst/>
              <a:rect l="l" t="t" r="r" b="b"/>
              <a:pathLst>
                <a:path w="88450" h="16981" extrusionOk="0">
                  <a:moveTo>
                    <a:pt x="1683" y="0"/>
                  </a:moveTo>
                  <a:cubicBezTo>
                    <a:pt x="1074" y="1074"/>
                    <a:pt x="501" y="2184"/>
                    <a:pt x="0" y="3365"/>
                  </a:cubicBezTo>
                  <a:cubicBezTo>
                    <a:pt x="123" y="3524"/>
                    <a:pt x="242" y="3590"/>
                    <a:pt x="356" y="3590"/>
                  </a:cubicBezTo>
                  <a:cubicBezTo>
                    <a:pt x="906" y="3590"/>
                    <a:pt x="1325" y="2041"/>
                    <a:pt x="1325" y="2041"/>
                  </a:cubicBezTo>
                  <a:lnTo>
                    <a:pt x="1325" y="2041"/>
                  </a:lnTo>
                  <a:cubicBezTo>
                    <a:pt x="1325" y="2042"/>
                    <a:pt x="1217" y="12028"/>
                    <a:pt x="3293" y="14103"/>
                  </a:cubicBezTo>
                  <a:cubicBezTo>
                    <a:pt x="4782" y="15592"/>
                    <a:pt x="10077" y="16105"/>
                    <a:pt x="13669" y="16105"/>
                  </a:cubicBezTo>
                  <a:cubicBezTo>
                    <a:pt x="15088" y="16105"/>
                    <a:pt x="16241" y="16025"/>
                    <a:pt x="16788" y="15893"/>
                  </a:cubicBezTo>
                  <a:cubicBezTo>
                    <a:pt x="17318" y="15753"/>
                    <a:pt x="17803" y="15692"/>
                    <a:pt x="18317" y="15692"/>
                  </a:cubicBezTo>
                  <a:cubicBezTo>
                    <a:pt x="19645" y="15692"/>
                    <a:pt x="21169" y="16103"/>
                    <a:pt x="24162" y="16645"/>
                  </a:cubicBezTo>
                  <a:cubicBezTo>
                    <a:pt x="25402" y="16868"/>
                    <a:pt x="26750" y="16980"/>
                    <a:pt x="28051" y="16980"/>
                  </a:cubicBezTo>
                  <a:cubicBezTo>
                    <a:pt x="31144" y="16980"/>
                    <a:pt x="33977" y="16344"/>
                    <a:pt x="34506" y="15034"/>
                  </a:cubicBezTo>
                  <a:cubicBezTo>
                    <a:pt x="35294" y="13137"/>
                    <a:pt x="27634" y="12206"/>
                    <a:pt x="27634" y="12206"/>
                  </a:cubicBezTo>
                  <a:lnTo>
                    <a:pt x="30175" y="11526"/>
                  </a:lnTo>
                  <a:cubicBezTo>
                    <a:pt x="32144" y="12027"/>
                    <a:pt x="34041" y="12636"/>
                    <a:pt x="35867" y="13423"/>
                  </a:cubicBezTo>
                  <a:cubicBezTo>
                    <a:pt x="37857" y="14325"/>
                    <a:pt x="41631" y="15011"/>
                    <a:pt x="45451" y="15011"/>
                  </a:cubicBezTo>
                  <a:cubicBezTo>
                    <a:pt x="46027" y="15011"/>
                    <a:pt x="46605" y="14995"/>
                    <a:pt x="47178" y="14963"/>
                  </a:cubicBezTo>
                  <a:cubicBezTo>
                    <a:pt x="51544" y="14676"/>
                    <a:pt x="52296" y="12672"/>
                    <a:pt x="52296" y="12672"/>
                  </a:cubicBezTo>
                  <a:lnTo>
                    <a:pt x="52296" y="12672"/>
                  </a:lnTo>
                  <a:cubicBezTo>
                    <a:pt x="52021" y="14959"/>
                    <a:pt x="58867" y="15965"/>
                    <a:pt x="66635" y="15965"/>
                  </a:cubicBezTo>
                  <a:cubicBezTo>
                    <a:pt x="75036" y="15965"/>
                    <a:pt x="84517" y="14788"/>
                    <a:pt x="87232" y="12779"/>
                  </a:cubicBezTo>
                  <a:cubicBezTo>
                    <a:pt x="87698" y="12421"/>
                    <a:pt x="88091" y="12027"/>
                    <a:pt x="88449" y="11598"/>
                  </a:cubicBezTo>
                  <a:lnTo>
                    <a:pt x="88449" y="11598"/>
                  </a:lnTo>
                  <a:cubicBezTo>
                    <a:pt x="86381" y="11987"/>
                    <a:pt x="82133" y="12493"/>
                    <a:pt x="78649" y="12493"/>
                  </a:cubicBezTo>
                  <a:cubicBezTo>
                    <a:pt x="76043" y="12493"/>
                    <a:pt x="73865" y="12210"/>
                    <a:pt x="73344" y="11383"/>
                  </a:cubicBezTo>
                  <a:cubicBezTo>
                    <a:pt x="71840" y="9128"/>
                    <a:pt x="75348" y="4940"/>
                    <a:pt x="75348" y="4940"/>
                  </a:cubicBezTo>
                  <a:lnTo>
                    <a:pt x="75348" y="4940"/>
                  </a:lnTo>
                  <a:lnTo>
                    <a:pt x="45173" y="5370"/>
                  </a:lnTo>
                  <a:cubicBezTo>
                    <a:pt x="45173" y="5370"/>
                    <a:pt x="42978" y="8370"/>
                    <a:pt x="39413" y="8370"/>
                  </a:cubicBezTo>
                  <a:cubicBezTo>
                    <a:pt x="38659" y="8370"/>
                    <a:pt x="37844" y="8236"/>
                    <a:pt x="36976" y="7911"/>
                  </a:cubicBezTo>
                  <a:cubicBezTo>
                    <a:pt x="32001" y="6014"/>
                    <a:pt x="31607" y="3079"/>
                    <a:pt x="31607" y="3079"/>
                  </a:cubicBezTo>
                  <a:cubicBezTo>
                    <a:pt x="31607" y="3079"/>
                    <a:pt x="26803" y="10184"/>
                    <a:pt x="17523" y="10184"/>
                  </a:cubicBezTo>
                  <a:cubicBezTo>
                    <a:pt x="17258" y="10184"/>
                    <a:pt x="16989" y="10178"/>
                    <a:pt x="16716" y="10166"/>
                  </a:cubicBezTo>
                  <a:cubicBezTo>
                    <a:pt x="6944" y="9772"/>
                    <a:pt x="1969" y="645"/>
                    <a:pt x="1969" y="645"/>
                  </a:cubicBezTo>
                  <a:lnTo>
                    <a:pt x="1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69"/>
            <p:cNvSpPr/>
            <p:nvPr/>
          </p:nvSpPr>
          <p:spPr>
            <a:xfrm>
              <a:off x="2785150" y="2690500"/>
              <a:ext cx="5400" cy="14350"/>
            </a:xfrm>
            <a:custGeom>
              <a:avLst/>
              <a:gdLst/>
              <a:ahLst/>
              <a:cxnLst/>
              <a:rect l="l" t="t" r="r" b="b"/>
              <a:pathLst>
                <a:path w="216" h="574" extrusionOk="0">
                  <a:moveTo>
                    <a:pt x="0" y="1"/>
                  </a:moveTo>
                  <a:cubicBezTo>
                    <a:pt x="72" y="180"/>
                    <a:pt x="143" y="394"/>
                    <a:pt x="215" y="573"/>
                  </a:cubicBezTo>
                  <a:cubicBezTo>
                    <a:pt x="179" y="359"/>
                    <a:pt x="143" y="180"/>
                    <a:pt x="143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69"/>
            <p:cNvSpPr/>
            <p:nvPr/>
          </p:nvSpPr>
          <p:spPr>
            <a:xfrm>
              <a:off x="2616025" y="1934350"/>
              <a:ext cx="1300250" cy="902225"/>
            </a:xfrm>
            <a:custGeom>
              <a:avLst/>
              <a:gdLst/>
              <a:ahLst/>
              <a:cxnLst/>
              <a:rect l="l" t="t" r="r" b="b"/>
              <a:pathLst>
                <a:path w="52010" h="36089" extrusionOk="0">
                  <a:moveTo>
                    <a:pt x="2076" y="16824"/>
                  </a:moveTo>
                  <a:lnTo>
                    <a:pt x="2112" y="16859"/>
                  </a:lnTo>
                  <a:lnTo>
                    <a:pt x="2184" y="16859"/>
                  </a:lnTo>
                  <a:lnTo>
                    <a:pt x="2148" y="16895"/>
                  </a:lnTo>
                  <a:cubicBezTo>
                    <a:pt x="2076" y="16967"/>
                    <a:pt x="2005" y="17074"/>
                    <a:pt x="1969" y="17182"/>
                  </a:cubicBezTo>
                  <a:cubicBezTo>
                    <a:pt x="1933" y="17217"/>
                    <a:pt x="1933" y="17253"/>
                    <a:pt x="1897" y="17289"/>
                  </a:cubicBezTo>
                  <a:cubicBezTo>
                    <a:pt x="1826" y="17396"/>
                    <a:pt x="1718" y="17504"/>
                    <a:pt x="1647" y="17575"/>
                  </a:cubicBezTo>
                  <a:cubicBezTo>
                    <a:pt x="1826" y="17253"/>
                    <a:pt x="1969" y="17003"/>
                    <a:pt x="2076" y="16824"/>
                  </a:cubicBezTo>
                  <a:close/>
                  <a:moveTo>
                    <a:pt x="859" y="19437"/>
                  </a:moveTo>
                  <a:lnTo>
                    <a:pt x="859" y="19437"/>
                  </a:lnTo>
                  <a:cubicBezTo>
                    <a:pt x="967" y="20117"/>
                    <a:pt x="1181" y="20761"/>
                    <a:pt x="1575" y="21334"/>
                  </a:cubicBezTo>
                  <a:cubicBezTo>
                    <a:pt x="1324" y="20976"/>
                    <a:pt x="1110" y="20618"/>
                    <a:pt x="967" y="20224"/>
                  </a:cubicBezTo>
                  <a:cubicBezTo>
                    <a:pt x="895" y="19974"/>
                    <a:pt x="859" y="19687"/>
                    <a:pt x="859" y="19437"/>
                  </a:cubicBezTo>
                  <a:close/>
                  <a:moveTo>
                    <a:pt x="51008" y="29495"/>
                  </a:moveTo>
                  <a:cubicBezTo>
                    <a:pt x="50900" y="29567"/>
                    <a:pt x="50793" y="29602"/>
                    <a:pt x="50650" y="29638"/>
                  </a:cubicBezTo>
                  <a:cubicBezTo>
                    <a:pt x="50471" y="29674"/>
                    <a:pt x="50328" y="29674"/>
                    <a:pt x="50328" y="29674"/>
                  </a:cubicBezTo>
                  <a:lnTo>
                    <a:pt x="50256" y="29674"/>
                  </a:lnTo>
                  <a:cubicBezTo>
                    <a:pt x="50184" y="29674"/>
                    <a:pt x="50113" y="29710"/>
                    <a:pt x="50005" y="29710"/>
                  </a:cubicBezTo>
                  <a:cubicBezTo>
                    <a:pt x="49791" y="29746"/>
                    <a:pt x="49576" y="29746"/>
                    <a:pt x="49361" y="29746"/>
                  </a:cubicBezTo>
                  <a:cubicBezTo>
                    <a:pt x="49898" y="29710"/>
                    <a:pt x="50471" y="29638"/>
                    <a:pt x="51008" y="29495"/>
                  </a:cubicBezTo>
                  <a:close/>
                  <a:moveTo>
                    <a:pt x="47643" y="29710"/>
                  </a:moveTo>
                  <a:cubicBezTo>
                    <a:pt x="47750" y="30175"/>
                    <a:pt x="47858" y="30640"/>
                    <a:pt x="47929" y="31142"/>
                  </a:cubicBezTo>
                  <a:cubicBezTo>
                    <a:pt x="47929" y="31321"/>
                    <a:pt x="47965" y="31499"/>
                    <a:pt x="48001" y="31678"/>
                  </a:cubicBezTo>
                  <a:cubicBezTo>
                    <a:pt x="47822" y="30963"/>
                    <a:pt x="47607" y="30282"/>
                    <a:pt x="47392" y="29710"/>
                  </a:cubicBezTo>
                  <a:close/>
                  <a:moveTo>
                    <a:pt x="8018" y="0"/>
                  </a:moveTo>
                  <a:cubicBezTo>
                    <a:pt x="7410" y="645"/>
                    <a:pt x="6873" y="1289"/>
                    <a:pt x="6372" y="1969"/>
                  </a:cubicBezTo>
                  <a:cubicBezTo>
                    <a:pt x="6014" y="2470"/>
                    <a:pt x="2005" y="8913"/>
                    <a:pt x="1897" y="10130"/>
                  </a:cubicBezTo>
                  <a:cubicBezTo>
                    <a:pt x="1826" y="10273"/>
                    <a:pt x="1647" y="10524"/>
                    <a:pt x="1503" y="10846"/>
                  </a:cubicBezTo>
                  <a:cubicBezTo>
                    <a:pt x="1146" y="11490"/>
                    <a:pt x="859" y="12170"/>
                    <a:pt x="609" y="12850"/>
                  </a:cubicBezTo>
                  <a:cubicBezTo>
                    <a:pt x="465" y="13208"/>
                    <a:pt x="358" y="13602"/>
                    <a:pt x="215" y="13960"/>
                  </a:cubicBezTo>
                  <a:cubicBezTo>
                    <a:pt x="143" y="14318"/>
                    <a:pt x="107" y="14640"/>
                    <a:pt x="36" y="14998"/>
                  </a:cubicBezTo>
                  <a:cubicBezTo>
                    <a:pt x="36" y="15320"/>
                    <a:pt x="0" y="15535"/>
                    <a:pt x="0" y="15714"/>
                  </a:cubicBezTo>
                  <a:cubicBezTo>
                    <a:pt x="0" y="15821"/>
                    <a:pt x="0" y="15893"/>
                    <a:pt x="36" y="16000"/>
                  </a:cubicBezTo>
                  <a:lnTo>
                    <a:pt x="36" y="16072"/>
                  </a:lnTo>
                  <a:cubicBezTo>
                    <a:pt x="36" y="16072"/>
                    <a:pt x="36" y="16108"/>
                    <a:pt x="36" y="16144"/>
                  </a:cubicBezTo>
                  <a:cubicBezTo>
                    <a:pt x="36" y="16215"/>
                    <a:pt x="72" y="16323"/>
                    <a:pt x="72" y="16394"/>
                  </a:cubicBezTo>
                  <a:cubicBezTo>
                    <a:pt x="143" y="16573"/>
                    <a:pt x="215" y="16716"/>
                    <a:pt x="358" y="16859"/>
                  </a:cubicBezTo>
                  <a:cubicBezTo>
                    <a:pt x="537" y="16967"/>
                    <a:pt x="752" y="17003"/>
                    <a:pt x="967" y="17003"/>
                  </a:cubicBezTo>
                  <a:cubicBezTo>
                    <a:pt x="1253" y="16967"/>
                    <a:pt x="1575" y="16931"/>
                    <a:pt x="1861" y="16895"/>
                  </a:cubicBezTo>
                  <a:lnTo>
                    <a:pt x="1861" y="16895"/>
                  </a:lnTo>
                  <a:cubicBezTo>
                    <a:pt x="1718" y="17038"/>
                    <a:pt x="1539" y="17253"/>
                    <a:pt x="1324" y="17504"/>
                  </a:cubicBezTo>
                  <a:cubicBezTo>
                    <a:pt x="1038" y="17862"/>
                    <a:pt x="788" y="18291"/>
                    <a:pt x="573" y="18685"/>
                  </a:cubicBezTo>
                  <a:cubicBezTo>
                    <a:pt x="358" y="19222"/>
                    <a:pt x="286" y="19795"/>
                    <a:pt x="430" y="20367"/>
                  </a:cubicBezTo>
                  <a:cubicBezTo>
                    <a:pt x="573" y="20904"/>
                    <a:pt x="859" y="21405"/>
                    <a:pt x="1181" y="21835"/>
                  </a:cubicBezTo>
                  <a:cubicBezTo>
                    <a:pt x="1503" y="22193"/>
                    <a:pt x="1790" y="22551"/>
                    <a:pt x="2148" y="22873"/>
                  </a:cubicBezTo>
                  <a:cubicBezTo>
                    <a:pt x="2434" y="23124"/>
                    <a:pt x="2720" y="23338"/>
                    <a:pt x="2864" y="23517"/>
                  </a:cubicBezTo>
                  <a:cubicBezTo>
                    <a:pt x="3043" y="23660"/>
                    <a:pt x="3150" y="23732"/>
                    <a:pt x="3150" y="23732"/>
                  </a:cubicBezTo>
                  <a:lnTo>
                    <a:pt x="3436" y="23983"/>
                  </a:lnTo>
                  <a:lnTo>
                    <a:pt x="3794" y="24233"/>
                  </a:lnTo>
                  <a:lnTo>
                    <a:pt x="4260" y="24520"/>
                  </a:lnTo>
                  <a:cubicBezTo>
                    <a:pt x="5119" y="25056"/>
                    <a:pt x="6014" y="25450"/>
                    <a:pt x="6980" y="25737"/>
                  </a:cubicBezTo>
                  <a:lnTo>
                    <a:pt x="7768" y="25951"/>
                  </a:lnTo>
                  <a:cubicBezTo>
                    <a:pt x="8018" y="26023"/>
                    <a:pt x="8269" y="26059"/>
                    <a:pt x="8519" y="26095"/>
                  </a:cubicBezTo>
                  <a:cubicBezTo>
                    <a:pt x="8877" y="26166"/>
                    <a:pt x="9235" y="26238"/>
                    <a:pt x="9629" y="26238"/>
                  </a:cubicBezTo>
                  <a:cubicBezTo>
                    <a:pt x="8949" y="26989"/>
                    <a:pt x="8340" y="27813"/>
                    <a:pt x="7839" y="28672"/>
                  </a:cubicBezTo>
                  <a:lnTo>
                    <a:pt x="7768" y="28779"/>
                  </a:lnTo>
                  <a:cubicBezTo>
                    <a:pt x="7732" y="28851"/>
                    <a:pt x="7696" y="28922"/>
                    <a:pt x="7660" y="28958"/>
                  </a:cubicBezTo>
                  <a:cubicBezTo>
                    <a:pt x="7302" y="29567"/>
                    <a:pt x="7087" y="30247"/>
                    <a:pt x="7052" y="30963"/>
                  </a:cubicBezTo>
                  <a:lnTo>
                    <a:pt x="6980" y="30819"/>
                  </a:lnTo>
                  <a:lnTo>
                    <a:pt x="6980" y="30819"/>
                  </a:lnTo>
                  <a:cubicBezTo>
                    <a:pt x="6980" y="30891"/>
                    <a:pt x="7016" y="30998"/>
                    <a:pt x="7052" y="31070"/>
                  </a:cubicBezTo>
                  <a:cubicBezTo>
                    <a:pt x="7087" y="31213"/>
                    <a:pt x="7123" y="31356"/>
                    <a:pt x="7159" y="31499"/>
                  </a:cubicBezTo>
                  <a:cubicBezTo>
                    <a:pt x="7374" y="32072"/>
                    <a:pt x="7875" y="32430"/>
                    <a:pt x="8448" y="32502"/>
                  </a:cubicBezTo>
                  <a:cubicBezTo>
                    <a:pt x="8547" y="32552"/>
                    <a:pt x="8655" y="32578"/>
                    <a:pt x="8763" y="32578"/>
                  </a:cubicBezTo>
                  <a:cubicBezTo>
                    <a:pt x="8887" y="32578"/>
                    <a:pt x="9013" y="32543"/>
                    <a:pt x="9128" y="32466"/>
                  </a:cubicBezTo>
                  <a:cubicBezTo>
                    <a:pt x="9271" y="32430"/>
                    <a:pt x="9414" y="32359"/>
                    <a:pt x="9557" y="32323"/>
                  </a:cubicBezTo>
                  <a:cubicBezTo>
                    <a:pt x="9629" y="32466"/>
                    <a:pt x="9772" y="32573"/>
                    <a:pt x="9808" y="32717"/>
                  </a:cubicBezTo>
                  <a:cubicBezTo>
                    <a:pt x="9967" y="32590"/>
                    <a:pt x="10176" y="32535"/>
                    <a:pt x="10418" y="32535"/>
                  </a:cubicBezTo>
                  <a:cubicBezTo>
                    <a:pt x="11752" y="32535"/>
                    <a:pt x="14109" y="34195"/>
                    <a:pt x="14927" y="34649"/>
                  </a:cubicBezTo>
                  <a:cubicBezTo>
                    <a:pt x="16030" y="35283"/>
                    <a:pt x="16963" y="35671"/>
                    <a:pt x="18000" y="35671"/>
                  </a:cubicBezTo>
                  <a:cubicBezTo>
                    <a:pt x="18545" y="35671"/>
                    <a:pt x="19118" y="35564"/>
                    <a:pt x="19759" y="35330"/>
                  </a:cubicBezTo>
                  <a:cubicBezTo>
                    <a:pt x="21728" y="34614"/>
                    <a:pt x="23839" y="32895"/>
                    <a:pt x="25916" y="32752"/>
                  </a:cubicBezTo>
                  <a:cubicBezTo>
                    <a:pt x="28922" y="32502"/>
                    <a:pt x="32036" y="32287"/>
                    <a:pt x="35043" y="32251"/>
                  </a:cubicBezTo>
                  <a:cubicBezTo>
                    <a:pt x="36018" y="32237"/>
                    <a:pt x="36847" y="32169"/>
                    <a:pt x="37630" y="32169"/>
                  </a:cubicBezTo>
                  <a:cubicBezTo>
                    <a:pt x="38861" y="32169"/>
                    <a:pt x="39979" y="32337"/>
                    <a:pt x="41379" y="33146"/>
                  </a:cubicBezTo>
                  <a:lnTo>
                    <a:pt x="41629" y="33289"/>
                  </a:lnTo>
                  <a:cubicBezTo>
                    <a:pt x="42453" y="33790"/>
                    <a:pt x="43383" y="34399"/>
                    <a:pt x="44242" y="34900"/>
                  </a:cubicBezTo>
                  <a:lnTo>
                    <a:pt x="44278" y="34900"/>
                  </a:lnTo>
                  <a:cubicBezTo>
                    <a:pt x="44636" y="35079"/>
                    <a:pt x="44994" y="35258"/>
                    <a:pt x="45388" y="35437"/>
                  </a:cubicBezTo>
                  <a:lnTo>
                    <a:pt x="45567" y="35508"/>
                  </a:lnTo>
                  <a:cubicBezTo>
                    <a:pt x="45173" y="35437"/>
                    <a:pt x="44815" y="35330"/>
                    <a:pt x="44421" y="35186"/>
                  </a:cubicBezTo>
                  <a:cubicBezTo>
                    <a:pt x="44171" y="35043"/>
                    <a:pt x="43885" y="34900"/>
                    <a:pt x="43598" y="34793"/>
                  </a:cubicBezTo>
                  <a:lnTo>
                    <a:pt x="43598" y="34793"/>
                  </a:lnTo>
                  <a:cubicBezTo>
                    <a:pt x="43562" y="34828"/>
                    <a:pt x="43813" y="35151"/>
                    <a:pt x="44314" y="35437"/>
                  </a:cubicBezTo>
                  <a:cubicBezTo>
                    <a:pt x="44923" y="35795"/>
                    <a:pt x="45603" y="36010"/>
                    <a:pt x="46319" y="36081"/>
                  </a:cubicBezTo>
                  <a:cubicBezTo>
                    <a:pt x="46374" y="36086"/>
                    <a:pt x="46429" y="36088"/>
                    <a:pt x="46483" y="36088"/>
                  </a:cubicBezTo>
                  <a:cubicBezTo>
                    <a:pt x="46850" y="36088"/>
                    <a:pt x="47193" y="35987"/>
                    <a:pt x="47536" y="35831"/>
                  </a:cubicBezTo>
                  <a:cubicBezTo>
                    <a:pt x="47858" y="35652"/>
                    <a:pt x="48108" y="35365"/>
                    <a:pt x="48287" y="35043"/>
                  </a:cubicBezTo>
                  <a:cubicBezTo>
                    <a:pt x="48430" y="34828"/>
                    <a:pt x="48502" y="34578"/>
                    <a:pt x="48574" y="34327"/>
                  </a:cubicBezTo>
                  <a:cubicBezTo>
                    <a:pt x="48609" y="34256"/>
                    <a:pt x="48609" y="34184"/>
                    <a:pt x="48645" y="34148"/>
                  </a:cubicBezTo>
                  <a:lnTo>
                    <a:pt x="48645" y="34077"/>
                  </a:lnTo>
                  <a:cubicBezTo>
                    <a:pt x="48645" y="34077"/>
                    <a:pt x="48645" y="33969"/>
                    <a:pt x="48645" y="33790"/>
                  </a:cubicBezTo>
                  <a:cubicBezTo>
                    <a:pt x="48681" y="33576"/>
                    <a:pt x="48681" y="33325"/>
                    <a:pt x="48681" y="33074"/>
                  </a:cubicBezTo>
                  <a:cubicBezTo>
                    <a:pt x="48645" y="32394"/>
                    <a:pt x="48538" y="31678"/>
                    <a:pt x="48395" y="30998"/>
                  </a:cubicBezTo>
                  <a:cubicBezTo>
                    <a:pt x="48287" y="30569"/>
                    <a:pt x="48144" y="30104"/>
                    <a:pt x="48001" y="29710"/>
                  </a:cubicBezTo>
                  <a:lnTo>
                    <a:pt x="48108" y="29710"/>
                  </a:lnTo>
                  <a:cubicBezTo>
                    <a:pt x="48430" y="29925"/>
                    <a:pt x="48788" y="30104"/>
                    <a:pt x="49182" y="30211"/>
                  </a:cubicBezTo>
                  <a:cubicBezTo>
                    <a:pt x="49469" y="30282"/>
                    <a:pt x="49755" y="30354"/>
                    <a:pt x="50041" y="30354"/>
                  </a:cubicBezTo>
                  <a:lnTo>
                    <a:pt x="50435" y="30354"/>
                  </a:lnTo>
                  <a:cubicBezTo>
                    <a:pt x="50578" y="30318"/>
                    <a:pt x="50721" y="30282"/>
                    <a:pt x="50865" y="30247"/>
                  </a:cubicBezTo>
                  <a:cubicBezTo>
                    <a:pt x="51187" y="30104"/>
                    <a:pt x="51437" y="29925"/>
                    <a:pt x="51616" y="29638"/>
                  </a:cubicBezTo>
                  <a:cubicBezTo>
                    <a:pt x="51759" y="29495"/>
                    <a:pt x="51831" y="29280"/>
                    <a:pt x="51867" y="29065"/>
                  </a:cubicBezTo>
                  <a:cubicBezTo>
                    <a:pt x="52010" y="28922"/>
                    <a:pt x="52010" y="28672"/>
                    <a:pt x="51867" y="28350"/>
                  </a:cubicBezTo>
                  <a:cubicBezTo>
                    <a:pt x="51688" y="28099"/>
                    <a:pt x="51580" y="27956"/>
                    <a:pt x="51580" y="27956"/>
                  </a:cubicBezTo>
                  <a:cubicBezTo>
                    <a:pt x="51580" y="27956"/>
                    <a:pt x="21119" y="9772"/>
                    <a:pt x="9343" y="931"/>
                  </a:cubicBezTo>
                  <a:cubicBezTo>
                    <a:pt x="8913" y="609"/>
                    <a:pt x="8448" y="322"/>
                    <a:pt x="80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69"/>
            <p:cNvSpPr/>
            <p:nvPr/>
          </p:nvSpPr>
          <p:spPr>
            <a:xfrm>
              <a:off x="2689400" y="2785350"/>
              <a:ext cx="349025" cy="102950"/>
            </a:xfrm>
            <a:custGeom>
              <a:avLst/>
              <a:gdLst/>
              <a:ahLst/>
              <a:cxnLst/>
              <a:rect l="l" t="t" r="r" b="b"/>
              <a:pathLst>
                <a:path w="13961" h="4118" extrusionOk="0">
                  <a:moveTo>
                    <a:pt x="6515" y="1"/>
                  </a:moveTo>
                  <a:cubicBezTo>
                    <a:pt x="5620" y="73"/>
                    <a:pt x="4725" y="144"/>
                    <a:pt x="3830" y="287"/>
                  </a:cubicBezTo>
                  <a:cubicBezTo>
                    <a:pt x="1897" y="609"/>
                    <a:pt x="0" y="1075"/>
                    <a:pt x="36" y="1146"/>
                  </a:cubicBezTo>
                  <a:cubicBezTo>
                    <a:pt x="36" y="1164"/>
                    <a:pt x="91" y="1172"/>
                    <a:pt x="191" y="1172"/>
                  </a:cubicBezTo>
                  <a:cubicBezTo>
                    <a:pt x="687" y="1172"/>
                    <a:pt x="2295" y="979"/>
                    <a:pt x="3902" y="860"/>
                  </a:cubicBezTo>
                  <a:cubicBezTo>
                    <a:pt x="4600" y="779"/>
                    <a:pt x="5318" y="739"/>
                    <a:pt x="5935" y="739"/>
                  </a:cubicBezTo>
                  <a:cubicBezTo>
                    <a:pt x="6141" y="739"/>
                    <a:pt x="6336" y="744"/>
                    <a:pt x="6515" y="753"/>
                  </a:cubicBezTo>
                  <a:cubicBezTo>
                    <a:pt x="7231" y="753"/>
                    <a:pt x="7696" y="788"/>
                    <a:pt x="7696" y="788"/>
                  </a:cubicBezTo>
                  <a:cubicBezTo>
                    <a:pt x="8090" y="788"/>
                    <a:pt x="8484" y="824"/>
                    <a:pt x="8877" y="860"/>
                  </a:cubicBezTo>
                  <a:cubicBezTo>
                    <a:pt x="9736" y="967"/>
                    <a:pt x="10560" y="1182"/>
                    <a:pt x="11347" y="1540"/>
                  </a:cubicBezTo>
                  <a:cubicBezTo>
                    <a:pt x="11741" y="1719"/>
                    <a:pt x="12135" y="1934"/>
                    <a:pt x="12493" y="2256"/>
                  </a:cubicBezTo>
                  <a:cubicBezTo>
                    <a:pt x="12815" y="2507"/>
                    <a:pt x="13065" y="2793"/>
                    <a:pt x="13316" y="3115"/>
                  </a:cubicBezTo>
                  <a:cubicBezTo>
                    <a:pt x="13710" y="3688"/>
                    <a:pt x="13924" y="4117"/>
                    <a:pt x="13960" y="4117"/>
                  </a:cubicBezTo>
                  <a:cubicBezTo>
                    <a:pt x="13924" y="3688"/>
                    <a:pt x="13781" y="3294"/>
                    <a:pt x="13566" y="2936"/>
                  </a:cubicBezTo>
                  <a:cubicBezTo>
                    <a:pt x="13352" y="2578"/>
                    <a:pt x="13065" y="2220"/>
                    <a:pt x="12779" y="1934"/>
                  </a:cubicBezTo>
                  <a:cubicBezTo>
                    <a:pt x="12421" y="1576"/>
                    <a:pt x="12027" y="1254"/>
                    <a:pt x="11598" y="1039"/>
                  </a:cubicBezTo>
                  <a:cubicBezTo>
                    <a:pt x="10774" y="609"/>
                    <a:pt x="9880" y="323"/>
                    <a:pt x="8985" y="180"/>
                  </a:cubicBezTo>
                  <a:cubicBezTo>
                    <a:pt x="8233" y="37"/>
                    <a:pt x="7732" y="1"/>
                    <a:pt x="7732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69"/>
            <p:cNvSpPr/>
            <p:nvPr/>
          </p:nvSpPr>
          <p:spPr>
            <a:xfrm>
              <a:off x="2923850" y="2843200"/>
              <a:ext cx="80575" cy="81775"/>
            </a:xfrm>
            <a:custGeom>
              <a:avLst/>
              <a:gdLst/>
              <a:ahLst/>
              <a:cxnLst/>
              <a:rect l="l" t="t" r="r" b="b"/>
              <a:pathLst>
                <a:path w="3223" h="3271" extrusionOk="0">
                  <a:moveTo>
                    <a:pt x="204" y="0"/>
                  </a:moveTo>
                  <a:cubicBezTo>
                    <a:pt x="96" y="0"/>
                    <a:pt x="23" y="16"/>
                    <a:pt x="0" y="49"/>
                  </a:cubicBezTo>
                  <a:cubicBezTo>
                    <a:pt x="0" y="157"/>
                    <a:pt x="537" y="407"/>
                    <a:pt x="1039" y="694"/>
                  </a:cubicBezTo>
                  <a:cubicBezTo>
                    <a:pt x="1325" y="908"/>
                    <a:pt x="1611" y="1159"/>
                    <a:pt x="1898" y="1410"/>
                  </a:cubicBezTo>
                  <a:cubicBezTo>
                    <a:pt x="2184" y="1624"/>
                    <a:pt x="2399" y="1911"/>
                    <a:pt x="2614" y="2197"/>
                  </a:cubicBezTo>
                  <a:cubicBezTo>
                    <a:pt x="2721" y="2448"/>
                    <a:pt x="2828" y="2662"/>
                    <a:pt x="2936" y="2913"/>
                  </a:cubicBezTo>
                  <a:cubicBezTo>
                    <a:pt x="3007" y="3128"/>
                    <a:pt x="3043" y="3271"/>
                    <a:pt x="3115" y="3271"/>
                  </a:cubicBezTo>
                  <a:cubicBezTo>
                    <a:pt x="3150" y="3271"/>
                    <a:pt x="3186" y="3128"/>
                    <a:pt x="3222" y="2877"/>
                  </a:cubicBezTo>
                  <a:cubicBezTo>
                    <a:pt x="3222" y="2591"/>
                    <a:pt x="3186" y="2269"/>
                    <a:pt x="3079" y="1982"/>
                  </a:cubicBezTo>
                  <a:cubicBezTo>
                    <a:pt x="2971" y="1696"/>
                    <a:pt x="2828" y="1410"/>
                    <a:pt x="2649" y="1159"/>
                  </a:cubicBezTo>
                  <a:cubicBezTo>
                    <a:pt x="2506" y="980"/>
                    <a:pt x="2363" y="873"/>
                    <a:pt x="2363" y="873"/>
                  </a:cubicBezTo>
                  <a:lnTo>
                    <a:pt x="2291" y="765"/>
                  </a:lnTo>
                  <a:cubicBezTo>
                    <a:pt x="2220" y="729"/>
                    <a:pt x="2112" y="658"/>
                    <a:pt x="2041" y="622"/>
                  </a:cubicBezTo>
                  <a:cubicBezTo>
                    <a:pt x="1790" y="443"/>
                    <a:pt x="1540" y="336"/>
                    <a:pt x="1253" y="228"/>
                  </a:cubicBezTo>
                  <a:cubicBezTo>
                    <a:pt x="858" y="80"/>
                    <a:pt x="445" y="0"/>
                    <a:pt x="204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69"/>
            <p:cNvSpPr/>
            <p:nvPr/>
          </p:nvSpPr>
          <p:spPr>
            <a:xfrm>
              <a:off x="2880000" y="2867150"/>
              <a:ext cx="56300" cy="73975"/>
            </a:xfrm>
            <a:custGeom>
              <a:avLst/>
              <a:gdLst/>
              <a:ahLst/>
              <a:cxnLst/>
              <a:rect l="l" t="t" r="r" b="b"/>
              <a:pathLst>
                <a:path w="2252" h="2959" extrusionOk="0">
                  <a:moveTo>
                    <a:pt x="109" y="1"/>
                  </a:moveTo>
                  <a:cubicBezTo>
                    <a:pt x="69" y="1"/>
                    <a:pt x="44" y="8"/>
                    <a:pt x="36" y="22"/>
                  </a:cubicBezTo>
                  <a:cubicBezTo>
                    <a:pt x="1" y="129"/>
                    <a:pt x="358" y="416"/>
                    <a:pt x="645" y="738"/>
                  </a:cubicBezTo>
                  <a:cubicBezTo>
                    <a:pt x="788" y="953"/>
                    <a:pt x="931" y="1096"/>
                    <a:pt x="1003" y="1239"/>
                  </a:cubicBezTo>
                  <a:lnTo>
                    <a:pt x="1146" y="1454"/>
                  </a:lnTo>
                  <a:lnTo>
                    <a:pt x="1289" y="1669"/>
                  </a:lnTo>
                  <a:cubicBezTo>
                    <a:pt x="1432" y="1812"/>
                    <a:pt x="1540" y="1991"/>
                    <a:pt x="1647" y="2170"/>
                  </a:cubicBezTo>
                  <a:cubicBezTo>
                    <a:pt x="1826" y="2528"/>
                    <a:pt x="1933" y="2957"/>
                    <a:pt x="2041" y="2957"/>
                  </a:cubicBezTo>
                  <a:cubicBezTo>
                    <a:pt x="2046" y="2958"/>
                    <a:pt x="2050" y="2959"/>
                    <a:pt x="2055" y="2959"/>
                  </a:cubicBezTo>
                  <a:cubicBezTo>
                    <a:pt x="2189" y="2959"/>
                    <a:pt x="2252" y="2474"/>
                    <a:pt x="2148" y="1955"/>
                  </a:cubicBezTo>
                  <a:cubicBezTo>
                    <a:pt x="2077" y="1740"/>
                    <a:pt x="2005" y="1525"/>
                    <a:pt x="1898" y="1311"/>
                  </a:cubicBezTo>
                  <a:cubicBezTo>
                    <a:pt x="1826" y="1132"/>
                    <a:pt x="1754" y="1024"/>
                    <a:pt x="1754" y="1024"/>
                  </a:cubicBezTo>
                  <a:lnTo>
                    <a:pt x="1540" y="774"/>
                  </a:lnTo>
                  <a:cubicBezTo>
                    <a:pt x="1361" y="631"/>
                    <a:pt x="1182" y="487"/>
                    <a:pt x="1003" y="344"/>
                  </a:cubicBezTo>
                  <a:cubicBezTo>
                    <a:pt x="659" y="115"/>
                    <a:pt x="270" y="1"/>
                    <a:pt x="109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69"/>
            <p:cNvSpPr/>
            <p:nvPr/>
          </p:nvSpPr>
          <p:spPr>
            <a:xfrm>
              <a:off x="2789625" y="2727150"/>
              <a:ext cx="80550" cy="65175"/>
            </a:xfrm>
            <a:custGeom>
              <a:avLst/>
              <a:gdLst/>
              <a:ahLst/>
              <a:cxnLst/>
              <a:rect l="l" t="t" r="r" b="b"/>
              <a:pathLst>
                <a:path w="3222" h="2607" extrusionOk="0">
                  <a:moveTo>
                    <a:pt x="3105" y="0"/>
                  </a:moveTo>
                  <a:cubicBezTo>
                    <a:pt x="3020" y="0"/>
                    <a:pt x="2742" y="410"/>
                    <a:pt x="2399" y="754"/>
                  </a:cubicBezTo>
                  <a:cubicBezTo>
                    <a:pt x="2255" y="897"/>
                    <a:pt x="2076" y="1040"/>
                    <a:pt x="1897" y="1183"/>
                  </a:cubicBezTo>
                  <a:lnTo>
                    <a:pt x="1647" y="1362"/>
                  </a:lnTo>
                  <a:cubicBezTo>
                    <a:pt x="1432" y="1577"/>
                    <a:pt x="1182" y="1792"/>
                    <a:pt x="895" y="1971"/>
                  </a:cubicBezTo>
                  <a:cubicBezTo>
                    <a:pt x="501" y="2257"/>
                    <a:pt x="0" y="2472"/>
                    <a:pt x="36" y="2544"/>
                  </a:cubicBezTo>
                  <a:cubicBezTo>
                    <a:pt x="36" y="2586"/>
                    <a:pt x="125" y="2606"/>
                    <a:pt x="266" y="2606"/>
                  </a:cubicBezTo>
                  <a:cubicBezTo>
                    <a:pt x="482" y="2606"/>
                    <a:pt x="821" y="2559"/>
                    <a:pt x="1146" y="2472"/>
                  </a:cubicBezTo>
                  <a:cubicBezTo>
                    <a:pt x="1504" y="2329"/>
                    <a:pt x="1826" y="2150"/>
                    <a:pt x="2148" y="1935"/>
                  </a:cubicBezTo>
                  <a:lnTo>
                    <a:pt x="2363" y="1685"/>
                  </a:lnTo>
                  <a:cubicBezTo>
                    <a:pt x="2542" y="1506"/>
                    <a:pt x="2685" y="1291"/>
                    <a:pt x="2828" y="1076"/>
                  </a:cubicBezTo>
                  <a:cubicBezTo>
                    <a:pt x="3114" y="575"/>
                    <a:pt x="3222" y="38"/>
                    <a:pt x="3114" y="2"/>
                  </a:cubicBezTo>
                  <a:cubicBezTo>
                    <a:pt x="3112" y="1"/>
                    <a:pt x="3108" y="0"/>
                    <a:pt x="3105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69"/>
            <p:cNvSpPr/>
            <p:nvPr/>
          </p:nvSpPr>
          <p:spPr>
            <a:xfrm>
              <a:off x="2473725" y="2652900"/>
              <a:ext cx="71625" cy="221975"/>
            </a:xfrm>
            <a:custGeom>
              <a:avLst/>
              <a:gdLst/>
              <a:ahLst/>
              <a:cxnLst/>
              <a:rect l="l" t="t" r="r" b="b"/>
              <a:pathLst>
                <a:path w="2865" h="8879" extrusionOk="0">
                  <a:moveTo>
                    <a:pt x="2753" y="0"/>
                  </a:moveTo>
                  <a:cubicBezTo>
                    <a:pt x="2660" y="0"/>
                    <a:pt x="1887" y="1058"/>
                    <a:pt x="1254" y="2185"/>
                  </a:cubicBezTo>
                  <a:cubicBezTo>
                    <a:pt x="967" y="2722"/>
                    <a:pt x="681" y="3294"/>
                    <a:pt x="466" y="3867"/>
                  </a:cubicBezTo>
                  <a:cubicBezTo>
                    <a:pt x="359" y="4118"/>
                    <a:pt x="287" y="4368"/>
                    <a:pt x="215" y="4655"/>
                  </a:cubicBezTo>
                  <a:lnTo>
                    <a:pt x="144" y="4869"/>
                  </a:lnTo>
                  <a:cubicBezTo>
                    <a:pt x="108" y="5084"/>
                    <a:pt x="108" y="5299"/>
                    <a:pt x="72" y="5514"/>
                  </a:cubicBezTo>
                  <a:cubicBezTo>
                    <a:pt x="1" y="6158"/>
                    <a:pt x="108" y="6802"/>
                    <a:pt x="394" y="7411"/>
                  </a:cubicBezTo>
                  <a:cubicBezTo>
                    <a:pt x="681" y="7984"/>
                    <a:pt x="1182" y="8449"/>
                    <a:pt x="1790" y="8699"/>
                  </a:cubicBezTo>
                  <a:cubicBezTo>
                    <a:pt x="2041" y="8807"/>
                    <a:pt x="2327" y="8878"/>
                    <a:pt x="2614" y="8878"/>
                  </a:cubicBezTo>
                  <a:cubicBezTo>
                    <a:pt x="2614" y="8807"/>
                    <a:pt x="2327" y="8664"/>
                    <a:pt x="1934" y="8413"/>
                  </a:cubicBezTo>
                  <a:cubicBezTo>
                    <a:pt x="1468" y="8127"/>
                    <a:pt x="1075" y="7697"/>
                    <a:pt x="896" y="7196"/>
                  </a:cubicBezTo>
                  <a:cubicBezTo>
                    <a:pt x="717" y="6659"/>
                    <a:pt x="681" y="6122"/>
                    <a:pt x="752" y="5549"/>
                  </a:cubicBezTo>
                  <a:cubicBezTo>
                    <a:pt x="788" y="5335"/>
                    <a:pt x="860" y="5156"/>
                    <a:pt x="896" y="5013"/>
                  </a:cubicBezTo>
                  <a:lnTo>
                    <a:pt x="931" y="4834"/>
                  </a:lnTo>
                  <a:cubicBezTo>
                    <a:pt x="931" y="4834"/>
                    <a:pt x="1003" y="4511"/>
                    <a:pt x="1146" y="4046"/>
                  </a:cubicBezTo>
                  <a:cubicBezTo>
                    <a:pt x="1289" y="3509"/>
                    <a:pt x="1504" y="2936"/>
                    <a:pt x="1755" y="2400"/>
                  </a:cubicBezTo>
                  <a:cubicBezTo>
                    <a:pt x="2256" y="1254"/>
                    <a:pt x="2864" y="73"/>
                    <a:pt x="2757" y="1"/>
                  </a:cubicBezTo>
                  <a:cubicBezTo>
                    <a:pt x="2756" y="1"/>
                    <a:pt x="2754" y="0"/>
                    <a:pt x="2753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69"/>
            <p:cNvSpPr/>
            <p:nvPr/>
          </p:nvSpPr>
          <p:spPr>
            <a:xfrm>
              <a:off x="2264325" y="2439050"/>
              <a:ext cx="252375" cy="455500"/>
            </a:xfrm>
            <a:custGeom>
              <a:avLst/>
              <a:gdLst/>
              <a:ahLst/>
              <a:cxnLst/>
              <a:rect l="l" t="t" r="r" b="b"/>
              <a:pathLst>
                <a:path w="10095" h="18220" extrusionOk="0">
                  <a:moveTo>
                    <a:pt x="9952" y="0"/>
                  </a:moveTo>
                  <a:cubicBezTo>
                    <a:pt x="9844" y="0"/>
                    <a:pt x="9808" y="2828"/>
                    <a:pt x="9379" y="5584"/>
                  </a:cubicBezTo>
                  <a:cubicBezTo>
                    <a:pt x="9164" y="6837"/>
                    <a:pt x="8878" y="8054"/>
                    <a:pt x="8484" y="9271"/>
                  </a:cubicBezTo>
                  <a:cubicBezTo>
                    <a:pt x="8341" y="9772"/>
                    <a:pt x="8126" y="10166"/>
                    <a:pt x="8019" y="10452"/>
                  </a:cubicBezTo>
                  <a:cubicBezTo>
                    <a:pt x="7911" y="10703"/>
                    <a:pt x="7840" y="10882"/>
                    <a:pt x="7840" y="10882"/>
                  </a:cubicBezTo>
                  <a:lnTo>
                    <a:pt x="7661" y="11347"/>
                  </a:lnTo>
                  <a:cubicBezTo>
                    <a:pt x="7482" y="11705"/>
                    <a:pt x="7303" y="12099"/>
                    <a:pt x="7088" y="12457"/>
                  </a:cubicBezTo>
                  <a:lnTo>
                    <a:pt x="6659" y="13173"/>
                  </a:lnTo>
                  <a:cubicBezTo>
                    <a:pt x="6480" y="13388"/>
                    <a:pt x="6301" y="13638"/>
                    <a:pt x="6122" y="13925"/>
                  </a:cubicBezTo>
                  <a:cubicBezTo>
                    <a:pt x="5943" y="14175"/>
                    <a:pt x="5728" y="14426"/>
                    <a:pt x="5477" y="14676"/>
                  </a:cubicBezTo>
                  <a:cubicBezTo>
                    <a:pt x="5263" y="14927"/>
                    <a:pt x="5012" y="15177"/>
                    <a:pt x="4761" y="15392"/>
                  </a:cubicBezTo>
                  <a:lnTo>
                    <a:pt x="3974" y="16072"/>
                  </a:lnTo>
                  <a:lnTo>
                    <a:pt x="3115" y="16573"/>
                  </a:lnTo>
                  <a:cubicBezTo>
                    <a:pt x="3007" y="16681"/>
                    <a:pt x="2864" y="16788"/>
                    <a:pt x="2721" y="16860"/>
                  </a:cubicBezTo>
                  <a:lnTo>
                    <a:pt x="2327" y="17074"/>
                  </a:lnTo>
                  <a:lnTo>
                    <a:pt x="1576" y="17468"/>
                  </a:lnTo>
                  <a:cubicBezTo>
                    <a:pt x="1039" y="17683"/>
                    <a:pt x="502" y="17934"/>
                    <a:pt x="1" y="18220"/>
                  </a:cubicBezTo>
                  <a:cubicBezTo>
                    <a:pt x="573" y="18112"/>
                    <a:pt x="1146" y="17969"/>
                    <a:pt x="1719" y="17755"/>
                  </a:cubicBezTo>
                  <a:lnTo>
                    <a:pt x="2506" y="17397"/>
                  </a:lnTo>
                  <a:lnTo>
                    <a:pt x="2936" y="17182"/>
                  </a:lnTo>
                  <a:cubicBezTo>
                    <a:pt x="3079" y="17110"/>
                    <a:pt x="3222" y="17039"/>
                    <a:pt x="3401" y="16931"/>
                  </a:cubicBezTo>
                  <a:lnTo>
                    <a:pt x="4296" y="16394"/>
                  </a:lnTo>
                  <a:lnTo>
                    <a:pt x="5119" y="15750"/>
                  </a:lnTo>
                  <a:cubicBezTo>
                    <a:pt x="5406" y="15535"/>
                    <a:pt x="5656" y="15285"/>
                    <a:pt x="5907" y="15034"/>
                  </a:cubicBezTo>
                  <a:cubicBezTo>
                    <a:pt x="6157" y="14784"/>
                    <a:pt x="6408" y="14533"/>
                    <a:pt x="6623" y="14247"/>
                  </a:cubicBezTo>
                  <a:lnTo>
                    <a:pt x="7231" y="13495"/>
                  </a:lnTo>
                  <a:lnTo>
                    <a:pt x="7697" y="12743"/>
                  </a:lnTo>
                  <a:cubicBezTo>
                    <a:pt x="7947" y="12385"/>
                    <a:pt x="8162" y="11992"/>
                    <a:pt x="8341" y="11598"/>
                  </a:cubicBezTo>
                  <a:cubicBezTo>
                    <a:pt x="8484" y="11347"/>
                    <a:pt x="8556" y="11168"/>
                    <a:pt x="8556" y="11168"/>
                  </a:cubicBezTo>
                  <a:lnTo>
                    <a:pt x="8735" y="10703"/>
                  </a:lnTo>
                  <a:cubicBezTo>
                    <a:pt x="8842" y="10417"/>
                    <a:pt x="9021" y="10023"/>
                    <a:pt x="9128" y="9486"/>
                  </a:cubicBezTo>
                  <a:cubicBezTo>
                    <a:pt x="9522" y="8233"/>
                    <a:pt x="9773" y="6945"/>
                    <a:pt x="9880" y="5656"/>
                  </a:cubicBezTo>
                  <a:cubicBezTo>
                    <a:pt x="10023" y="4367"/>
                    <a:pt x="10095" y="3043"/>
                    <a:pt x="10059" y="1754"/>
                  </a:cubicBezTo>
                  <a:cubicBezTo>
                    <a:pt x="10095" y="1182"/>
                    <a:pt x="10059" y="573"/>
                    <a:pt x="99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69"/>
            <p:cNvSpPr/>
            <p:nvPr/>
          </p:nvSpPr>
          <p:spPr>
            <a:xfrm>
              <a:off x="2344875" y="2856575"/>
              <a:ext cx="251475" cy="95250"/>
            </a:xfrm>
            <a:custGeom>
              <a:avLst/>
              <a:gdLst/>
              <a:ahLst/>
              <a:cxnLst/>
              <a:rect l="l" t="t" r="r" b="b"/>
              <a:pathLst>
                <a:path w="10059" h="3810" extrusionOk="0">
                  <a:moveTo>
                    <a:pt x="393" y="1"/>
                  </a:moveTo>
                  <a:cubicBezTo>
                    <a:pt x="147" y="1"/>
                    <a:pt x="0" y="17"/>
                    <a:pt x="0" y="51"/>
                  </a:cubicBezTo>
                  <a:cubicBezTo>
                    <a:pt x="0" y="159"/>
                    <a:pt x="1360" y="409"/>
                    <a:pt x="2756" y="767"/>
                  </a:cubicBezTo>
                  <a:cubicBezTo>
                    <a:pt x="4117" y="1089"/>
                    <a:pt x="5477" y="1447"/>
                    <a:pt x="5477" y="1447"/>
                  </a:cubicBezTo>
                  <a:cubicBezTo>
                    <a:pt x="5477" y="1447"/>
                    <a:pt x="5799" y="1519"/>
                    <a:pt x="6300" y="1662"/>
                  </a:cubicBezTo>
                  <a:cubicBezTo>
                    <a:pt x="6837" y="1769"/>
                    <a:pt x="7481" y="1948"/>
                    <a:pt x="8161" y="2163"/>
                  </a:cubicBezTo>
                  <a:cubicBezTo>
                    <a:pt x="8806" y="2414"/>
                    <a:pt x="9450" y="2700"/>
                    <a:pt x="9701" y="3058"/>
                  </a:cubicBezTo>
                  <a:cubicBezTo>
                    <a:pt x="9808" y="3237"/>
                    <a:pt x="9808" y="3416"/>
                    <a:pt x="9736" y="3559"/>
                  </a:cubicBezTo>
                  <a:cubicBezTo>
                    <a:pt x="9665" y="3702"/>
                    <a:pt x="9629" y="3774"/>
                    <a:pt x="9665" y="3810"/>
                  </a:cubicBezTo>
                  <a:cubicBezTo>
                    <a:pt x="9665" y="3810"/>
                    <a:pt x="9736" y="3774"/>
                    <a:pt x="9880" y="3667"/>
                  </a:cubicBezTo>
                  <a:lnTo>
                    <a:pt x="9951" y="3523"/>
                  </a:lnTo>
                  <a:cubicBezTo>
                    <a:pt x="9987" y="3488"/>
                    <a:pt x="9987" y="3416"/>
                    <a:pt x="9987" y="3380"/>
                  </a:cubicBezTo>
                  <a:cubicBezTo>
                    <a:pt x="10059" y="3237"/>
                    <a:pt x="10023" y="3058"/>
                    <a:pt x="9951" y="2915"/>
                  </a:cubicBezTo>
                  <a:cubicBezTo>
                    <a:pt x="9701" y="2342"/>
                    <a:pt x="8985" y="1984"/>
                    <a:pt x="8340" y="1662"/>
                  </a:cubicBezTo>
                  <a:cubicBezTo>
                    <a:pt x="7768" y="1376"/>
                    <a:pt x="7123" y="1161"/>
                    <a:pt x="6515" y="946"/>
                  </a:cubicBezTo>
                  <a:cubicBezTo>
                    <a:pt x="5978" y="803"/>
                    <a:pt x="5656" y="696"/>
                    <a:pt x="5656" y="696"/>
                  </a:cubicBezTo>
                  <a:cubicBezTo>
                    <a:pt x="5656" y="696"/>
                    <a:pt x="4260" y="409"/>
                    <a:pt x="2828" y="194"/>
                  </a:cubicBezTo>
                  <a:cubicBezTo>
                    <a:pt x="1880" y="73"/>
                    <a:pt x="914" y="1"/>
                    <a:pt x="393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69"/>
            <p:cNvSpPr/>
            <p:nvPr/>
          </p:nvSpPr>
          <p:spPr>
            <a:xfrm>
              <a:off x="2425400" y="2900400"/>
              <a:ext cx="131575" cy="78275"/>
            </a:xfrm>
            <a:custGeom>
              <a:avLst/>
              <a:gdLst/>
              <a:ahLst/>
              <a:cxnLst/>
              <a:rect l="l" t="t" r="r" b="b"/>
              <a:pathLst>
                <a:path w="5263" h="3131" extrusionOk="0">
                  <a:moveTo>
                    <a:pt x="242" y="1"/>
                  </a:moveTo>
                  <a:cubicBezTo>
                    <a:pt x="92" y="1"/>
                    <a:pt x="1" y="16"/>
                    <a:pt x="1" y="52"/>
                  </a:cubicBezTo>
                  <a:cubicBezTo>
                    <a:pt x="1" y="160"/>
                    <a:pt x="717" y="374"/>
                    <a:pt x="1468" y="661"/>
                  </a:cubicBezTo>
                  <a:cubicBezTo>
                    <a:pt x="1934" y="840"/>
                    <a:pt x="2399" y="1054"/>
                    <a:pt x="2829" y="1305"/>
                  </a:cubicBezTo>
                  <a:cubicBezTo>
                    <a:pt x="2829" y="1305"/>
                    <a:pt x="3008" y="1377"/>
                    <a:pt x="3258" y="1520"/>
                  </a:cubicBezTo>
                  <a:cubicBezTo>
                    <a:pt x="3544" y="1663"/>
                    <a:pt x="3831" y="1842"/>
                    <a:pt x="4117" y="2057"/>
                  </a:cubicBezTo>
                  <a:cubicBezTo>
                    <a:pt x="4368" y="2271"/>
                    <a:pt x="4618" y="2522"/>
                    <a:pt x="4869" y="2773"/>
                  </a:cubicBezTo>
                  <a:cubicBezTo>
                    <a:pt x="5048" y="2987"/>
                    <a:pt x="5155" y="3131"/>
                    <a:pt x="5227" y="3131"/>
                  </a:cubicBezTo>
                  <a:cubicBezTo>
                    <a:pt x="5263" y="3095"/>
                    <a:pt x="5227" y="2916"/>
                    <a:pt x="5119" y="2629"/>
                  </a:cubicBezTo>
                  <a:cubicBezTo>
                    <a:pt x="4940" y="2271"/>
                    <a:pt x="4726" y="1949"/>
                    <a:pt x="4475" y="1663"/>
                  </a:cubicBezTo>
                  <a:cubicBezTo>
                    <a:pt x="4225" y="1377"/>
                    <a:pt x="3938" y="1126"/>
                    <a:pt x="3616" y="911"/>
                  </a:cubicBezTo>
                  <a:cubicBezTo>
                    <a:pt x="3330" y="732"/>
                    <a:pt x="3151" y="625"/>
                    <a:pt x="3151" y="625"/>
                  </a:cubicBezTo>
                  <a:cubicBezTo>
                    <a:pt x="3151" y="625"/>
                    <a:pt x="2972" y="553"/>
                    <a:pt x="2685" y="446"/>
                  </a:cubicBezTo>
                  <a:cubicBezTo>
                    <a:pt x="2327" y="339"/>
                    <a:pt x="1969" y="231"/>
                    <a:pt x="1576" y="160"/>
                  </a:cubicBezTo>
                  <a:cubicBezTo>
                    <a:pt x="1075" y="64"/>
                    <a:pt x="542" y="1"/>
                    <a:pt x="242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69"/>
            <p:cNvSpPr/>
            <p:nvPr/>
          </p:nvSpPr>
          <p:spPr>
            <a:xfrm>
              <a:off x="2341300" y="2942125"/>
              <a:ext cx="112775" cy="50200"/>
            </a:xfrm>
            <a:custGeom>
              <a:avLst/>
              <a:gdLst/>
              <a:ahLst/>
              <a:cxnLst/>
              <a:rect l="l" t="t" r="r" b="b"/>
              <a:pathLst>
                <a:path w="4511" h="2008" extrusionOk="0">
                  <a:moveTo>
                    <a:pt x="763" y="1"/>
                  </a:moveTo>
                  <a:cubicBezTo>
                    <a:pt x="335" y="1"/>
                    <a:pt x="0" y="60"/>
                    <a:pt x="0" y="137"/>
                  </a:cubicBezTo>
                  <a:cubicBezTo>
                    <a:pt x="0" y="245"/>
                    <a:pt x="609" y="388"/>
                    <a:pt x="1181" y="567"/>
                  </a:cubicBezTo>
                  <a:cubicBezTo>
                    <a:pt x="1754" y="710"/>
                    <a:pt x="2291" y="960"/>
                    <a:pt x="2291" y="960"/>
                  </a:cubicBezTo>
                  <a:lnTo>
                    <a:pt x="2649" y="1104"/>
                  </a:lnTo>
                  <a:cubicBezTo>
                    <a:pt x="2899" y="1175"/>
                    <a:pt x="3114" y="1283"/>
                    <a:pt x="3365" y="1390"/>
                  </a:cubicBezTo>
                  <a:cubicBezTo>
                    <a:pt x="3825" y="1653"/>
                    <a:pt x="4256" y="2007"/>
                    <a:pt x="4406" y="2007"/>
                  </a:cubicBezTo>
                  <a:cubicBezTo>
                    <a:pt x="4419" y="2007"/>
                    <a:pt x="4430" y="2004"/>
                    <a:pt x="4439" y="1998"/>
                  </a:cubicBezTo>
                  <a:cubicBezTo>
                    <a:pt x="4510" y="1927"/>
                    <a:pt x="4188" y="1390"/>
                    <a:pt x="3651" y="960"/>
                  </a:cubicBezTo>
                  <a:cubicBezTo>
                    <a:pt x="3436" y="746"/>
                    <a:pt x="3186" y="602"/>
                    <a:pt x="2899" y="459"/>
                  </a:cubicBezTo>
                  <a:lnTo>
                    <a:pt x="2542" y="245"/>
                  </a:lnTo>
                  <a:cubicBezTo>
                    <a:pt x="2148" y="137"/>
                    <a:pt x="1718" y="66"/>
                    <a:pt x="1289" y="30"/>
                  </a:cubicBezTo>
                  <a:cubicBezTo>
                    <a:pt x="1109" y="10"/>
                    <a:pt x="929" y="1"/>
                    <a:pt x="763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69"/>
            <p:cNvSpPr/>
            <p:nvPr/>
          </p:nvSpPr>
          <p:spPr>
            <a:xfrm>
              <a:off x="1773950" y="2840850"/>
              <a:ext cx="396450" cy="137825"/>
            </a:xfrm>
            <a:custGeom>
              <a:avLst/>
              <a:gdLst/>
              <a:ahLst/>
              <a:cxnLst/>
              <a:rect l="l" t="t" r="r" b="b"/>
              <a:pathLst>
                <a:path w="15858" h="5513" extrusionOk="0">
                  <a:moveTo>
                    <a:pt x="36" y="0"/>
                  </a:moveTo>
                  <a:cubicBezTo>
                    <a:pt x="0" y="501"/>
                    <a:pt x="72" y="1002"/>
                    <a:pt x="287" y="1432"/>
                  </a:cubicBezTo>
                  <a:cubicBezTo>
                    <a:pt x="430" y="1933"/>
                    <a:pt x="680" y="2363"/>
                    <a:pt x="967" y="2792"/>
                  </a:cubicBezTo>
                  <a:cubicBezTo>
                    <a:pt x="1325" y="3257"/>
                    <a:pt x="1754" y="3651"/>
                    <a:pt x="2219" y="4009"/>
                  </a:cubicBezTo>
                  <a:cubicBezTo>
                    <a:pt x="3150" y="4582"/>
                    <a:pt x="4152" y="5011"/>
                    <a:pt x="5226" y="5226"/>
                  </a:cubicBezTo>
                  <a:cubicBezTo>
                    <a:pt x="5692" y="5334"/>
                    <a:pt x="6049" y="5369"/>
                    <a:pt x="6300" y="5405"/>
                  </a:cubicBezTo>
                  <a:cubicBezTo>
                    <a:pt x="6551" y="5441"/>
                    <a:pt x="6694" y="5441"/>
                    <a:pt x="6694" y="5441"/>
                  </a:cubicBezTo>
                  <a:cubicBezTo>
                    <a:pt x="6694" y="5441"/>
                    <a:pt x="7267" y="5513"/>
                    <a:pt x="8161" y="5513"/>
                  </a:cubicBezTo>
                  <a:cubicBezTo>
                    <a:pt x="9199" y="5513"/>
                    <a:pt x="10273" y="5441"/>
                    <a:pt x="11311" y="5334"/>
                  </a:cubicBezTo>
                  <a:cubicBezTo>
                    <a:pt x="12457" y="5226"/>
                    <a:pt x="13602" y="5083"/>
                    <a:pt x="14461" y="4940"/>
                  </a:cubicBezTo>
                  <a:cubicBezTo>
                    <a:pt x="14927" y="4904"/>
                    <a:pt x="15392" y="4832"/>
                    <a:pt x="15857" y="4689"/>
                  </a:cubicBezTo>
                  <a:cubicBezTo>
                    <a:pt x="15585" y="4647"/>
                    <a:pt x="15300" y="4630"/>
                    <a:pt x="15017" y="4630"/>
                  </a:cubicBezTo>
                  <a:cubicBezTo>
                    <a:pt x="14817" y="4630"/>
                    <a:pt x="14618" y="4639"/>
                    <a:pt x="14425" y="4653"/>
                  </a:cubicBezTo>
                  <a:lnTo>
                    <a:pt x="11276" y="4797"/>
                  </a:lnTo>
                  <a:cubicBezTo>
                    <a:pt x="10721" y="4832"/>
                    <a:pt x="10157" y="4850"/>
                    <a:pt x="9624" y="4850"/>
                  </a:cubicBezTo>
                  <a:cubicBezTo>
                    <a:pt x="9092" y="4850"/>
                    <a:pt x="8591" y="4832"/>
                    <a:pt x="8161" y="4797"/>
                  </a:cubicBezTo>
                  <a:cubicBezTo>
                    <a:pt x="7302" y="4761"/>
                    <a:pt x="6765" y="4689"/>
                    <a:pt x="6765" y="4689"/>
                  </a:cubicBezTo>
                  <a:cubicBezTo>
                    <a:pt x="6765" y="4689"/>
                    <a:pt x="6622" y="4689"/>
                    <a:pt x="6372" y="4653"/>
                  </a:cubicBezTo>
                  <a:cubicBezTo>
                    <a:pt x="6121" y="4618"/>
                    <a:pt x="5763" y="4618"/>
                    <a:pt x="5369" y="4546"/>
                  </a:cubicBezTo>
                  <a:cubicBezTo>
                    <a:pt x="4367" y="4367"/>
                    <a:pt x="3401" y="4045"/>
                    <a:pt x="2506" y="3544"/>
                  </a:cubicBezTo>
                  <a:cubicBezTo>
                    <a:pt x="2076" y="3257"/>
                    <a:pt x="1647" y="2900"/>
                    <a:pt x="1289" y="2506"/>
                  </a:cubicBezTo>
                  <a:cubicBezTo>
                    <a:pt x="1002" y="2148"/>
                    <a:pt x="716" y="1754"/>
                    <a:pt x="537" y="1325"/>
                  </a:cubicBezTo>
                  <a:cubicBezTo>
                    <a:pt x="215" y="573"/>
                    <a:pt x="108" y="0"/>
                    <a:pt x="36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69"/>
            <p:cNvSpPr/>
            <p:nvPr/>
          </p:nvSpPr>
          <p:spPr>
            <a:xfrm>
              <a:off x="1968125" y="2890650"/>
              <a:ext cx="230000" cy="33450"/>
            </a:xfrm>
            <a:custGeom>
              <a:avLst/>
              <a:gdLst/>
              <a:ahLst/>
              <a:cxnLst/>
              <a:rect l="l" t="t" r="r" b="b"/>
              <a:pathLst>
                <a:path w="9200" h="1338" extrusionOk="0">
                  <a:moveTo>
                    <a:pt x="95" y="0"/>
                  </a:moveTo>
                  <a:cubicBezTo>
                    <a:pt x="61" y="0"/>
                    <a:pt x="41" y="4"/>
                    <a:pt x="36" y="13"/>
                  </a:cubicBezTo>
                  <a:cubicBezTo>
                    <a:pt x="1" y="120"/>
                    <a:pt x="1074" y="585"/>
                    <a:pt x="2220" y="908"/>
                  </a:cubicBezTo>
                  <a:cubicBezTo>
                    <a:pt x="2793" y="1015"/>
                    <a:pt x="3365" y="1158"/>
                    <a:pt x="3795" y="1230"/>
                  </a:cubicBezTo>
                  <a:lnTo>
                    <a:pt x="4547" y="1337"/>
                  </a:lnTo>
                  <a:lnTo>
                    <a:pt x="5262" y="1337"/>
                  </a:lnTo>
                  <a:cubicBezTo>
                    <a:pt x="5799" y="1337"/>
                    <a:pt x="6336" y="1301"/>
                    <a:pt x="6873" y="1265"/>
                  </a:cubicBezTo>
                  <a:cubicBezTo>
                    <a:pt x="8054" y="1122"/>
                    <a:pt x="9200" y="764"/>
                    <a:pt x="9164" y="693"/>
                  </a:cubicBezTo>
                  <a:cubicBezTo>
                    <a:pt x="9154" y="663"/>
                    <a:pt x="9062" y="653"/>
                    <a:pt x="8910" y="653"/>
                  </a:cubicBezTo>
                  <a:cubicBezTo>
                    <a:pt x="8506" y="653"/>
                    <a:pt x="7680" y="729"/>
                    <a:pt x="6873" y="729"/>
                  </a:cubicBezTo>
                  <a:cubicBezTo>
                    <a:pt x="6301" y="693"/>
                    <a:pt x="5728" y="729"/>
                    <a:pt x="5298" y="657"/>
                  </a:cubicBezTo>
                  <a:lnTo>
                    <a:pt x="4582" y="585"/>
                  </a:lnTo>
                  <a:lnTo>
                    <a:pt x="3902" y="514"/>
                  </a:lnTo>
                  <a:cubicBezTo>
                    <a:pt x="3437" y="514"/>
                    <a:pt x="2900" y="406"/>
                    <a:pt x="2327" y="371"/>
                  </a:cubicBezTo>
                  <a:cubicBezTo>
                    <a:pt x="1351" y="213"/>
                    <a:pt x="346" y="0"/>
                    <a:pt x="95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69"/>
            <p:cNvSpPr/>
            <p:nvPr/>
          </p:nvSpPr>
          <p:spPr>
            <a:xfrm>
              <a:off x="3044650" y="2739675"/>
              <a:ext cx="482375" cy="181875"/>
            </a:xfrm>
            <a:custGeom>
              <a:avLst/>
              <a:gdLst/>
              <a:ahLst/>
              <a:cxnLst/>
              <a:rect l="l" t="t" r="r" b="b"/>
              <a:pathLst>
                <a:path w="19295" h="7275" extrusionOk="0">
                  <a:moveTo>
                    <a:pt x="19288" y="0"/>
                  </a:moveTo>
                  <a:cubicBezTo>
                    <a:pt x="19215" y="0"/>
                    <a:pt x="18682" y="409"/>
                    <a:pt x="17719" y="718"/>
                  </a:cubicBezTo>
                  <a:cubicBezTo>
                    <a:pt x="16538" y="1112"/>
                    <a:pt x="15285" y="1327"/>
                    <a:pt x="14032" y="1398"/>
                  </a:cubicBezTo>
                  <a:cubicBezTo>
                    <a:pt x="12672" y="1470"/>
                    <a:pt x="11276" y="1506"/>
                    <a:pt x="10238" y="1577"/>
                  </a:cubicBezTo>
                  <a:cubicBezTo>
                    <a:pt x="9701" y="1577"/>
                    <a:pt x="9272" y="1613"/>
                    <a:pt x="8949" y="1649"/>
                  </a:cubicBezTo>
                  <a:lnTo>
                    <a:pt x="8484" y="1721"/>
                  </a:lnTo>
                  <a:cubicBezTo>
                    <a:pt x="8484" y="1721"/>
                    <a:pt x="7804" y="1828"/>
                    <a:pt x="6766" y="2078"/>
                  </a:cubicBezTo>
                  <a:cubicBezTo>
                    <a:pt x="5513" y="2329"/>
                    <a:pt x="4260" y="2723"/>
                    <a:pt x="3043" y="3188"/>
                  </a:cubicBezTo>
                  <a:cubicBezTo>
                    <a:pt x="2399" y="3439"/>
                    <a:pt x="1791" y="3761"/>
                    <a:pt x="1182" y="4155"/>
                  </a:cubicBezTo>
                  <a:cubicBezTo>
                    <a:pt x="645" y="4477"/>
                    <a:pt x="251" y="5014"/>
                    <a:pt x="37" y="5622"/>
                  </a:cubicBezTo>
                  <a:cubicBezTo>
                    <a:pt x="37" y="5765"/>
                    <a:pt x="1" y="5873"/>
                    <a:pt x="1" y="6016"/>
                  </a:cubicBezTo>
                  <a:cubicBezTo>
                    <a:pt x="37" y="6159"/>
                    <a:pt x="37" y="6266"/>
                    <a:pt x="72" y="6374"/>
                  </a:cubicBezTo>
                  <a:cubicBezTo>
                    <a:pt x="108" y="6481"/>
                    <a:pt x="144" y="6589"/>
                    <a:pt x="180" y="6696"/>
                  </a:cubicBezTo>
                  <a:lnTo>
                    <a:pt x="323" y="6911"/>
                  </a:lnTo>
                  <a:cubicBezTo>
                    <a:pt x="516" y="7136"/>
                    <a:pt x="651" y="7274"/>
                    <a:pt x="702" y="7274"/>
                  </a:cubicBezTo>
                  <a:cubicBezTo>
                    <a:pt x="708" y="7274"/>
                    <a:pt x="713" y="7272"/>
                    <a:pt x="717" y="7269"/>
                  </a:cubicBezTo>
                  <a:cubicBezTo>
                    <a:pt x="717" y="7269"/>
                    <a:pt x="645" y="7090"/>
                    <a:pt x="502" y="6839"/>
                  </a:cubicBezTo>
                  <a:cubicBezTo>
                    <a:pt x="287" y="6481"/>
                    <a:pt x="251" y="6087"/>
                    <a:pt x="359" y="5694"/>
                  </a:cubicBezTo>
                  <a:cubicBezTo>
                    <a:pt x="574" y="5193"/>
                    <a:pt x="967" y="4763"/>
                    <a:pt x="1468" y="4513"/>
                  </a:cubicBezTo>
                  <a:cubicBezTo>
                    <a:pt x="2041" y="4155"/>
                    <a:pt x="2650" y="3868"/>
                    <a:pt x="3258" y="3689"/>
                  </a:cubicBezTo>
                  <a:cubicBezTo>
                    <a:pt x="4439" y="3260"/>
                    <a:pt x="5692" y="2973"/>
                    <a:pt x="6909" y="2759"/>
                  </a:cubicBezTo>
                  <a:cubicBezTo>
                    <a:pt x="7947" y="2580"/>
                    <a:pt x="8627" y="2472"/>
                    <a:pt x="8627" y="2472"/>
                  </a:cubicBezTo>
                  <a:lnTo>
                    <a:pt x="9057" y="2401"/>
                  </a:lnTo>
                  <a:cubicBezTo>
                    <a:pt x="9343" y="2365"/>
                    <a:pt x="9773" y="2293"/>
                    <a:pt x="10310" y="2257"/>
                  </a:cubicBezTo>
                  <a:cubicBezTo>
                    <a:pt x="11312" y="2150"/>
                    <a:pt x="12708" y="2078"/>
                    <a:pt x="14104" y="1935"/>
                  </a:cubicBezTo>
                  <a:cubicBezTo>
                    <a:pt x="15393" y="1792"/>
                    <a:pt x="16645" y="1470"/>
                    <a:pt x="17862" y="1005"/>
                  </a:cubicBezTo>
                  <a:cubicBezTo>
                    <a:pt x="18399" y="790"/>
                    <a:pt x="18900" y="468"/>
                    <a:pt x="19294" y="2"/>
                  </a:cubicBezTo>
                  <a:cubicBezTo>
                    <a:pt x="19293" y="1"/>
                    <a:pt x="19291" y="0"/>
                    <a:pt x="19288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69"/>
            <p:cNvSpPr/>
            <p:nvPr/>
          </p:nvSpPr>
          <p:spPr>
            <a:xfrm>
              <a:off x="3114450" y="2880225"/>
              <a:ext cx="128900" cy="68025"/>
            </a:xfrm>
            <a:custGeom>
              <a:avLst/>
              <a:gdLst/>
              <a:ahLst/>
              <a:cxnLst/>
              <a:rect l="l" t="t" r="r" b="b"/>
              <a:pathLst>
                <a:path w="5156" h="2721" extrusionOk="0">
                  <a:moveTo>
                    <a:pt x="3509" y="0"/>
                  </a:moveTo>
                  <a:cubicBezTo>
                    <a:pt x="3151" y="0"/>
                    <a:pt x="2757" y="0"/>
                    <a:pt x="2399" y="72"/>
                  </a:cubicBezTo>
                  <a:cubicBezTo>
                    <a:pt x="2077" y="108"/>
                    <a:pt x="1862" y="143"/>
                    <a:pt x="1862" y="143"/>
                  </a:cubicBezTo>
                  <a:cubicBezTo>
                    <a:pt x="1683" y="179"/>
                    <a:pt x="1504" y="251"/>
                    <a:pt x="1361" y="322"/>
                  </a:cubicBezTo>
                  <a:cubicBezTo>
                    <a:pt x="967" y="465"/>
                    <a:pt x="609" y="716"/>
                    <a:pt x="359" y="1038"/>
                  </a:cubicBezTo>
                  <a:cubicBezTo>
                    <a:pt x="180" y="1217"/>
                    <a:pt x="108" y="1432"/>
                    <a:pt x="37" y="1647"/>
                  </a:cubicBezTo>
                  <a:cubicBezTo>
                    <a:pt x="1" y="1861"/>
                    <a:pt x="1" y="2040"/>
                    <a:pt x="37" y="2219"/>
                  </a:cubicBezTo>
                  <a:cubicBezTo>
                    <a:pt x="144" y="2577"/>
                    <a:pt x="287" y="2721"/>
                    <a:pt x="323" y="2721"/>
                  </a:cubicBezTo>
                  <a:cubicBezTo>
                    <a:pt x="395" y="2721"/>
                    <a:pt x="359" y="2506"/>
                    <a:pt x="359" y="2219"/>
                  </a:cubicBezTo>
                  <a:cubicBezTo>
                    <a:pt x="395" y="2076"/>
                    <a:pt x="430" y="1897"/>
                    <a:pt x="466" y="1790"/>
                  </a:cubicBezTo>
                  <a:cubicBezTo>
                    <a:pt x="538" y="1611"/>
                    <a:pt x="645" y="1504"/>
                    <a:pt x="752" y="1396"/>
                  </a:cubicBezTo>
                  <a:cubicBezTo>
                    <a:pt x="1003" y="1181"/>
                    <a:pt x="1289" y="1038"/>
                    <a:pt x="1612" y="967"/>
                  </a:cubicBezTo>
                  <a:cubicBezTo>
                    <a:pt x="1862" y="895"/>
                    <a:pt x="2041" y="859"/>
                    <a:pt x="2041" y="859"/>
                  </a:cubicBezTo>
                  <a:cubicBezTo>
                    <a:pt x="2041" y="859"/>
                    <a:pt x="2220" y="823"/>
                    <a:pt x="2506" y="752"/>
                  </a:cubicBezTo>
                  <a:cubicBezTo>
                    <a:pt x="2757" y="680"/>
                    <a:pt x="3151" y="609"/>
                    <a:pt x="3544" y="537"/>
                  </a:cubicBezTo>
                  <a:cubicBezTo>
                    <a:pt x="4332" y="394"/>
                    <a:pt x="5155" y="287"/>
                    <a:pt x="5119" y="179"/>
                  </a:cubicBezTo>
                  <a:cubicBezTo>
                    <a:pt x="5119" y="72"/>
                    <a:pt x="4332" y="0"/>
                    <a:pt x="3509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69"/>
            <p:cNvSpPr/>
            <p:nvPr/>
          </p:nvSpPr>
          <p:spPr>
            <a:xfrm>
              <a:off x="3073300" y="2855825"/>
              <a:ext cx="110075" cy="75450"/>
            </a:xfrm>
            <a:custGeom>
              <a:avLst/>
              <a:gdLst/>
              <a:ahLst/>
              <a:cxnLst/>
              <a:rect l="l" t="t" r="r" b="b"/>
              <a:pathLst>
                <a:path w="4403" h="3018" extrusionOk="0">
                  <a:moveTo>
                    <a:pt x="3951" y="1"/>
                  </a:moveTo>
                  <a:cubicBezTo>
                    <a:pt x="3678" y="1"/>
                    <a:pt x="3311" y="28"/>
                    <a:pt x="2935" y="81"/>
                  </a:cubicBezTo>
                  <a:cubicBezTo>
                    <a:pt x="2613" y="117"/>
                    <a:pt x="2291" y="189"/>
                    <a:pt x="1969" y="296"/>
                  </a:cubicBezTo>
                  <a:cubicBezTo>
                    <a:pt x="1790" y="368"/>
                    <a:pt x="1647" y="403"/>
                    <a:pt x="1504" y="475"/>
                  </a:cubicBezTo>
                  <a:lnTo>
                    <a:pt x="1396" y="547"/>
                  </a:lnTo>
                  <a:cubicBezTo>
                    <a:pt x="1289" y="618"/>
                    <a:pt x="1217" y="690"/>
                    <a:pt x="1110" y="797"/>
                  </a:cubicBezTo>
                  <a:cubicBezTo>
                    <a:pt x="824" y="1012"/>
                    <a:pt x="609" y="1298"/>
                    <a:pt x="430" y="1585"/>
                  </a:cubicBezTo>
                  <a:cubicBezTo>
                    <a:pt x="36" y="2265"/>
                    <a:pt x="0" y="3016"/>
                    <a:pt x="72" y="3016"/>
                  </a:cubicBezTo>
                  <a:cubicBezTo>
                    <a:pt x="75" y="3017"/>
                    <a:pt x="79" y="3018"/>
                    <a:pt x="83" y="3018"/>
                  </a:cubicBezTo>
                  <a:cubicBezTo>
                    <a:pt x="226" y="3018"/>
                    <a:pt x="441" y="2360"/>
                    <a:pt x="859" y="1907"/>
                  </a:cubicBezTo>
                  <a:cubicBezTo>
                    <a:pt x="1038" y="1656"/>
                    <a:pt x="1253" y="1477"/>
                    <a:pt x="1504" y="1334"/>
                  </a:cubicBezTo>
                  <a:cubicBezTo>
                    <a:pt x="1611" y="1263"/>
                    <a:pt x="1683" y="1227"/>
                    <a:pt x="1754" y="1191"/>
                  </a:cubicBezTo>
                  <a:lnTo>
                    <a:pt x="1862" y="1119"/>
                  </a:lnTo>
                  <a:cubicBezTo>
                    <a:pt x="1969" y="1048"/>
                    <a:pt x="2076" y="976"/>
                    <a:pt x="2220" y="940"/>
                  </a:cubicBezTo>
                  <a:cubicBezTo>
                    <a:pt x="2470" y="797"/>
                    <a:pt x="2756" y="690"/>
                    <a:pt x="3043" y="582"/>
                  </a:cubicBezTo>
                  <a:cubicBezTo>
                    <a:pt x="3723" y="368"/>
                    <a:pt x="4403" y="189"/>
                    <a:pt x="4403" y="81"/>
                  </a:cubicBezTo>
                  <a:cubicBezTo>
                    <a:pt x="4403" y="28"/>
                    <a:pt x="4224" y="1"/>
                    <a:pt x="3951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69"/>
            <p:cNvSpPr/>
            <p:nvPr/>
          </p:nvSpPr>
          <p:spPr>
            <a:xfrm>
              <a:off x="2779775" y="2575950"/>
              <a:ext cx="152150" cy="204950"/>
            </a:xfrm>
            <a:custGeom>
              <a:avLst/>
              <a:gdLst/>
              <a:ahLst/>
              <a:cxnLst/>
              <a:rect l="l" t="t" r="r" b="b"/>
              <a:pathLst>
                <a:path w="6086" h="8198" extrusionOk="0">
                  <a:moveTo>
                    <a:pt x="2900" y="1"/>
                  </a:moveTo>
                  <a:lnTo>
                    <a:pt x="2900" y="1"/>
                  </a:lnTo>
                  <a:cubicBezTo>
                    <a:pt x="2506" y="144"/>
                    <a:pt x="2184" y="323"/>
                    <a:pt x="1862" y="574"/>
                  </a:cubicBezTo>
                  <a:cubicBezTo>
                    <a:pt x="1146" y="1075"/>
                    <a:pt x="573" y="1791"/>
                    <a:pt x="215" y="2578"/>
                  </a:cubicBezTo>
                  <a:cubicBezTo>
                    <a:pt x="36" y="3044"/>
                    <a:pt x="1" y="3580"/>
                    <a:pt x="108" y="4082"/>
                  </a:cubicBezTo>
                  <a:cubicBezTo>
                    <a:pt x="180" y="4511"/>
                    <a:pt x="394" y="4905"/>
                    <a:pt x="716" y="5263"/>
                  </a:cubicBezTo>
                  <a:cubicBezTo>
                    <a:pt x="931" y="5478"/>
                    <a:pt x="1218" y="5657"/>
                    <a:pt x="1540" y="5800"/>
                  </a:cubicBezTo>
                  <a:cubicBezTo>
                    <a:pt x="1611" y="5835"/>
                    <a:pt x="1683" y="5871"/>
                    <a:pt x="1790" y="5871"/>
                  </a:cubicBezTo>
                  <a:lnTo>
                    <a:pt x="1898" y="5907"/>
                  </a:lnTo>
                  <a:lnTo>
                    <a:pt x="2112" y="5907"/>
                  </a:lnTo>
                  <a:cubicBezTo>
                    <a:pt x="2291" y="5907"/>
                    <a:pt x="2470" y="5871"/>
                    <a:pt x="2685" y="5835"/>
                  </a:cubicBezTo>
                  <a:cubicBezTo>
                    <a:pt x="2838" y="5792"/>
                    <a:pt x="3003" y="5709"/>
                    <a:pt x="3158" y="5610"/>
                  </a:cubicBezTo>
                  <a:lnTo>
                    <a:pt x="3158" y="5610"/>
                  </a:lnTo>
                  <a:cubicBezTo>
                    <a:pt x="3191" y="5771"/>
                    <a:pt x="3247" y="5931"/>
                    <a:pt x="3329" y="6086"/>
                  </a:cubicBezTo>
                  <a:cubicBezTo>
                    <a:pt x="3580" y="6623"/>
                    <a:pt x="3974" y="7053"/>
                    <a:pt x="4475" y="7410"/>
                  </a:cubicBezTo>
                  <a:cubicBezTo>
                    <a:pt x="4940" y="7804"/>
                    <a:pt x="5477" y="8055"/>
                    <a:pt x="6050" y="8198"/>
                  </a:cubicBezTo>
                  <a:cubicBezTo>
                    <a:pt x="6086" y="8126"/>
                    <a:pt x="5406" y="7804"/>
                    <a:pt x="4654" y="7160"/>
                  </a:cubicBezTo>
                  <a:cubicBezTo>
                    <a:pt x="4260" y="6802"/>
                    <a:pt x="3974" y="6408"/>
                    <a:pt x="3759" y="5907"/>
                  </a:cubicBezTo>
                  <a:cubicBezTo>
                    <a:pt x="3646" y="5637"/>
                    <a:pt x="3633" y="5339"/>
                    <a:pt x="3710" y="5066"/>
                  </a:cubicBezTo>
                  <a:lnTo>
                    <a:pt x="3710" y="5066"/>
                  </a:lnTo>
                  <a:cubicBezTo>
                    <a:pt x="3800" y="4926"/>
                    <a:pt x="3874" y="4776"/>
                    <a:pt x="3933" y="4625"/>
                  </a:cubicBezTo>
                  <a:lnTo>
                    <a:pt x="3933" y="4625"/>
                  </a:lnTo>
                  <a:cubicBezTo>
                    <a:pt x="3934" y="4623"/>
                    <a:pt x="3936" y="4621"/>
                    <a:pt x="3938" y="4618"/>
                  </a:cubicBezTo>
                  <a:lnTo>
                    <a:pt x="3936" y="4617"/>
                  </a:lnTo>
                  <a:lnTo>
                    <a:pt x="3936" y="4617"/>
                  </a:lnTo>
                  <a:cubicBezTo>
                    <a:pt x="3949" y="4582"/>
                    <a:pt x="3962" y="4547"/>
                    <a:pt x="3974" y="4511"/>
                  </a:cubicBezTo>
                  <a:lnTo>
                    <a:pt x="3437" y="4225"/>
                  </a:lnTo>
                  <a:cubicBezTo>
                    <a:pt x="3414" y="4261"/>
                    <a:pt x="3392" y="4298"/>
                    <a:pt x="3372" y="4335"/>
                  </a:cubicBezTo>
                  <a:lnTo>
                    <a:pt x="3372" y="4335"/>
                  </a:lnTo>
                  <a:lnTo>
                    <a:pt x="3365" y="4332"/>
                  </a:lnTo>
                  <a:cubicBezTo>
                    <a:pt x="3358" y="4353"/>
                    <a:pt x="3349" y="4374"/>
                    <a:pt x="3340" y="4395"/>
                  </a:cubicBezTo>
                  <a:lnTo>
                    <a:pt x="3340" y="4395"/>
                  </a:lnTo>
                  <a:cubicBezTo>
                    <a:pt x="3324" y="4428"/>
                    <a:pt x="3308" y="4461"/>
                    <a:pt x="3293" y="4494"/>
                  </a:cubicBezTo>
                  <a:lnTo>
                    <a:pt x="3293" y="4494"/>
                  </a:lnTo>
                  <a:cubicBezTo>
                    <a:pt x="3128" y="4805"/>
                    <a:pt x="2839" y="5033"/>
                    <a:pt x="2470" y="5155"/>
                  </a:cubicBezTo>
                  <a:cubicBezTo>
                    <a:pt x="2417" y="5173"/>
                    <a:pt x="2363" y="5182"/>
                    <a:pt x="2309" y="5182"/>
                  </a:cubicBezTo>
                  <a:cubicBezTo>
                    <a:pt x="2256" y="5182"/>
                    <a:pt x="2202" y="5173"/>
                    <a:pt x="2148" y="5155"/>
                  </a:cubicBezTo>
                  <a:lnTo>
                    <a:pt x="2005" y="5155"/>
                  </a:lnTo>
                  <a:cubicBezTo>
                    <a:pt x="1933" y="5155"/>
                    <a:pt x="1826" y="5120"/>
                    <a:pt x="1754" y="5084"/>
                  </a:cubicBezTo>
                  <a:cubicBezTo>
                    <a:pt x="1540" y="5012"/>
                    <a:pt x="1361" y="4905"/>
                    <a:pt x="1182" y="4762"/>
                  </a:cubicBezTo>
                  <a:cubicBezTo>
                    <a:pt x="967" y="4547"/>
                    <a:pt x="788" y="4261"/>
                    <a:pt x="681" y="3938"/>
                  </a:cubicBezTo>
                  <a:cubicBezTo>
                    <a:pt x="609" y="3545"/>
                    <a:pt x="609" y="3151"/>
                    <a:pt x="716" y="2757"/>
                  </a:cubicBezTo>
                  <a:cubicBezTo>
                    <a:pt x="1003" y="2005"/>
                    <a:pt x="1468" y="1325"/>
                    <a:pt x="2077" y="788"/>
                  </a:cubicBezTo>
                  <a:cubicBezTo>
                    <a:pt x="2542" y="359"/>
                    <a:pt x="2936" y="73"/>
                    <a:pt x="2900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69"/>
            <p:cNvSpPr/>
            <p:nvPr/>
          </p:nvSpPr>
          <p:spPr>
            <a:xfrm>
              <a:off x="2946225" y="2710200"/>
              <a:ext cx="146775" cy="153925"/>
            </a:xfrm>
            <a:custGeom>
              <a:avLst/>
              <a:gdLst/>
              <a:ahLst/>
              <a:cxnLst/>
              <a:rect l="l" t="t" r="r" b="b"/>
              <a:pathLst>
                <a:path w="5871" h="6157" extrusionOk="0">
                  <a:moveTo>
                    <a:pt x="36" y="0"/>
                  </a:moveTo>
                  <a:cubicBezTo>
                    <a:pt x="0" y="0"/>
                    <a:pt x="0" y="322"/>
                    <a:pt x="108" y="752"/>
                  </a:cubicBezTo>
                  <a:cubicBezTo>
                    <a:pt x="251" y="1253"/>
                    <a:pt x="466" y="1754"/>
                    <a:pt x="680" y="2255"/>
                  </a:cubicBezTo>
                  <a:cubicBezTo>
                    <a:pt x="931" y="2721"/>
                    <a:pt x="1182" y="3222"/>
                    <a:pt x="1468" y="3651"/>
                  </a:cubicBezTo>
                  <a:cubicBezTo>
                    <a:pt x="1719" y="4045"/>
                    <a:pt x="1897" y="4296"/>
                    <a:pt x="1897" y="4296"/>
                  </a:cubicBezTo>
                  <a:cubicBezTo>
                    <a:pt x="1897" y="4296"/>
                    <a:pt x="2076" y="4510"/>
                    <a:pt x="2399" y="4832"/>
                  </a:cubicBezTo>
                  <a:cubicBezTo>
                    <a:pt x="2757" y="5262"/>
                    <a:pt x="3222" y="5584"/>
                    <a:pt x="3687" y="5870"/>
                  </a:cubicBezTo>
                  <a:cubicBezTo>
                    <a:pt x="3974" y="6049"/>
                    <a:pt x="4260" y="6121"/>
                    <a:pt x="4582" y="6157"/>
                  </a:cubicBezTo>
                  <a:cubicBezTo>
                    <a:pt x="4868" y="6157"/>
                    <a:pt x="5155" y="6049"/>
                    <a:pt x="5405" y="5906"/>
                  </a:cubicBezTo>
                  <a:cubicBezTo>
                    <a:pt x="5799" y="5548"/>
                    <a:pt x="5871" y="5262"/>
                    <a:pt x="5835" y="5226"/>
                  </a:cubicBezTo>
                  <a:cubicBezTo>
                    <a:pt x="5830" y="5224"/>
                    <a:pt x="5825" y="5223"/>
                    <a:pt x="5820" y="5223"/>
                  </a:cubicBezTo>
                  <a:cubicBezTo>
                    <a:pt x="5744" y="5223"/>
                    <a:pt x="5597" y="5453"/>
                    <a:pt x="5262" y="5620"/>
                  </a:cubicBezTo>
                  <a:cubicBezTo>
                    <a:pt x="5128" y="5700"/>
                    <a:pt x="4974" y="5741"/>
                    <a:pt x="4814" y="5741"/>
                  </a:cubicBezTo>
                  <a:cubicBezTo>
                    <a:pt x="4761" y="5741"/>
                    <a:pt x="4707" y="5736"/>
                    <a:pt x="4654" y="5727"/>
                  </a:cubicBezTo>
                  <a:cubicBezTo>
                    <a:pt x="4403" y="5656"/>
                    <a:pt x="4188" y="5548"/>
                    <a:pt x="4009" y="5405"/>
                  </a:cubicBezTo>
                  <a:cubicBezTo>
                    <a:pt x="3580" y="5119"/>
                    <a:pt x="3222" y="4761"/>
                    <a:pt x="2936" y="4367"/>
                  </a:cubicBezTo>
                  <a:cubicBezTo>
                    <a:pt x="2649" y="4045"/>
                    <a:pt x="2506" y="3794"/>
                    <a:pt x="2506" y="3794"/>
                  </a:cubicBezTo>
                  <a:cubicBezTo>
                    <a:pt x="2506" y="3794"/>
                    <a:pt x="2327" y="3615"/>
                    <a:pt x="2041" y="3257"/>
                  </a:cubicBezTo>
                  <a:cubicBezTo>
                    <a:pt x="1790" y="2935"/>
                    <a:pt x="1468" y="2470"/>
                    <a:pt x="1146" y="1969"/>
                  </a:cubicBezTo>
                  <a:cubicBezTo>
                    <a:pt x="859" y="1504"/>
                    <a:pt x="573" y="1002"/>
                    <a:pt x="394" y="644"/>
                  </a:cubicBezTo>
                  <a:cubicBezTo>
                    <a:pt x="179" y="287"/>
                    <a:pt x="108" y="0"/>
                    <a:pt x="36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69"/>
            <p:cNvSpPr/>
            <p:nvPr/>
          </p:nvSpPr>
          <p:spPr>
            <a:xfrm>
              <a:off x="3058075" y="2575950"/>
              <a:ext cx="65350" cy="116375"/>
            </a:xfrm>
            <a:custGeom>
              <a:avLst/>
              <a:gdLst/>
              <a:ahLst/>
              <a:cxnLst/>
              <a:rect l="l" t="t" r="r" b="b"/>
              <a:pathLst>
                <a:path w="2614" h="4655" extrusionOk="0">
                  <a:moveTo>
                    <a:pt x="144" y="1"/>
                  </a:moveTo>
                  <a:cubicBezTo>
                    <a:pt x="72" y="1"/>
                    <a:pt x="1" y="824"/>
                    <a:pt x="144" y="1648"/>
                  </a:cubicBezTo>
                  <a:cubicBezTo>
                    <a:pt x="180" y="2005"/>
                    <a:pt x="251" y="2363"/>
                    <a:pt x="323" y="2721"/>
                  </a:cubicBezTo>
                  <a:cubicBezTo>
                    <a:pt x="394" y="3044"/>
                    <a:pt x="466" y="3222"/>
                    <a:pt x="466" y="3222"/>
                  </a:cubicBezTo>
                  <a:cubicBezTo>
                    <a:pt x="538" y="3401"/>
                    <a:pt x="609" y="3545"/>
                    <a:pt x="681" y="3724"/>
                  </a:cubicBezTo>
                  <a:cubicBezTo>
                    <a:pt x="752" y="3867"/>
                    <a:pt x="860" y="4046"/>
                    <a:pt x="967" y="4189"/>
                  </a:cubicBezTo>
                  <a:cubicBezTo>
                    <a:pt x="1146" y="4404"/>
                    <a:pt x="1361" y="4583"/>
                    <a:pt x="1611" y="4654"/>
                  </a:cubicBezTo>
                  <a:cubicBezTo>
                    <a:pt x="1790" y="4654"/>
                    <a:pt x="1934" y="4618"/>
                    <a:pt x="2077" y="4511"/>
                  </a:cubicBezTo>
                  <a:cubicBezTo>
                    <a:pt x="2113" y="4475"/>
                    <a:pt x="2184" y="4440"/>
                    <a:pt x="2220" y="4368"/>
                  </a:cubicBezTo>
                  <a:cubicBezTo>
                    <a:pt x="2256" y="4332"/>
                    <a:pt x="2292" y="4296"/>
                    <a:pt x="2292" y="4261"/>
                  </a:cubicBezTo>
                  <a:cubicBezTo>
                    <a:pt x="2399" y="4082"/>
                    <a:pt x="2471" y="3903"/>
                    <a:pt x="2506" y="3724"/>
                  </a:cubicBezTo>
                  <a:cubicBezTo>
                    <a:pt x="2614" y="3437"/>
                    <a:pt x="2614" y="3258"/>
                    <a:pt x="2578" y="3222"/>
                  </a:cubicBezTo>
                  <a:cubicBezTo>
                    <a:pt x="2542" y="3222"/>
                    <a:pt x="2435" y="3401"/>
                    <a:pt x="2256" y="3616"/>
                  </a:cubicBezTo>
                  <a:cubicBezTo>
                    <a:pt x="2184" y="3759"/>
                    <a:pt x="2077" y="3903"/>
                    <a:pt x="1969" y="4010"/>
                  </a:cubicBezTo>
                  <a:cubicBezTo>
                    <a:pt x="1934" y="4046"/>
                    <a:pt x="1898" y="4117"/>
                    <a:pt x="1826" y="4117"/>
                  </a:cubicBezTo>
                  <a:cubicBezTo>
                    <a:pt x="1814" y="4129"/>
                    <a:pt x="1802" y="4133"/>
                    <a:pt x="1790" y="4133"/>
                  </a:cubicBezTo>
                  <a:cubicBezTo>
                    <a:pt x="1767" y="4133"/>
                    <a:pt x="1743" y="4117"/>
                    <a:pt x="1719" y="4117"/>
                  </a:cubicBezTo>
                  <a:cubicBezTo>
                    <a:pt x="1611" y="4046"/>
                    <a:pt x="1540" y="3938"/>
                    <a:pt x="1504" y="3831"/>
                  </a:cubicBezTo>
                  <a:cubicBezTo>
                    <a:pt x="1433" y="3724"/>
                    <a:pt x="1361" y="3580"/>
                    <a:pt x="1325" y="3437"/>
                  </a:cubicBezTo>
                  <a:cubicBezTo>
                    <a:pt x="1218" y="3151"/>
                    <a:pt x="1182" y="2972"/>
                    <a:pt x="1182" y="2972"/>
                  </a:cubicBezTo>
                  <a:cubicBezTo>
                    <a:pt x="1182" y="2972"/>
                    <a:pt x="1075" y="2793"/>
                    <a:pt x="1003" y="2542"/>
                  </a:cubicBezTo>
                  <a:cubicBezTo>
                    <a:pt x="896" y="2256"/>
                    <a:pt x="752" y="1898"/>
                    <a:pt x="645" y="1540"/>
                  </a:cubicBezTo>
                  <a:cubicBezTo>
                    <a:pt x="430" y="788"/>
                    <a:pt x="251" y="1"/>
                    <a:pt x="144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69"/>
            <p:cNvSpPr/>
            <p:nvPr/>
          </p:nvSpPr>
          <p:spPr>
            <a:xfrm>
              <a:off x="3119825" y="2653775"/>
              <a:ext cx="60875" cy="91225"/>
            </a:xfrm>
            <a:custGeom>
              <a:avLst/>
              <a:gdLst/>
              <a:ahLst/>
              <a:cxnLst/>
              <a:rect l="l" t="t" r="r" b="b"/>
              <a:pathLst>
                <a:path w="2435" h="3649" extrusionOk="0">
                  <a:moveTo>
                    <a:pt x="241" y="1"/>
                  </a:moveTo>
                  <a:cubicBezTo>
                    <a:pt x="135" y="1"/>
                    <a:pt x="1" y="558"/>
                    <a:pt x="1" y="1183"/>
                  </a:cubicBezTo>
                  <a:cubicBezTo>
                    <a:pt x="1" y="1470"/>
                    <a:pt x="36" y="1756"/>
                    <a:pt x="108" y="2042"/>
                  </a:cubicBezTo>
                  <a:cubicBezTo>
                    <a:pt x="144" y="2186"/>
                    <a:pt x="180" y="2293"/>
                    <a:pt x="215" y="2436"/>
                  </a:cubicBezTo>
                  <a:lnTo>
                    <a:pt x="287" y="2544"/>
                  </a:lnTo>
                  <a:cubicBezTo>
                    <a:pt x="359" y="2615"/>
                    <a:pt x="430" y="2687"/>
                    <a:pt x="466" y="2758"/>
                  </a:cubicBezTo>
                  <a:cubicBezTo>
                    <a:pt x="681" y="3009"/>
                    <a:pt x="931" y="3188"/>
                    <a:pt x="1182" y="3331"/>
                  </a:cubicBezTo>
                  <a:cubicBezTo>
                    <a:pt x="1599" y="3566"/>
                    <a:pt x="2035" y="3648"/>
                    <a:pt x="2255" y="3648"/>
                  </a:cubicBezTo>
                  <a:cubicBezTo>
                    <a:pt x="2337" y="3648"/>
                    <a:pt x="2389" y="3637"/>
                    <a:pt x="2399" y="3617"/>
                  </a:cubicBezTo>
                  <a:cubicBezTo>
                    <a:pt x="2435" y="3510"/>
                    <a:pt x="1862" y="3259"/>
                    <a:pt x="1504" y="2901"/>
                  </a:cubicBezTo>
                  <a:cubicBezTo>
                    <a:pt x="1325" y="2758"/>
                    <a:pt x="1146" y="2579"/>
                    <a:pt x="1039" y="2365"/>
                  </a:cubicBezTo>
                  <a:cubicBezTo>
                    <a:pt x="1003" y="2293"/>
                    <a:pt x="967" y="2221"/>
                    <a:pt x="931" y="2150"/>
                  </a:cubicBezTo>
                  <a:lnTo>
                    <a:pt x="895" y="2078"/>
                  </a:lnTo>
                  <a:cubicBezTo>
                    <a:pt x="860" y="2007"/>
                    <a:pt x="788" y="1899"/>
                    <a:pt x="752" y="1792"/>
                  </a:cubicBezTo>
                  <a:cubicBezTo>
                    <a:pt x="645" y="1577"/>
                    <a:pt x="573" y="1362"/>
                    <a:pt x="502" y="1112"/>
                  </a:cubicBezTo>
                  <a:cubicBezTo>
                    <a:pt x="394" y="575"/>
                    <a:pt x="359" y="2"/>
                    <a:pt x="251" y="2"/>
                  </a:cubicBezTo>
                  <a:cubicBezTo>
                    <a:pt x="248" y="1"/>
                    <a:pt x="245" y="1"/>
                    <a:pt x="241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69"/>
            <p:cNvSpPr/>
            <p:nvPr/>
          </p:nvSpPr>
          <p:spPr>
            <a:xfrm>
              <a:off x="3652275" y="2643750"/>
              <a:ext cx="321275" cy="305175"/>
            </a:xfrm>
            <a:custGeom>
              <a:avLst/>
              <a:gdLst/>
              <a:ahLst/>
              <a:cxnLst/>
              <a:rect l="l" t="t" r="r" b="b"/>
              <a:pathLst>
                <a:path w="12851" h="12207" extrusionOk="0">
                  <a:moveTo>
                    <a:pt x="10357" y="0"/>
                  </a:moveTo>
                  <a:cubicBezTo>
                    <a:pt x="10349" y="0"/>
                    <a:pt x="10345" y="3"/>
                    <a:pt x="10345" y="9"/>
                  </a:cubicBezTo>
                  <a:cubicBezTo>
                    <a:pt x="10703" y="403"/>
                    <a:pt x="11061" y="868"/>
                    <a:pt x="11383" y="1334"/>
                  </a:cubicBezTo>
                  <a:cubicBezTo>
                    <a:pt x="11956" y="2408"/>
                    <a:pt x="12278" y="3625"/>
                    <a:pt x="12278" y="4877"/>
                  </a:cubicBezTo>
                  <a:cubicBezTo>
                    <a:pt x="12278" y="5522"/>
                    <a:pt x="12207" y="6166"/>
                    <a:pt x="12063" y="6810"/>
                  </a:cubicBezTo>
                  <a:cubicBezTo>
                    <a:pt x="11920" y="7347"/>
                    <a:pt x="11741" y="7848"/>
                    <a:pt x="11455" y="8350"/>
                  </a:cubicBezTo>
                  <a:cubicBezTo>
                    <a:pt x="11347" y="8564"/>
                    <a:pt x="11204" y="8743"/>
                    <a:pt x="11097" y="8886"/>
                  </a:cubicBezTo>
                  <a:lnTo>
                    <a:pt x="10775" y="9244"/>
                  </a:lnTo>
                  <a:lnTo>
                    <a:pt x="10417" y="9495"/>
                  </a:lnTo>
                  <a:lnTo>
                    <a:pt x="10309" y="9602"/>
                  </a:lnTo>
                  <a:cubicBezTo>
                    <a:pt x="10238" y="9674"/>
                    <a:pt x="10130" y="9710"/>
                    <a:pt x="10059" y="9781"/>
                  </a:cubicBezTo>
                  <a:cubicBezTo>
                    <a:pt x="9951" y="9853"/>
                    <a:pt x="9808" y="9960"/>
                    <a:pt x="9593" y="10068"/>
                  </a:cubicBezTo>
                  <a:cubicBezTo>
                    <a:pt x="9415" y="10175"/>
                    <a:pt x="9236" y="10282"/>
                    <a:pt x="9021" y="10390"/>
                  </a:cubicBezTo>
                  <a:cubicBezTo>
                    <a:pt x="7875" y="10891"/>
                    <a:pt x="6694" y="11249"/>
                    <a:pt x="5441" y="11428"/>
                  </a:cubicBezTo>
                  <a:cubicBezTo>
                    <a:pt x="4117" y="11643"/>
                    <a:pt x="2721" y="11786"/>
                    <a:pt x="1719" y="11893"/>
                  </a:cubicBezTo>
                  <a:cubicBezTo>
                    <a:pt x="1110" y="11929"/>
                    <a:pt x="537" y="12001"/>
                    <a:pt x="0" y="12180"/>
                  </a:cubicBezTo>
                  <a:cubicBezTo>
                    <a:pt x="287" y="12197"/>
                    <a:pt x="573" y="12206"/>
                    <a:pt x="860" y="12206"/>
                  </a:cubicBezTo>
                  <a:cubicBezTo>
                    <a:pt x="1146" y="12206"/>
                    <a:pt x="1432" y="12197"/>
                    <a:pt x="1719" y="12180"/>
                  </a:cubicBezTo>
                  <a:cubicBezTo>
                    <a:pt x="2757" y="12144"/>
                    <a:pt x="4153" y="12108"/>
                    <a:pt x="5549" y="11929"/>
                  </a:cubicBezTo>
                  <a:cubicBezTo>
                    <a:pt x="6837" y="11822"/>
                    <a:pt x="8090" y="11499"/>
                    <a:pt x="9307" y="10998"/>
                  </a:cubicBezTo>
                  <a:cubicBezTo>
                    <a:pt x="9558" y="10891"/>
                    <a:pt x="9737" y="10784"/>
                    <a:pt x="9951" y="10676"/>
                  </a:cubicBezTo>
                  <a:cubicBezTo>
                    <a:pt x="10166" y="10605"/>
                    <a:pt x="10309" y="10461"/>
                    <a:pt x="10453" y="10390"/>
                  </a:cubicBezTo>
                  <a:cubicBezTo>
                    <a:pt x="10560" y="10318"/>
                    <a:pt x="10667" y="10247"/>
                    <a:pt x="10775" y="10175"/>
                  </a:cubicBezTo>
                  <a:lnTo>
                    <a:pt x="10882" y="10103"/>
                  </a:lnTo>
                  <a:lnTo>
                    <a:pt x="11240" y="9781"/>
                  </a:lnTo>
                  <a:lnTo>
                    <a:pt x="11634" y="9316"/>
                  </a:lnTo>
                  <a:cubicBezTo>
                    <a:pt x="11777" y="9137"/>
                    <a:pt x="11920" y="8922"/>
                    <a:pt x="12063" y="8672"/>
                  </a:cubicBezTo>
                  <a:cubicBezTo>
                    <a:pt x="12350" y="8135"/>
                    <a:pt x="12529" y="7526"/>
                    <a:pt x="12672" y="6918"/>
                  </a:cubicBezTo>
                  <a:cubicBezTo>
                    <a:pt x="12779" y="6238"/>
                    <a:pt x="12851" y="5522"/>
                    <a:pt x="12779" y="4842"/>
                  </a:cubicBezTo>
                  <a:cubicBezTo>
                    <a:pt x="12743" y="3517"/>
                    <a:pt x="12314" y="2264"/>
                    <a:pt x="11598" y="1155"/>
                  </a:cubicBezTo>
                  <a:cubicBezTo>
                    <a:pt x="11491" y="976"/>
                    <a:pt x="11312" y="797"/>
                    <a:pt x="11168" y="618"/>
                  </a:cubicBezTo>
                  <a:cubicBezTo>
                    <a:pt x="11025" y="475"/>
                    <a:pt x="10918" y="332"/>
                    <a:pt x="10739" y="224"/>
                  </a:cubicBezTo>
                  <a:cubicBezTo>
                    <a:pt x="10530" y="75"/>
                    <a:pt x="10396" y="0"/>
                    <a:pt x="103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69"/>
            <p:cNvSpPr/>
            <p:nvPr/>
          </p:nvSpPr>
          <p:spPr>
            <a:xfrm>
              <a:off x="1707725" y="2552700"/>
              <a:ext cx="80550" cy="129600"/>
            </a:xfrm>
            <a:custGeom>
              <a:avLst/>
              <a:gdLst/>
              <a:ahLst/>
              <a:cxnLst/>
              <a:rect l="l" t="t" r="r" b="b"/>
              <a:pathLst>
                <a:path w="3222" h="5184" extrusionOk="0">
                  <a:moveTo>
                    <a:pt x="3079" y="0"/>
                  </a:moveTo>
                  <a:cubicBezTo>
                    <a:pt x="3007" y="251"/>
                    <a:pt x="2936" y="501"/>
                    <a:pt x="2900" y="788"/>
                  </a:cubicBezTo>
                  <a:cubicBezTo>
                    <a:pt x="2792" y="1325"/>
                    <a:pt x="2649" y="1897"/>
                    <a:pt x="2470" y="2434"/>
                  </a:cubicBezTo>
                  <a:cubicBezTo>
                    <a:pt x="2291" y="2971"/>
                    <a:pt x="2041" y="3472"/>
                    <a:pt x="1754" y="3938"/>
                  </a:cubicBezTo>
                  <a:cubicBezTo>
                    <a:pt x="1647" y="4081"/>
                    <a:pt x="1540" y="4188"/>
                    <a:pt x="1432" y="4331"/>
                  </a:cubicBezTo>
                  <a:cubicBezTo>
                    <a:pt x="1396" y="4331"/>
                    <a:pt x="1361" y="4367"/>
                    <a:pt x="1325" y="4403"/>
                  </a:cubicBezTo>
                  <a:cubicBezTo>
                    <a:pt x="1289" y="4439"/>
                    <a:pt x="1217" y="4439"/>
                    <a:pt x="1182" y="4475"/>
                  </a:cubicBezTo>
                  <a:cubicBezTo>
                    <a:pt x="1146" y="4493"/>
                    <a:pt x="1101" y="4501"/>
                    <a:pt x="1056" y="4501"/>
                  </a:cubicBezTo>
                  <a:cubicBezTo>
                    <a:pt x="1012" y="4501"/>
                    <a:pt x="967" y="4493"/>
                    <a:pt x="931" y="4475"/>
                  </a:cubicBezTo>
                  <a:cubicBezTo>
                    <a:pt x="859" y="4475"/>
                    <a:pt x="752" y="4296"/>
                    <a:pt x="680" y="4045"/>
                  </a:cubicBezTo>
                  <a:cubicBezTo>
                    <a:pt x="609" y="3759"/>
                    <a:pt x="537" y="3472"/>
                    <a:pt x="537" y="3186"/>
                  </a:cubicBezTo>
                  <a:cubicBezTo>
                    <a:pt x="501" y="1933"/>
                    <a:pt x="680" y="645"/>
                    <a:pt x="537" y="645"/>
                  </a:cubicBezTo>
                  <a:cubicBezTo>
                    <a:pt x="430" y="645"/>
                    <a:pt x="108" y="1862"/>
                    <a:pt x="0" y="3186"/>
                  </a:cubicBezTo>
                  <a:cubicBezTo>
                    <a:pt x="0" y="3508"/>
                    <a:pt x="0" y="3830"/>
                    <a:pt x="36" y="4188"/>
                  </a:cubicBezTo>
                  <a:cubicBezTo>
                    <a:pt x="108" y="4546"/>
                    <a:pt x="287" y="4868"/>
                    <a:pt x="609" y="5083"/>
                  </a:cubicBezTo>
                  <a:cubicBezTo>
                    <a:pt x="754" y="5146"/>
                    <a:pt x="924" y="5184"/>
                    <a:pt x="1097" y="5184"/>
                  </a:cubicBezTo>
                  <a:cubicBezTo>
                    <a:pt x="1222" y="5184"/>
                    <a:pt x="1348" y="5164"/>
                    <a:pt x="1468" y="5119"/>
                  </a:cubicBezTo>
                  <a:cubicBezTo>
                    <a:pt x="1540" y="5083"/>
                    <a:pt x="1647" y="5047"/>
                    <a:pt x="1718" y="4976"/>
                  </a:cubicBezTo>
                  <a:cubicBezTo>
                    <a:pt x="1790" y="4940"/>
                    <a:pt x="1862" y="4868"/>
                    <a:pt x="1933" y="4797"/>
                  </a:cubicBezTo>
                  <a:cubicBezTo>
                    <a:pt x="2112" y="4654"/>
                    <a:pt x="2220" y="4475"/>
                    <a:pt x="2327" y="4260"/>
                  </a:cubicBezTo>
                  <a:cubicBezTo>
                    <a:pt x="2613" y="3723"/>
                    <a:pt x="2828" y="3150"/>
                    <a:pt x="2971" y="2542"/>
                  </a:cubicBezTo>
                  <a:cubicBezTo>
                    <a:pt x="3114" y="1969"/>
                    <a:pt x="3186" y="1361"/>
                    <a:pt x="3222" y="752"/>
                  </a:cubicBezTo>
                  <a:cubicBezTo>
                    <a:pt x="3222" y="322"/>
                    <a:pt x="3150" y="0"/>
                    <a:pt x="30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69"/>
            <p:cNvSpPr/>
            <p:nvPr/>
          </p:nvSpPr>
          <p:spPr>
            <a:xfrm>
              <a:off x="2127425" y="1795425"/>
              <a:ext cx="665800" cy="130900"/>
            </a:xfrm>
            <a:custGeom>
              <a:avLst/>
              <a:gdLst/>
              <a:ahLst/>
              <a:cxnLst/>
              <a:rect l="l" t="t" r="r" b="b"/>
              <a:pathLst>
                <a:path w="26632" h="5236" extrusionOk="0">
                  <a:moveTo>
                    <a:pt x="4234" y="0"/>
                  </a:moveTo>
                  <a:cubicBezTo>
                    <a:pt x="3446" y="0"/>
                    <a:pt x="2641" y="80"/>
                    <a:pt x="1861" y="260"/>
                  </a:cubicBezTo>
                  <a:cubicBezTo>
                    <a:pt x="1432" y="331"/>
                    <a:pt x="1002" y="474"/>
                    <a:pt x="609" y="689"/>
                  </a:cubicBezTo>
                  <a:cubicBezTo>
                    <a:pt x="394" y="797"/>
                    <a:pt x="215" y="940"/>
                    <a:pt x="107" y="1154"/>
                  </a:cubicBezTo>
                  <a:cubicBezTo>
                    <a:pt x="0" y="1369"/>
                    <a:pt x="0" y="1584"/>
                    <a:pt x="107" y="1799"/>
                  </a:cubicBezTo>
                  <a:cubicBezTo>
                    <a:pt x="286" y="2121"/>
                    <a:pt x="537" y="2371"/>
                    <a:pt x="823" y="2550"/>
                  </a:cubicBezTo>
                  <a:cubicBezTo>
                    <a:pt x="1038" y="2694"/>
                    <a:pt x="1253" y="2837"/>
                    <a:pt x="1468" y="2944"/>
                  </a:cubicBezTo>
                  <a:cubicBezTo>
                    <a:pt x="1682" y="3052"/>
                    <a:pt x="1897" y="3159"/>
                    <a:pt x="2112" y="3195"/>
                  </a:cubicBezTo>
                  <a:cubicBezTo>
                    <a:pt x="2112" y="3195"/>
                    <a:pt x="1933" y="3052"/>
                    <a:pt x="1575" y="2837"/>
                  </a:cubicBezTo>
                  <a:cubicBezTo>
                    <a:pt x="1432" y="2694"/>
                    <a:pt x="1217" y="2550"/>
                    <a:pt x="1002" y="2371"/>
                  </a:cubicBezTo>
                  <a:cubicBezTo>
                    <a:pt x="752" y="2193"/>
                    <a:pt x="537" y="1942"/>
                    <a:pt x="394" y="1691"/>
                  </a:cubicBezTo>
                  <a:cubicBezTo>
                    <a:pt x="322" y="1548"/>
                    <a:pt x="322" y="1405"/>
                    <a:pt x="394" y="1298"/>
                  </a:cubicBezTo>
                  <a:cubicBezTo>
                    <a:pt x="501" y="1154"/>
                    <a:pt x="644" y="1047"/>
                    <a:pt x="788" y="975"/>
                  </a:cubicBezTo>
                  <a:cubicBezTo>
                    <a:pt x="1146" y="832"/>
                    <a:pt x="1539" y="689"/>
                    <a:pt x="1969" y="653"/>
                  </a:cubicBezTo>
                  <a:cubicBezTo>
                    <a:pt x="2652" y="544"/>
                    <a:pt x="3357" y="497"/>
                    <a:pt x="4050" y="497"/>
                  </a:cubicBezTo>
                  <a:cubicBezTo>
                    <a:pt x="4265" y="497"/>
                    <a:pt x="4478" y="502"/>
                    <a:pt x="4689" y="510"/>
                  </a:cubicBezTo>
                  <a:lnTo>
                    <a:pt x="7481" y="689"/>
                  </a:lnTo>
                  <a:lnTo>
                    <a:pt x="8770" y="725"/>
                  </a:lnTo>
                  <a:lnTo>
                    <a:pt x="9915" y="868"/>
                  </a:lnTo>
                  <a:lnTo>
                    <a:pt x="12242" y="1083"/>
                  </a:lnTo>
                  <a:lnTo>
                    <a:pt x="12886" y="1119"/>
                  </a:lnTo>
                  <a:cubicBezTo>
                    <a:pt x="13316" y="1119"/>
                    <a:pt x="13888" y="1262"/>
                    <a:pt x="14604" y="1369"/>
                  </a:cubicBezTo>
                  <a:cubicBezTo>
                    <a:pt x="16287" y="1620"/>
                    <a:pt x="18005" y="1942"/>
                    <a:pt x="19687" y="2371"/>
                  </a:cubicBezTo>
                  <a:cubicBezTo>
                    <a:pt x="21334" y="2801"/>
                    <a:pt x="22980" y="3410"/>
                    <a:pt x="24520" y="4161"/>
                  </a:cubicBezTo>
                  <a:lnTo>
                    <a:pt x="24985" y="4376"/>
                  </a:lnTo>
                  <a:lnTo>
                    <a:pt x="25379" y="4591"/>
                  </a:lnTo>
                  <a:lnTo>
                    <a:pt x="26023" y="4949"/>
                  </a:lnTo>
                  <a:cubicBezTo>
                    <a:pt x="26202" y="5056"/>
                    <a:pt x="26417" y="5163"/>
                    <a:pt x="26631" y="5235"/>
                  </a:cubicBezTo>
                  <a:cubicBezTo>
                    <a:pt x="26488" y="5056"/>
                    <a:pt x="26309" y="4913"/>
                    <a:pt x="26130" y="4806"/>
                  </a:cubicBezTo>
                  <a:lnTo>
                    <a:pt x="25486" y="4412"/>
                  </a:lnTo>
                  <a:lnTo>
                    <a:pt x="25092" y="4161"/>
                  </a:lnTo>
                  <a:lnTo>
                    <a:pt x="24663" y="3911"/>
                  </a:lnTo>
                  <a:cubicBezTo>
                    <a:pt x="23124" y="3052"/>
                    <a:pt x="21477" y="2371"/>
                    <a:pt x="19795" y="1870"/>
                  </a:cubicBezTo>
                  <a:cubicBezTo>
                    <a:pt x="18112" y="1369"/>
                    <a:pt x="16430" y="975"/>
                    <a:pt x="14712" y="689"/>
                  </a:cubicBezTo>
                  <a:cubicBezTo>
                    <a:pt x="13996" y="582"/>
                    <a:pt x="13423" y="439"/>
                    <a:pt x="12994" y="403"/>
                  </a:cubicBezTo>
                  <a:lnTo>
                    <a:pt x="12349" y="331"/>
                  </a:lnTo>
                  <a:lnTo>
                    <a:pt x="9951" y="188"/>
                  </a:lnTo>
                  <a:lnTo>
                    <a:pt x="8806" y="81"/>
                  </a:lnTo>
                  <a:lnTo>
                    <a:pt x="7517" y="81"/>
                  </a:lnTo>
                  <a:lnTo>
                    <a:pt x="4689" y="9"/>
                  </a:lnTo>
                  <a:cubicBezTo>
                    <a:pt x="4538" y="3"/>
                    <a:pt x="4386" y="0"/>
                    <a:pt x="4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69"/>
            <p:cNvSpPr/>
            <p:nvPr/>
          </p:nvSpPr>
          <p:spPr>
            <a:xfrm>
              <a:off x="2061200" y="1849475"/>
              <a:ext cx="83250" cy="57150"/>
            </a:xfrm>
            <a:custGeom>
              <a:avLst/>
              <a:gdLst/>
              <a:ahLst/>
              <a:cxnLst/>
              <a:rect l="l" t="t" r="r" b="b"/>
              <a:pathLst>
                <a:path w="3330" h="2286" extrusionOk="0">
                  <a:moveTo>
                    <a:pt x="1904" y="1"/>
                  </a:moveTo>
                  <a:cubicBezTo>
                    <a:pt x="1751" y="1"/>
                    <a:pt x="1592" y="10"/>
                    <a:pt x="1432" y="31"/>
                  </a:cubicBezTo>
                  <a:cubicBezTo>
                    <a:pt x="1217" y="31"/>
                    <a:pt x="1003" y="66"/>
                    <a:pt x="824" y="138"/>
                  </a:cubicBezTo>
                  <a:cubicBezTo>
                    <a:pt x="609" y="209"/>
                    <a:pt x="394" y="317"/>
                    <a:pt x="251" y="460"/>
                  </a:cubicBezTo>
                  <a:cubicBezTo>
                    <a:pt x="143" y="532"/>
                    <a:pt x="72" y="639"/>
                    <a:pt x="0" y="746"/>
                  </a:cubicBezTo>
                  <a:cubicBezTo>
                    <a:pt x="0" y="854"/>
                    <a:pt x="0" y="961"/>
                    <a:pt x="0" y="1069"/>
                  </a:cubicBezTo>
                  <a:cubicBezTo>
                    <a:pt x="36" y="1140"/>
                    <a:pt x="72" y="1212"/>
                    <a:pt x="72" y="1319"/>
                  </a:cubicBezTo>
                  <a:cubicBezTo>
                    <a:pt x="108" y="1355"/>
                    <a:pt x="179" y="1427"/>
                    <a:pt x="215" y="1462"/>
                  </a:cubicBezTo>
                  <a:cubicBezTo>
                    <a:pt x="322" y="1605"/>
                    <a:pt x="466" y="1677"/>
                    <a:pt x="609" y="1749"/>
                  </a:cubicBezTo>
                  <a:cubicBezTo>
                    <a:pt x="931" y="1928"/>
                    <a:pt x="1325" y="2071"/>
                    <a:pt x="1718" y="2142"/>
                  </a:cubicBezTo>
                  <a:cubicBezTo>
                    <a:pt x="2220" y="2238"/>
                    <a:pt x="2737" y="2286"/>
                    <a:pt x="3036" y="2286"/>
                  </a:cubicBezTo>
                  <a:cubicBezTo>
                    <a:pt x="3186" y="2286"/>
                    <a:pt x="3281" y="2274"/>
                    <a:pt x="3293" y="2250"/>
                  </a:cubicBezTo>
                  <a:cubicBezTo>
                    <a:pt x="3329" y="2142"/>
                    <a:pt x="2542" y="1892"/>
                    <a:pt x="1826" y="1641"/>
                  </a:cubicBezTo>
                  <a:cubicBezTo>
                    <a:pt x="1504" y="1498"/>
                    <a:pt x="1217" y="1355"/>
                    <a:pt x="931" y="1176"/>
                  </a:cubicBezTo>
                  <a:cubicBezTo>
                    <a:pt x="752" y="1033"/>
                    <a:pt x="716" y="961"/>
                    <a:pt x="716" y="961"/>
                  </a:cubicBezTo>
                  <a:cubicBezTo>
                    <a:pt x="716" y="961"/>
                    <a:pt x="716" y="961"/>
                    <a:pt x="716" y="925"/>
                  </a:cubicBezTo>
                  <a:cubicBezTo>
                    <a:pt x="967" y="746"/>
                    <a:pt x="1217" y="603"/>
                    <a:pt x="1539" y="532"/>
                  </a:cubicBezTo>
                  <a:cubicBezTo>
                    <a:pt x="2255" y="317"/>
                    <a:pt x="3043" y="317"/>
                    <a:pt x="3043" y="209"/>
                  </a:cubicBezTo>
                  <a:cubicBezTo>
                    <a:pt x="3072" y="152"/>
                    <a:pt x="2542" y="1"/>
                    <a:pt x="19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69"/>
            <p:cNvSpPr/>
            <p:nvPr/>
          </p:nvSpPr>
          <p:spPr>
            <a:xfrm>
              <a:off x="1824950" y="1908400"/>
              <a:ext cx="274750" cy="279225"/>
            </a:xfrm>
            <a:custGeom>
              <a:avLst/>
              <a:gdLst/>
              <a:ahLst/>
              <a:cxnLst/>
              <a:rect l="l" t="t" r="r" b="b"/>
              <a:pathLst>
                <a:path w="10990" h="11169" extrusionOk="0">
                  <a:moveTo>
                    <a:pt x="10632" y="0"/>
                  </a:moveTo>
                  <a:cubicBezTo>
                    <a:pt x="10345" y="0"/>
                    <a:pt x="10023" y="36"/>
                    <a:pt x="9701" y="108"/>
                  </a:cubicBezTo>
                  <a:cubicBezTo>
                    <a:pt x="8770" y="322"/>
                    <a:pt x="7911" y="716"/>
                    <a:pt x="7088" y="1253"/>
                  </a:cubicBezTo>
                  <a:cubicBezTo>
                    <a:pt x="6300" y="1790"/>
                    <a:pt x="5549" y="2398"/>
                    <a:pt x="4869" y="3043"/>
                  </a:cubicBezTo>
                  <a:cubicBezTo>
                    <a:pt x="4582" y="3329"/>
                    <a:pt x="4367" y="3580"/>
                    <a:pt x="4188" y="3723"/>
                  </a:cubicBezTo>
                  <a:cubicBezTo>
                    <a:pt x="4045" y="3902"/>
                    <a:pt x="3974" y="3973"/>
                    <a:pt x="3974" y="3973"/>
                  </a:cubicBezTo>
                  <a:lnTo>
                    <a:pt x="3723" y="4260"/>
                  </a:lnTo>
                  <a:cubicBezTo>
                    <a:pt x="3580" y="4439"/>
                    <a:pt x="3401" y="4689"/>
                    <a:pt x="3150" y="5011"/>
                  </a:cubicBezTo>
                  <a:cubicBezTo>
                    <a:pt x="2578" y="5763"/>
                    <a:pt x="2077" y="6551"/>
                    <a:pt x="1611" y="7374"/>
                  </a:cubicBezTo>
                  <a:cubicBezTo>
                    <a:pt x="1110" y="8197"/>
                    <a:pt x="716" y="9056"/>
                    <a:pt x="358" y="9915"/>
                  </a:cubicBezTo>
                  <a:cubicBezTo>
                    <a:pt x="179" y="10309"/>
                    <a:pt x="36" y="10739"/>
                    <a:pt x="0" y="11168"/>
                  </a:cubicBezTo>
                  <a:cubicBezTo>
                    <a:pt x="251" y="10810"/>
                    <a:pt x="466" y="10416"/>
                    <a:pt x="645" y="10058"/>
                  </a:cubicBezTo>
                  <a:cubicBezTo>
                    <a:pt x="1074" y="9235"/>
                    <a:pt x="1540" y="8412"/>
                    <a:pt x="2077" y="7660"/>
                  </a:cubicBezTo>
                  <a:cubicBezTo>
                    <a:pt x="2613" y="6801"/>
                    <a:pt x="3222" y="6014"/>
                    <a:pt x="3723" y="5405"/>
                  </a:cubicBezTo>
                  <a:cubicBezTo>
                    <a:pt x="3938" y="5119"/>
                    <a:pt x="4153" y="4904"/>
                    <a:pt x="4296" y="4725"/>
                  </a:cubicBezTo>
                  <a:lnTo>
                    <a:pt x="4546" y="4474"/>
                  </a:lnTo>
                  <a:cubicBezTo>
                    <a:pt x="4546" y="4474"/>
                    <a:pt x="4618" y="4367"/>
                    <a:pt x="4761" y="4224"/>
                  </a:cubicBezTo>
                  <a:cubicBezTo>
                    <a:pt x="4904" y="4045"/>
                    <a:pt x="5119" y="3794"/>
                    <a:pt x="5370" y="3544"/>
                  </a:cubicBezTo>
                  <a:cubicBezTo>
                    <a:pt x="5978" y="2864"/>
                    <a:pt x="6658" y="2255"/>
                    <a:pt x="7410" y="1718"/>
                  </a:cubicBezTo>
                  <a:cubicBezTo>
                    <a:pt x="8126" y="1146"/>
                    <a:pt x="8949" y="716"/>
                    <a:pt x="9772" y="394"/>
                  </a:cubicBezTo>
                  <a:cubicBezTo>
                    <a:pt x="10059" y="287"/>
                    <a:pt x="10381" y="215"/>
                    <a:pt x="10667" y="143"/>
                  </a:cubicBezTo>
                  <a:cubicBezTo>
                    <a:pt x="10882" y="72"/>
                    <a:pt x="10989" y="36"/>
                    <a:pt x="109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69"/>
            <p:cNvSpPr/>
            <p:nvPr/>
          </p:nvSpPr>
          <p:spPr>
            <a:xfrm>
              <a:off x="3153825" y="2821150"/>
              <a:ext cx="8975" cy="4500"/>
            </a:xfrm>
            <a:custGeom>
              <a:avLst/>
              <a:gdLst/>
              <a:ahLst/>
              <a:cxnLst/>
              <a:rect l="l" t="t" r="r" b="b"/>
              <a:pathLst>
                <a:path w="359" h="180" extrusionOk="0">
                  <a:moveTo>
                    <a:pt x="1" y="180"/>
                  </a:moveTo>
                  <a:cubicBezTo>
                    <a:pt x="216" y="72"/>
                    <a:pt x="359" y="1"/>
                    <a:pt x="359" y="1"/>
                  </a:cubicBezTo>
                  <a:cubicBezTo>
                    <a:pt x="359" y="1"/>
                    <a:pt x="216" y="72"/>
                    <a:pt x="1" y="18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69"/>
            <p:cNvSpPr/>
            <p:nvPr/>
          </p:nvSpPr>
          <p:spPr>
            <a:xfrm>
              <a:off x="1759625" y="2609075"/>
              <a:ext cx="2177250" cy="385150"/>
            </a:xfrm>
            <a:custGeom>
              <a:avLst/>
              <a:gdLst/>
              <a:ahLst/>
              <a:cxnLst/>
              <a:rect l="l" t="t" r="r" b="b"/>
              <a:pathLst>
                <a:path w="87090" h="15406" extrusionOk="0">
                  <a:moveTo>
                    <a:pt x="19115" y="11168"/>
                  </a:moveTo>
                  <a:lnTo>
                    <a:pt x="19115" y="11168"/>
                  </a:lnTo>
                  <a:cubicBezTo>
                    <a:pt x="19115" y="11168"/>
                    <a:pt x="19115" y="11168"/>
                    <a:pt x="19115" y="11168"/>
                  </a:cubicBezTo>
                  <a:cubicBezTo>
                    <a:pt x="19115" y="11168"/>
                    <a:pt x="19115" y="11168"/>
                    <a:pt x="19115" y="11168"/>
                  </a:cubicBezTo>
                  <a:close/>
                  <a:moveTo>
                    <a:pt x="1182" y="0"/>
                  </a:moveTo>
                  <a:cubicBezTo>
                    <a:pt x="967" y="1361"/>
                    <a:pt x="645" y="2685"/>
                    <a:pt x="0" y="2971"/>
                  </a:cubicBezTo>
                  <a:cubicBezTo>
                    <a:pt x="108" y="6050"/>
                    <a:pt x="502" y="11097"/>
                    <a:pt x="1933" y="12528"/>
                  </a:cubicBezTo>
                  <a:cubicBezTo>
                    <a:pt x="3422" y="14017"/>
                    <a:pt x="8717" y="14530"/>
                    <a:pt x="12309" y="14530"/>
                  </a:cubicBezTo>
                  <a:cubicBezTo>
                    <a:pt x="13728" y="14530"/>
                    <a:pt x="14881" y="14450"/>
                    <a:pt x="15428" y="14318"/>
                  </a:cubicBezTo>
                  <a:cubicBezTo>
                    <a:pt x="15958" y="14178"/>
                    <a:pt x="16443" y="14117"/>
                    <a:pt x="16957" y="14117"/>
                  </a:cubicBezTo>
                  <a:cubicBezTo>
                    <a:pt x="18285" y="14117"/>
                    <a:pt x="19809" y="14528"/>
                    <a:pt x="22802" y="15070"/>
                  </a:cubicBezTo>
                  <a:cubicBezTo>
                    <a:pt x="24042" y="15293"/>
                    <a:pt x="25390" y="15405"/>
                    <a:pt x="26691" y="15405"/>
                  </a:cubicBezTo>
                  <a:cubicBezTo>
                    <a:pt x="29784" y="15405"/>
                    <a:pt x="32617" y="14769"/>
                    <a:pt x="33146" y="13459"/>
                  </a:cubicBezTo>
                  <a:cubicBezTo>
                    <a:pt x="33934" y="11562"/>
                    <a:pt x="26238" y="10631"/>
                    <a:pt x="26238" y="10631"/>
                  </a:cubicBezTo>
                  <a:lnTo>
                    <a:pt x="28815" y="9951"/>
                  </a:lnTo>
                  <a:cubicBezTo>
                    <a:pt x="30748" y="10452"/>
                    <a:pt x="32681" y="11061"/>
                    <a:pt x="34507" y="11848"/>
                  </a:cubicBezTo>
                  <a:cubicBezTo>
                    <a:pt x="36497" y="12750"/>
                    <a:pt x="40271" y="13436"/>
                    <a:pt x="44091" y="13436"/>
                  </a:cubicBezTo>
                  <a:cubicBezTo>
                    <a:pt x="44667" y="13436"/>
                    <a:pt x="45245" y="13420"/>
                    <a:pt x="45818" y="13388"/>
                  </a:cubicBezTo>
                  <a:cubicBezTo>
                    <a:pt x="50184" y="13101"/>
                    <a:pt x="50936" y="11097"/>
                    <a:pt x="50936" y="11097"/>
                  </a:cubicBezTo>
                  <a:lnTo>
                    <a:pt x="50936" y="11097"/>
                  </a:lnTo>
                  <a:cubicBezTo>
                    <a:pt x="50661" y="13384"/>
                    <a:pt x="57507" y="14390"/>
                    <a:pt x="65275" y="14390"/>
                  </a:cubicBezTo>
                  <a:cubicBezTo>
                    <a:pt x="73676" y="14390"/>
                    <a:pt x="83157" y="13213"/>
                    <a:pt x="85872" y="11204"/>
                  </a:cubicBezTo>
                  <a:cubicBezTo>
                    <a:pt x="86302" y="10846"/>
                    <a:pt x="86731" y="10452"/>
                    <a:pt x="87089" y="10023"/>
                  </a:cubicBezTo>
                  <a:lnTo>
                    <a:pt x="87089" y="10023"/>
                  </a:lnTo>
                  <a:cubicBezTo>
                    <a:pt x="86588" y="10094"/>
                    <a:pt x="86015" y="10202"/>
                    <a:pt x="85335" y="10309"/>
                  </a:cubicBezTo>
                  <a:cubicBezTo>
                    <a:pt x="85013" y="10524"/>
                    <a:pt x="84655" y="10739"/>
                    <a:pt x="84297" y="10882"/>
                  </a:cubicBezTo>
                  <a:cubicBezTo>
                    <a:pt x="81512" y="12175"/>
                    <a:pt x="74382" y="12708"/>
                    <a:pt x="67837" y="12708"/>
                  </a:cubicBezTo>
                  <a:cubicBezTo>
                    <a:pt x="61515" y="12708"/>
                    <a:pt x="55737" y="12210"/>
                    <a:pt x="54945" y="11419"/>
                  </a:cubicBezTo>
                  <a:cubicBezTo>
                    <a:pt x="53693" y="10202"/>
                    <a:pt x="55089" y="9128"/>
                    <a:pt x="55769" y="8663"/>
                  </a:cubicBezTo>
                  <a:lnTo>
                    <a:pt x="55769" y="8663"/>
                  </a:lnTo>
                  <a:cubicBezTo>
                    <a:pt x="55143" y="9016"/>
                    <a:pt x="53753" y="9680"/>
                    <a:pt x="52540" y="9680"/>
                  </a:cubicBezTo>
                  <a:cubicBezTo>
                    <a:pt x="52157" y="9680"/>
                    <a:pt x="51791" y="9614"/>
                    <a:pt x="51473" y="9450"/>
                  </a:cubicBezTo>
                  <a:cubicBezTo>
                    <a:pt x="49827" y="8591"/>
                    <a:pt x="47644" y="4797"/>
                    <a:pt x="47643" y="4797"/>
                  </a:cubicBezTo>
                  <a:lnTo>
                    <a:pt x="47643" y="4797"/>
                  </a:lnTo>
                  <a:cubicBezTo>
                    <a:pt x="47643" y="4797"/>
                    <a:pt x="48121" y="6529"/>
                    <a:pt x="47086" y="6529"/>
                  </a:cubicBezTo>
                  <a:cubicBezTo>
                    <a:pt x="46987" y="6529"/>
                    <a:pt x="46876" y="6513"/>
                    <a:pt x="46748" y="6479"/>
                  </a:cubicBezTo>
                  <a:cubicBezTo>
                    <a:pt x="45245" y="6050"/>
                    <a:pt x="43778" y="3759"/>
                    <a:pt x="43778" y="3759"/>
                  </a:cubicBezTo>
                  <a:cubicBezTo>
                    <a:pt x="42632" y="5298"/>
                    <a:pt x="41164" y="6515"/>
                    <a:pt x="39482" y="7410"/>
                  </a:cubicBezTo>
                  <a:cubicBezTo>
                    <a:pt x="39482" y="7410"/>
                    <a:pt x="39628" y="7407"/>
                    <a:pt x="39883" y="7407"/>
                  </a:cubicBezTo>
                  <a:cubicBezTo>
                    <a:pt x="41541" y="7407"/>
                    <a:pt x="47822" y="7515"/>
                    <a:pt x="48753" y="9128"/>
                  </a:cubicBezTo>
                  <a:cubicBezTo>
                    <a:pt x="49400" y="10272"/>
                    <a:pt x="46588" y="11012"/>
                    <a:pt x="42989" y="11012"/>
                  </a:cubicBezTo>
                  <a:cubicBezTo>
                    <a:pt x="40618" y="11012"/>
                    <a:pt x="37905" y="10691"/>
                    <a:pt x="35616" y="9951"/>
                  </a:cubicBezTo>
                  <a:cubicBezTo>
                    <a:pt x="29818" y="8054"/>
                    <a:pt x="30247" y="7804"/>
                    <a:pt x="30247" y="5656"/>
                  </a:cubicBezTo>
                  <a:cubicBezTo>
                    <a:pt x="30247" y="4654"/>
                    <a:pt x="30426" y="3687"/>
                    <a:pt x="30748" y="2721"/>
                  </a:cubicBezTo>
                  <a:cubicBezTo>
                    <a:pt x="30498" y="2363"/>
                    <a:pt x="30319" y="1933"/>
                    <a:pt x="30247" y="1504"/>
                  </a:cubicBezTo>
                  <a:cubicBezTo>
                    <a:pt x="29495" y="2506"/>
                    <a:pt x="28636" y="3437"/>
                    <a:pt x="27670" y="4224"/>
                  </a:cubicBezTo>
                  <a:cubicBezTo>
                    <a:pt x="26775" y="6443"/>
                    <a:pt x="25594" y="8484"/>
                    <a:pt x="24126" y="9200"/>
                  </a:cubicBezTo>
                  <a:cubicBezTo>
                    <a:pt x="20606" y="11013"/>
                    <a:pt x="19135" y="11166"/>
                    <a:pt x="19115" y="11168"/>
                  </a:cubicBezTo>
                  <a:lnTo>
                    <a:pt x="19115" y="11168"/>
                  </a:lnTo>
                  <a:cubicBezTo>
                    <a:pt x="19142" y="11166"/>
                    <a:pt x="21851" y="10896"/>
                    <a:pt x="24600" y="10896"/>
                  </a:cubicBezTo>
                  <a:cubicBezTo>
                    <a:pt x="26642" y="10896"/>
                    <a:pt x="28706" y="11045"/>
                    <a:pt x="29710" y="11562"/>
                  </a:cubicBezTo>
                  <a:cubicBezTo>
                    <a:pt x="32001" y="12690"/>
                    <a:pt x="28673" y="14113"/>
                    <a:pt x="23940" y="14113"/>
                  </a:cubicBezTo>
                  <a:cubicBezTo>
                    <a:pt x="23719" y="14113"/>
                    <a:pt x="23494" y="14110"/>
                    <a:pt x="23267" y="14103"/>
                  </a:cubicBezTo>
                  <a:cubicBezTo>
                    <a:pt x="18148" y="13960"/>
                    <a:pt x="16430" y="11956"/>
                    <a:pt x="16430" y="11956"/>
                  </a:cubicBezTo>
                  <a:cubicBezTo>
                    <a:pt x="16430" y="11956"/>
                    <a:pt x="14855" y="12207"/>
                    <a:pt x="12912" y="12207"/>
                  </a:cubicBezTo>
                  <a:cubicBezTo>
                    <a:pt x="10840" y="12207"/>
                    <a:pt x="8350" y="11921"/>
                    <a:pt x="6909" y="10739"/>
                  </a:cubicBezTo>
                  <a:cubicBezTo>
                    <a:pt x="5370" y="9522"/>
                    <a:pt x="3866" y="5549"/>
                    <a:pt x="2828" y="2148"/>
                  </a:cubicBezTo>
                  <a:cubicBezTo>
                    <a:pt x="2220" y="1468"/>
                    <a:pt x="1683" y="752"/>
                    <a:pt x="11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69"/>
            <p:cNvSpPr/>
            <p:nvPr/>
          </p:nvSpPr>
          <p:spPr>
            <a:xfrm>
              <a:off x="2394075" y="1895475"/>
              <a:ext cx="141425" cy="64850"/>
            </a:xfrm>
            <a:custGeom>
              <a:avLst/>
              <a:gdLst/>
              <a:ahLst/>
              <a:cxnLst/>
              <a:rect l="l" t="t" r="r" b="b"/>
              <a:pathLst>
                <a:path w="5657" h="2594" extrusionOk="0">
                  <a:moveTo>
                    <a:pt x="2828" y="0"/>
                  </a:moveTo>
                  <a:cubicBezTo>
                    <a:pt x="2489" y="0"/>
                    <a:pt x="2146" y="71"/>
                    <a:pt x="1827" y="231"/>
                  </a:cubicBezTo>
                  <a:cubicBezTo>
                    <a:pt x="1755" y="231"/>
                    <a:pt x="1719" y="302"/>
                    <a:pt x="1683" y="338"/>
                  </a:cubicBezTo>
                  <a:cubicBezTo>
                    <a:pt x="1612" y="410"/>
                    <a:pt x="1576" y="446"/>
                    <a:pt x="1540" y="517"/>
                  </a:cubicBezTo>
                  <a:cubicBezTo>
                    <a:pt x="1504" y="589"/>
                    <a:pt x="1504" y="660"/>
                    <a:pt x="1504" y="696"/>
                  </a:cubicBezTo>
                  <a:cubicBezTo>
                    <a:pt x="1504" y="768"/>
                    <a:pt x="1504" y="804"/>
                    <a:pt x="1504" y="875"/>
                  </a:cubicBezTo>
                  <a:cubicBezTo>
                    <a:pt x="1504" y="903"/>
                    <a:pt x="1510" y="936"/>
                    <a:pt x="1520" y="970"/>
                  </a:cubicBezTo>
                  <a:lnTo>
                    <a:pt x="1520" y="970"/>
                  </a:lnTo>
                  <a:cubicBezTo>
                    <a:pt x="1412" y="947"/>
                    <a:pt x="1300" y="935"/>
                    <a:pt x="1187" y="935"/>
                  </a:cubicBezTo>
                  <a:cubicBezTo>
                    <a:pt x="866" y="935"/>
                    <a:pt x="541" y="1030"/>
                    <a:pt x="287" y="1233"/>
                  </a:cubicBezTo>
                  <a:lnTo>
                    <a:pt x="144" y="1340"/>
                  </a:lnTo>
                  <a:lnTo>
                    <a:pt x="73" y="1412"/>
                  </a:lnTo>
                  <a:cubicBezTo>
                    <a:pt x="37" y="1448"/>
                    <a:pt x="1" y="1448"/>
                    <a:pt x="37" y="1484"/>
                  </a:cubicBezTo>
                  <a:lnTo>
                    <a:pt x="252" y="1770"/>
                  </a:lnTo>
                  <a:cubicBezTo>
                    <a:pt x="323" y="1877"/>
                    <a:pt x="466" y="1985"/>
                    <a:pt x="574" y="2092"/>
                  </a:cubicBezTo>
                  <a:cubicBezTo>
                    <a:pt x="717" y="2164"/>
                    <a:pt x="824" y="2235"/>
                    <a:pt x="967" y="2271"/>
                  </a:cubicBezTo>
                  <a:cubicBezTo>
                    <a:pt x="967" y="2271"/>
                    <a:pt x="896" y="2164"/>
                    <a:pt x="681" y="1985"/>
                  </a:cubicBezTo>
                  <a:cubicBezTo>
                    <a:pt x="609" y="1949"/>
                    <a:pt x="574" y="1913"/>
                    <a:pt x="538" y="1842"/>
                  </a:cubicBezTo>
                  <a:cubicBezTo>
                    <a:pt x="466" y="1806"/>
                    <a:pt x="431" y="1734"/>
                    <a:pt x="395" y="1698"/>
                  </a:cubicBezTo>
                  <a:lnTo>
                    <a:pt x="287" y="1519"/>
                  </a:lnTo>
                  <a:cubicBezTo>
                    <a:pt x="287" y="1484"/>
                    <a:pt x="359" y="1484"/>
                    <a:pt x="431" y="1412"/>
                  </a:cubicBezTo>
                  <a:cubicBezTo>
                    <a:pt x="653" y="1264"/>
                    <a:pt x="927" y="1184"/>
                    <a:pt x="1192" y="1184"/>
                  </a:cubicBezTo>
                  <a:cubicBezTo>
                    <a:pt x="1312" y="1184"/>
                    <a:pt x="1429" y="1200"/>
                    <a:pt x="1540" y="1233"/>
                  </a:cubicBezTo>
                  <a:cubicBezTo>
                    <a:pt x="1609" y="1254"/>
                    <a:pt x="1676" y="1278"/>
                    <a:pt x="1742" y="1307"/>
                  </a:cubicBezTo>
                  <a:lnTo>
                    <a:pt x="1742" y="1307"/>
                  </a:lnTo>
                  <a:cubicBezTo>
                    <a:pt x="1767" y="1332"/>
                    <a:pt x="1795" y="1355"/>
                    <a:pt x="1827" y="1376"/>
                  </a:cubicBezTo>
                  <a:cubicBezTo>
                    <a:pt x="2005" y="1591"/>
                    <a:pt x="2220" y="1734"/>
                    <a:pt x="2471" y="1877"/>
                  </a:cubicBezTo>
                  <a:lnTo>
                    <a:pt x="3580" y="2593"/>
                  </a:lnTo>
                  <a:lnTo>
                    <a:pt x="2686" y="1627"/>
                  </a:lnTo>
                  <a:cubicBezTo>
                    <a:pt x="2680" y="1620"/>
                    <a:pt x="2674" y="1614"/>
                    <a:pt x="2669" y="1608"/>
                  </a:cubicBezTo>
                  <a:lnTo>
                    <a:pt x="2669" y="1608"/>
                  </a:lnTo>
                  <a:lnTo>
                    <a:pt x="2686" y="1591"/>
                  </a:lnTo>
                  <a:cubicBezTo>
                    <a:pt x="2662" y="1579"/>
                    <a:pt x="2639" y="1567"/>
                    <a:pt x="2617" y="1554"/>
                  </a:cubicBezTo>
                  <a:lnTo>
                    <a:pt x="2617" y="1554"/>
                  </a:lnTo>
                  <a:cubicBezTo>
                    <a:pt x="2509" y="1444"/>
                    <a:pt x="2387" y="1349"/>
                    <a:pt x="2256" y="1267"/>
                  </a:cubicBezTo>
                  <a:lnTo>
                    <a:pt x="2256" y="1267"/>
                  </a:lnTo>
                  <a:cubicBezTo>
                    <a:pt x="2208" y="1221"/>
                    <a:pt x="2160" y="1173"/>
                    <a:pt x="2113" y="1126"/>
                  </a:cubicBezTo>
                  <a:cubicBezTo>
                    <a:pt x="2041" y="1090"/>
                    <a:pt x="2005" y="1018"/>
                    <a:pt x="1970" y="947"/>
                  </a:cubicBezTo>
                  <a:cubicBezTo>
                    <a:pt x="1934" y="875"/>
                    <a:pt x="1898" y="839"/>
                    <a:pt x="1898" y="804"/>
                  </a:cubicBezTo>
                  <a:cubicBezTo>
                    <a:pt x="1862" y="660"/>
                    <a:pt x="1934" y="553"/>
                    <a:pt x="2041" y="517"/>
                  </a:cubicBezTo>
                  <a:cubicBezTo>
                    <a:pt x="2342" y="378"/>
                    <a:pt x="2672" y="299"/>
                    <a:pt x="3013" y="299"/>
                  </a:cubicBezTo>
                  <a:cubicBezTo>
                    <a:pt x="3200" y="299"/>
                    <a:pt x="3390" y="323"/>
                    <a:pt x="3580" y="374"/>
                  </a:cubicBezTo>
                  <a:cubicBezTo>
                    <a:pt x="4082" y="589"/>
                    <a:pt x="4547" y="875"/>
                    <a:pt x="5012" y="1197"/>
                  </a:cubicBezTo>
                  <a:cubicBezTo>
                    <a:pt x="5191" y="1376"/>
                    <a:pt x="5442" y="1484"/>
                    <a:pt x="5657" y="1627"/>
                  </a:cubicBezTo>
                  <a:cubicBezTo>
                    <a:pt x="5478" y="1412"/>
                    <a:pt x="5299" y="1233"/>
                    <a:pt x="5084" y="1090"/>
                  </a:cubicBezTo>
                  <a:cubicBezTo>
                    <a:pt x="4869" y="911"/>
                    <a:pt x="4690" y="732"/>
                    <a:pt x="4440" y="589"/>
                  </a:cubicBezTo>
                  <a:cubicBezTo>
                    <a:pt x="4332" y="517"/>
                    <a:pt x="4189" y="410"/>
                    <a:pt x="4082" y="338"/>
                  </a:cubicBezTo>
                  <a:cubicBezTo>
                    <a:pt x="3938" y="267"/>
                    <a:pt x="3759" y="195"/>
                    <a:pt x="3616" y="123"/>
                  </a:cubicBezTo>
                  <a:cubicBezTo>
                    <a:pt x="3363" y="44"/>
                    <a:pt x="3097" y="0"/>
                    <a:pt x="28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69"/>
            <p:cNvSpPr/>
            <p:nvPr/>
          </p:nvSpPr>
          <p:spPr>
            <a:xfrm>
              <a:off x="2853150" y="1689150"/>
              <a:ext cx="325775" cy="185250"/>
            </a:xfrm>
            <a:custGeom>
              <a:avLst/>
              <a:gdLst/>
              <a:ahLst/>
              <a:cxnLst/>
              <a:rect l="l" t="t" r="r" b="b"/>
              <a:pathLst>
                <a:path w="13031" h="7410" extrusionOk="0">
                  <a:moveTo>
                    <a:pt x="13030" y="0"/>
                  </a:moveTo>
                  <a:lnTo>
                    <a:pt x="13030" y="0"/>
                  </a:lnTo>
                  <a:cubicBezTo>
                    <a:pt x="11634" y="502"/>
                    <a:pt x="10310" y="1039"/>
                    <a:pt x="8985" y="1540"/>
                  </a:cubicBezTo>
                  <a:cubicBezTo>
                    <a:pt x="8749" y="742"/>
                    <a:pt x="7538" y="213"/>
                    <a:pt x="6599" y="213"/>
                  </a:cubicBezTo>
                  <a:cubicBezTo>
                    <a:pt x="6400" y="213"/>
                    <a:pt x="6213" y="237"/>
                    <a:pt x="6050" y="287"/>
                  </a:cubicBezTo>
                  <a:cubicBezTo>
                    <a:pt x="6157" y="824"/>
                    <a:pt x="6336" y="1325"/>
                    <a:pt x="6623" y="1826"/>
                  </a:cubicBezTo>
                  <a:cubicBezTo>
                    <a:pt x="6400" y="1463"/>
                    <a:pt x="5654" y="1231"/>
                    <a:pt x="5116" y="1231"/>
                  </a:cubicBezTo>
                  <a:cubicBezTo>
                    <a:pt x="4964" y="1231"/>
                    <a:pt x="4828" y="1250"/>
                    <a:pt x="4726" y="1289"/>
                  </a:cubicBezTo>
                  <a:cubicBezTo>
                    <a:pt x="3616" y="1683"/>
                    <a:pt x="4511" y="2435"/>
                    <a:pt x="5084" y="3043"/>
                  </a:cubicBezTo>
                  <a:cubicBezTo>
                    <a:pt x="3759" y="3437"/>
                    <a:pt x="573" y="5978"/>
                    <a:pt x="1" y="7410"/>
                  </a:cubicBezTo>
                  <a:lnTo>
                    <a:pt x="13030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69"/>
            <p:cNvSpPr/>
            <p:nvPr/>
          </p:nvSpPr>
          <p:spPr>
            <a:xfrm>
              <a:off x="2853150" y="1689150"/>
              <a:ext cx="325775" cy="185250"/>
            </a:xfrm>
            <a:custGeom>
              <a:avLst/>
              <a:gdLst/>
              <a:ahLst/>
              <a:cxnLst/>
              <a:rect l="l" t="t" r="r" b="b"/>
              <a:pathLst>
                <a:path w="13031" h="7410" extrusionOk="0">
                  <a:moveTo>
                    <a:pt x="13030" y="0"/>
                  </a:moveTo>
                  <a:lnTo>
                    <a:pt x="13030" y="0"/>
                  </a:lnTo>
                  <a:cubicBezTo>
                    <a:pt x="12887" y="36"/>
                    <a:pt x="12779" y="72"/>
                    <a:pt x="12672" y="108"/>
                  </a:cubicBezTo>
                  <a:lnTo>
                    <a:pt x="11741" y="394"/>
                  </a:lnTo>
                  <a:cubicBezTo>
                    <a:pt x="11348" y="537"/>
                    <a:pt x="10882" y="681"/>
                    <a:pt x="10381" y="860"/>
                  </a:cubicBezTo>
                  <a:lnTo>
                    <a:pt x="9630" y="1110"/>
                  </a:lnTo>
                  <a:lnTo>
                    <a:pt x="9236" y="1253"/>
                  </a:lnTo>
                  <a:lnTo>
                    <a:pt x="9057" y="1325"/>
                  </a:lnTo>
                  <a:lnTo>
                    <a:pt x="9021" y="1325"/>
                  </a:lnTo>
                  <a:cubicBezTo>
                    <a:pt x="8985" y="1217"/>
                    <a:pt x="8914" y="1110"/>
                    <a:pt x="8842" y="1003"/>
                  </a:cubicBezTo>
                  <a:cubicBezTo>
                    <a:pt x="8735" y="895"/>
                    <a:pt x="8627" y="788"/>
                    <a:pt x="8484" y="681"/>
                  </a:cubicBezTo>
                  <a:cubicBezTo>
                    <a:pt x="8269" y="502"/>
                    <a:pt x="7983" y="358"/>
                    <a:pt x="7732" y="287"/>
                  </a:cubicBezTo>
                  <a:cubicBezTo>
                    <a:pt x="7446" y="179"/>
                    <a:pt x="7195" y="108"/>
                    <a:pt x="6909" y="72"/>
                  </a:cubicBezTo>
                  <a:lnTo>
                    <a:pt x="6193" y="72"/>
                  </a:lnTo>
                  <a:lnTo>
                    <a:pt x="6014" y="108"/>
                  </a:lnTo>
                  <a:lnTo>
                    <a:pt x="5835" y="144"/>
                  </a:lnTo>
                  <a:lnTo>
                    <a:pt x="5835" y="179"/>
                  </a:lnTo>
                  <a:lnTo>
                    <a:pt x="5835" y="215"/>
                  </a:lnTo>
                  <a:lnTo>
                    <a:pt x="5835" y="287"/>
                  </a:lnTo>
                  <a:cubicBezTo>
                    <a:pt x="5835" y="394"/>
                    <a:pt x="5871" y="466"/>
                    <a:pt x="5907" y="537"/>
                  </a:cubicBezTo>
                  <a:cubicBezTo>
                    <a:pt x="5907" y="645"/>
                    <a:pt x="5978" y="788"/>
                    <a:pt x="6014" y="895"/>
                  </a:cubicBezTo>
                  <a:cubicBezTo>
                    <a:pt x="6014" y="1003"/>
                    <a:pt x="6050" y="1074"/>
                    <a:pt x="6086" y="1182"/>
                  </a:cubicBezTo>
                  <a:lnTo>
                    <a:pt x="6086" y="1217"/>
                  </a:lnTo>
                  <a:cubicBezTo>
                    <a:pt x="6014" y="1182"/>
                    <a:pt x="5943" y="1146"/>
                    <a:pt x="5871" y="1146"/>
                  </a:cubicBezTo>
                  <a:lnTo>
                    <a:pt x="5764" y="1110"/>
                  </a:lnTo>
                  <a:cubicBezTo>
                    <a:pt x="5692" y="1110"/>
                    <a:pt x="5549" y="1074"/>
                    <a:pt x="5406" y="1039"/>
                  </a:cubicBezTo>
                  <a:lnTo>
                    <a:pt x="4869" y="1039"/>
                  </a:lnTo>
                  <a:cubicBezTo>
                    <a:pt x="4618" y="1074"/>
                    <a:pt x="4368" y="1182"/>
                    <a:pt x="4153" y="1361"/>
                  </a:cubicBezTo>
                  <a:cubicBezTo>
                    <a:pt x="4046" y="1504"/>
                    <a:pt x="3974" y="1683"/>
                    <a:pt x="4010" y="1862"/>
                  </a:cubicBezTo>
                  <a:cubicBezTo>
                    <a:pt x="4010" y="2005"/>
                    <a:pt x="4081" y="2148"/>
                    <a:pt x="4189" y="2291"/>
                  </a:cubicBezTo>
                  <a:cubicBezTo>
                    <a:pt x="4260" y="2435"/>
                    <a:pt x="4368" y="2542"/>
                    <a:pt x="4475" y="2649"/>
                  </a:cubicBezTo>
                  <a:lnTo>
                    <a:pt x="4618" y="2792"/>
                  </a:lnTo>
                  <a:lnTo>
                    <a:pt x="4761" y="2936"/>
                  </a:lnTo>
                  <a:lnTo>
                    <a:pt x="4797" y="2971"/>
                  </a:lnTo>
                  <a:lnTo>
                    <a:pt x="4761" y="2971"/>
                  </a:lnTo>
                  <a:lnTo>
                    <a:pt x="4582" y="3043"/>
                  </a:lnTo>
                  <a:cubicBezTo>
                    <a:pt x="4511" y="3079"/>
                    <a:pt x="4439" y="3115"/>
                    <a:pt x="4368" y="3150"/>
                  </a:cubicBezTo>
                  <a:cubicBezTo>
                    <a:pt x="4081" y="3294"/>
                    <a:pt x="3795" y="3473"/>
                    <a:pt x="3509" y="3652"/>
                  </a:cubicBezTo>
                  <a:cubicBezTo>
                    <a:pt x="2542" y="4332"/>
                    <a:pt x="1647" y="5119"/>
                    <a:pt x="824" y="5978"/>
                  </a:cubicBezTo>
                  <a:cubicBezTo>
                    <a:pt x="573" y="6300"/>
                    <a:pt x="323" y="6622"/>
                    <a:pt x="144" y="6945"/>
                  </a:cubicBezTo>
                  <a:cubicBezTo>
                    <a:pt x="72" y="7052"/>
                    <a:pt x="37" y="7124"/>
                    <a:pt x="1" y="7231"/>
                  </a:cubicBezTo>
                  <a:cubicBezTo>
                    <a:pt x="1" y="7338"/>
                    <a:pt x="1" y="7374"/>
                    <a:pt x="1" y="7410"/>
                  </a:cubicBezTo>
                  <a:cubicBezTo>
                    <a:pt x="1" y="7410"/>
                    <a:pt x="72" y="7267"/>
                    <a:pt x="215" y="7016"/>
                  </a:cubicBezTo>
                  <a:cubicBezTo>
                    <a:pt x="466" y="6694"/>
                    <a:pt x="681" y="6408"/>
                    <a:pt x="967" y="6121"/>
                  </a:cubicBezTo>
                  <a:cubicBezTo>
                    <a:pt x="1790" y="5298"/>
                    <a:pt x="2721" y="4546"/>
                    <a:pt x="3688" y="3902"/>
                  </a:cubicBezTo>
                  <a:cubicBezTo>
                    <a:pt x="3974" y="3723"/>
                    <a:pt x="4260" y="3544"/>
                    <a:pt x="4511" y="3401"/>
                  </a:cubicBezTo>
                  <a:lnTo>
                    <a:pt x="4726" y="3329"/>
                  </a:lnTo>
                  <a:lnTo>
                    <a:pt x="4833" y="3258"/>
                  </a:lnTo>
                  <a:lnTo>
                    <a:pt x="4905" y="3258"/>
                  </a:lnTo>
                  <a:lnTo>
                    <a:pt x="4976" y="3222"/>
                  </a:lnTo>
                  <a:cubicBezTo>
                    <a:pt x="5119" y="3150"/>
                    <a:pt x="5263" y="3115"/>
                    <a:pt x="5370" y="3079"/>
                  </a:cubicBezTo>
                  <a:lnTo>
                    <a:pt x="5084" y="2828"/>
                  </a:lnTo>
                  <a:lnTo>
                    <a:pt x="4869" y="2613"/>
                  </a:lnTo>
                  <a:lnTo>
                    <a:pt x="4726" y="2470"/>
                  </a:lnTo>
                  <a:cubicBezTo>
                    <a:pt x="4654" y="2363"/>
                    <a:pt x="4547" y="2256"/>
                    <a:pt x="4475" y="2148"/>
                  </a:cubicBezTo>
                  <a:cubicBezTo>
                    <a:pt x="4403" y="2041"/>
                    <a:pt x="4368" y="1933"/>
                    <a:pt x="4368" y="1826"/>
                  </a:cubicBezTo>
                  <a:cubicBezTo>
                    <a:pt x="4368" y="1754"/>
                    <a:pt x="4368" y="1683"/>
                    <a:pt x="4439" y="1647"/>
                  </a:cubicBezTo>
                  <a:cubicBezTo>
                    <a:pt x="4582" y="1540"/>
                    <a:pt x="4761" y="1468"/>
                    <a:pt x="4940" y="1432"/>
                  </a:cubicBezTo>
                  <a:lnTo>
                    <a:pt x="5370" y="1432"/>
                  </a:lnTo>
                  <a:lnTo>
                    <a:pt x="5692" y="1504"/>
                  </a:lnTo>
                  <a:lnTo>
                    <a:pt x="5799" y="1540"/>
                  </a:lnTo>
                  <a:lnTo>
                    <a:pt x="5871" y="1575"/>
                  </a:lnTo>
                  <a:cubicBezTo>
                    <a:pt x="5907" y="1575"/>
                    <a:pt x="5943" y="1575"/>
                    <a:pt x="5978" y="1611"/>
                  </a:cubicBezTo>
                  <a:lnTo>
                    <a:pt x="6193" y="1754"/>
                  </a:lnTo>
                  <a:lnTo>
                    <a:pt x="6444" y="1933"/>
                  </a:lnTo>
                  <a:lnTo>
                    <a:pt x="6480" y="1969"/>
                  </a:lnTo>
                  <a:lnTo>
                    <a:pt x="6623" y="2112"/>
                  </a:lnTo>
                  <a:lnTo>
                    <a:pt x="6873" y="2399"/>
                  </a:lnTo>
                  <a:cubicBezTo>
                    <a:pt x="7088" y="2613"/>
                    <a:pt x="7267" y="2864"/>
                    <a:pt x="7482" y="3079"/>
                  </a:cubicBezTo>
                  <a:cubicBezTo>
                    <a:pt x="7303" y="2792"/>
                    <a:pt x="7016" y="2256"/>
                    <a:pt x="6694" y="1575"/>
                  </a:cubicBezTo>
                  <a:cubicBezTo>
                    <a:pt x="6623" y="1432"/>
                    <a:pt x="6515" y="1253"/>
                    <a:pt x="6444" y="1074"/>
                  </a:cubicBezTo>
                  <a:cubicBezTo>
                    <a:pt x="6408" y="1003"/>
                    <a:pt x="6372" y="895"/>
                    <a:pt x="6336" y="824"/>
                  </a:cubicBezTo>
                  <a:cubicBezTo>
                    <a:pt x="6301" y="716"/>
                    <a:pt x="6265" y="609"/>
                    <a:pt x="6265" y="502"/>
                  </a:cubicBezTo>
                  <a:lnTo>
                    <a:pt x="6265" y="430"/>
                  </a:lnTo>
                  <a:lnTo>
                    <a:pt x="6873" y="430"/>
                  </a:lnTo>
                  <a:cubicBezTo>
                    <a:pt x="7124" y="466"/>
                    <a:pt x="7374" y="537"/>
                    <a:pt x="7625" y="609"/>
                  </a:cubicBezTo>
                  <a:cubicBezTo>
                    <a:pt x="7876" y="681"/>
                    <a:pt x="8126" y="824"/>
                    <a:pt x="8341" y="967"/>
                  </a:cubicBezTo>
                  <a:cubicBezTo>
                    <a:pt x="8448" y="1039"/>
                    <a:pt x="8556" y="1146"/>
                    <a:pt x="8627" y="1217"/>
                  </a:cubicBezTo>
                  <a:cubicBezTo>
                    <a:pt x="8735" y="1361"/>
                    <a:pt x="8806" y="1504"/>
                    <a:pt x="8878" y="1647"/>
                  </a:cubicBezTo>
                  <a:cubicBezTo>
                    <a:pt x="8878" y="1683"/>
                    <a:pt x="8878" y="1683"/>
                    <a:pt x="8914" y="1719"/>
                  </a:cubicBezTo>
                  <a:lnTo>
                    <a:pt x="8985" y="1683"/>
                  </a:lnTo>
                  <a:lnTo>
                    <a:pt x="9164" y="1611"/>
                  </a:lnTo>
                  <a:lnTo>
                    <a:pt x="9343" y="1540"/>
                  </a:lnTo>
                  <a:lnTo>
                    <a:pt x="9737" y="1396"/>
                  </a:lnTo>
                  <a:lnTo>
                    <a:pt x="10489" y="1110"/>
                  </a:lnTo>
                  <a:lnTo>
                    <a:pt x="11777" y="537"/>
                  </a:lnTo>
                  <a:lnTo>
                    <a:pt x="12672" y="179"/>
                  </a:lnTo>
                  <a:cubicBezTo>
                    <a:pt x="12815" y="144"/>
                    <a:pt x="12923" y="72"/>
                    <a:pt x="13030" y="0"/>
                  </a:cubicBezTo>
                  <a:close/>
                </a:path>
              </a:pathLst>
            </a:custGeom>
            <a:solidFill>
              <a:srgbClr val="FF68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69"/>
            <p:cNvSpPr/>
            <p:nvPr/>
          </p:nvSpPr>
          <p:spPr>
            <a:xfrm>
              <a:off x="2608850" y="1520800"/>
              <a:ext cx="583475" cy="375975"/>
            </a:xfrm>
            <a:custGeom>
              <a:avLst/>
              <a:gdLst/>
              <a:ahLst/>
              <a:cxnLst/>
              <a:rect l="l" t="t" r="r" b="b"/>
              <a:pathLst>
                <a:path w="23339" h="15039" extrusionOk="0">
                  <a:moveTo>
                    <a:pt x="7543" y="1"/>
                  </a:moveTo>
                  <a:cubicBezTo>
                    <a:pt x="5327" y="1"/>
                    <a:pt x="3393" y="207"/>
                    <a:pt x="2471" y="972"/>
                  </a:cubicBezTo>
                  <a:cubicBezTo>
                    <a:pt x="180" y="2904"/>
                    <a:pt x="1" y="11245"/>
                    <a:pt x="2077" y="12390"/>
                  </a:cubicBezTo>
                  <a:cubicBezTo>
                    <a:pt x="2526" y="12629"/>
                    <a:pt x="3106" y="12725"/>
                    <a:pt x="3745" y="12725"/>
                  </a:cubicBezTo>
                  <a:cubicBezTo>
                    <a:pt x="6263" y="12725"/>
                    <a:pt x="9701" y="11245"/>
                    <a:pt x="9701" y="11245"/>
                  </a:cubicBezTo>
                  <a:lnTo>
                    <a:pt x="10274" y="15039"/>
                  </a:lnTo>
                  <a:lnTo>
                    <a:pt x="23339" y="8023"/>
                  </a:lnTo>
                  <a:cubicBezTo>
                    <a:pt x="23339" y="8023"/>
                    <a:pt x="20631" y="208"/>
                    <a:pt x="17128" y="208"/>
                  </a:cubicBezTo>
                  <a:cubicBezTo>
                    <a:pt x="17051" y="208"/>
                    <a:pt x="16973" y="212"/>
                    <a:pt x="16896" y="220"/>
                  </a:cubicBezTo>
                  <a:cubicBezTo>
                    <a:pt x="16452" y="268"/>
                    <a:pt x="15934" y="287"/>
                    <a:pt x="15363" y="287"/>
                  </a:cubicBezTo>
                  <a:cubicBezTo>
                    <a:pt x="13156" y="287"/>
                    <a:pt x="10153" y="1"/>
                    <a:pt x="75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69"/>
            <p:cNvSpPr/>
            <p:nvPr/>
          </p:nvSpPr>
          <p:spPr>
            <a:xfrm>
              <a:off x="2819150" y="1538800"/>
              <a:ext cx="374075" cy="357975"/>
            </a:xfrm>
            <a:custGeom>
              <a:avLst/>
              <a:gdLst/>
              <a:ahLst/>
              <a:cxnLst/>
              <a:rect l="l" t="t" r="r" b="b"/>
              <a:pathLst>
                <a:path w="14963" h="14319" extrusionOk="0">
                  <a:moveTo>
                    <a:pt x="10309" y="1"/>
                  </a:moveTo>
                  <a:cubicBezTo>
                    <a:pt x="9271" y="431"/>
                    <a:pt x="8412" y="1146"/>
                    <a:pt x="7768" y="2077"/>
                  </a:cubicBezTo>
                  <a:cubicBezTo>
                    <a:pt x="5978" y="4511"/>
                    <a:pt x="3365" y="8842"/>
                    <a:pt x="1" y="11026"/>
                  </a:cubicBezTo>
                  <a:cubicBezTo>
                    <a:pt x="788" y="10739"/>
                    <a:pt x="1289" y="10525"/>
                    <a:pt x="1289" y="10525"/>
                  </a:cubicBezTo>
                  <a:lnTo>
                    <a:pt x="1862" y="14319"/>
                  </a:lnTo>
                  <a:lnTo>
                    <a:pt x="14963" y="7303"/>
                  </a:lnTo>
                  <a:cubicBezTo>
                    <a:pt x="14963" y="7303"/>
                    <a:pt x="12994" y="1719"/>
                    <a:pt x="103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69"/>
            <p:cNvSpPr/>
            <p:nvPr/>
          </p:nvSpPr>
          <p:spPr>
            <a:xfrm>
              <a:off x="2886275" y="1596075"/>
              <a:ext cx="213000" cy="230900"/>
            </a:xfrm>
            <a:custGeom>
              <a:avLst/>
              <a:gdLst/>
              <a:ahLst/>
              <a:cxnLst/>
              <a:rect l="l" t="t" r="r" b="b"/>
              <a:pathLst>
                <a:path w="8520" h="9236" extrusionOk="0">
                  <a:moveTo>
                    <a:pt x="4940" y="1"/>
                  </a:moveTo>
                  <a:cubicBezTo>
                    <a:pt x="3651" y="1755"/>
                    <a:pt x="2005" y="4332"/>
                    <a:pt x="0" y="6408"/>
                  </a:cubicBezTo>
                  <a:cubicBezTo>
                    <a:pt x="358" y="7375"/>
                    <a:pt x="788" y="8305"/>
                    <a:pt x="1253" y="9236"/>
                  </a:cubicBezTo>
                  <a:lnTo>
                    <a:pt x="8519" y="6014"/>
                  </a:lnTo>
                  <a:cubicBezTo>
                    <a:pt x="8519" y="6014"/>
                    <a:pt x="7052" y="2184"/>
                    <a:pt x="49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69"/>
            <p:cNvSpPr/>
            <p:nvPr/>
          </p:nvSpPr>
          <p:spPr>
            <a:xfrm>
              <a:off x="2922950" y="1596075"/>
              <a:ext cx="176325" cy="206750"/>
            </a:xfrm>
            <a:custGeom>
              <a:avLst/>
              <a:gdLst/>
              <a:ahLst/>
              <a:cxnLst/>
              <a:rect l="l" t="t" r="r" b="b"/>
              <a:pathLst>
                <a:path w="7053" h="8270" extrusionOk="0">
                  <a:moveTo>
                    <a:pt x="3473" y="1"/>
                  </a:moveTo>
                  <a:cubicBezTo>
                    <a:pt x="2506" y="1325"/>
                    <a:pt x="1361" y="3079"/>
                    <a:pt x="1" y="4797"/>
                  </a:cubicBezTo>
                  <a:cubicBezTo>
                    <a:pt x="573" y="5979"/>
                    <a:pt x="1218" y="7160"/>
                    <a:pt x="1934" y="8269"/>
                  </a:cubicBezTo>
                  <a:lnTo>
                    <a:pt x="7052" y="6014"/>
                  </a:lnTo>
                  <a:cubicBezTo>
                    <a:pt x="7052" y="6014"/>
                    <a:pt x="5585" y="2149"/>
                    <a:pt x="34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69"/>
            <p:cNvSpPr/>
            <p:nvPr/>
          </p:nvSpPr>
          <p:spPr>
            <a:xfrm>
              <a:off x="2614225" y="1526175"/>
              <a:ext cx="569150" cy="312750"/>
            </a:xfrm>
            <a:custGeom>
              <a:avLst/>
              <a:gdLst/>
              <a:ahLst/>
              <a:cxnLst/>
              <a:rect l="l" t="t" r="r" b="b"/>
              <a:pathLst>
                <a:path w="22766" h="12510" extrusionOk="0">
                  <a:moveTo>
                    <a:pt x="16938" y="0"/>
                  </a:moveTo>
                  <a:cubicBezTo>
                    <a:pt x="16889" y="0"/>
                    <a:pt x="16838" y="2"/>
                    <a:pt x="16788" y="5"/>
                  </a:cubicBezTo>
                  <a:cubicBezTo>
                    <a:pt x="16395" y="148"/>
                    <a:pt x="15965" y="327"/>
                    <a:pt x="15571" y="542"/>
                  </a:cubicBezTo>
                  <a:cubicBezTo>
                    <a:pt x="10954" y="2976"/>
                    <a:pt x="9128" y="7200"/>
                    <a:pt x="5513" y="7987"/>
                  </a:cubicBezTo>
                  <a:cubicBezTo>
                    <a:pt x="5359" y="8023"/>
                    <a:pt x="5211" y="8041"/>
                    <a:pt x="5067" y="8041"/>
                  </a:cubicBezTo>
                  <a:cubicBezTo>
                    <a:pt x="2946" y="8041"/>
                    <a:pt x="1978" y="4236"/>
                    <a:pt x="1575" y="1687"/>
                  </a:cubicBezTo>
                  <a:lnTo>
                    <a:pt x="1575" y="1687"/>
                  </a:lnTo>
                  <a:cubicBezTo>
                    <a:pt x="0" y="4515"/>
                    <a:pt x="36" y="11173"/>
                    <a:pt x="1898" y="12175"/>
                  </a:cubicBezTo>
                  <a:cubicBezTo>
                    <a:pt x="2340" y="12414"/>
                    <a:pt x="2914" y="12510"/>
                    <a:pt x="3548" y="12510"/>
                  </a:cubicBezTo>
                  <a:cubicBezTo>
                    <a:pt x="6048" y="12510"/>
                    <a:pt x="9486" y="11030"/>
                    <a:pt x="9486" y="11030"/>
                  </a:cubicBezTo>
                  <a:lnTo>
                    <a:pt x="9558" y="11459"/>
                  </a:lnTo>
                  <a:cubicBezTo>
                    <a:pt x="13316" y="8989"/>
                    <a:pt x="16287" y="4193"/>
                    <a:pt x="17182" y="3155"/>
                  </a:cubicBezTo>
                  <a:cubicBezTo>
                    <a:pt x="17287" y="3035"/>
                    <a:pt x="17412" y="2980"/>
                    <a:pt x="17552" y="2980"/>
                  </a:cubicBezTo>
                  <a:cubicBezTo>
                    <a:pt x="18749" y="2980"/>
                    <a:pt x="21074" y="6978"/>
                    <a:pt x="21907" y="8452"/>
                  </a:cubicBezTo>
                  <a:lnTo>
                    <a:pt x="22444" y="8166"/>
                  </a:lnTo>
                  <a:cubicBezTo>
                    <a:pt x="22587" y="7701"/>
                    <a:pt x="22694" y="7271"/>
                    <a:pt x="22766" y="6806"/>
                  </a:cubicBezTo>
                  <a:cubicBezTo>
                    <a:pt x="21922" y="4732"/>
                    <a:pt x="19663" y="0"/>
                    <a:pt x="169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69"/>
            <p:cNvSpPr/>
            <p:nvPr/>
          </p:nvSpPr>
          <p:spPr>
            <a:xfrm>
              <a:off x="2646450" y="1541500"/>
              <a:ext cx="417025" cy="298375"/>
            </a:xfrm>
            <a:custGeom>
              <a:avLst/>
              <a:gdLst/>
              <a:ahLst/>
              <a:cxnLst/>
              <a:rect l="l" t="t" r="r" b="b"/>
              <a:pathLst>
                <a:path w="16681" h="11935" extrusionOk="0">
                  <a:moveTo>
                    <a:pt x="16680" y="0"/>
                  </a:moveTo>
                  <a:cubicBezTo>
                    <a:pt x="16680" y="0"/>
                    <a:pt x="16501" y="72"/>
                    <a:pt x="16251" y="179"/>
                  </a:cubicBezTo>
                  <a:lnTo>
                    <a:pt x="15750" y="430"/>
                  </a:lnTo>
                  <a:cubicBezTo>
                    <a:pt x="15571" y="537"/>
                    <a:pt x="15356" y="716"/>
                    <a:pt x="15141" y="859"/>
                  </a:cubicBezTo>
                  <a:cubicBezTo>
                    <a:pt x="14139" y="1647"/>
                    <a:pt x="13280" y="2649"/>
                    <a:pt x="12600" y="3759"/>
                  </a:cubicBezTo>
                  <a:cubicBezTo>
                    <a:pt x="12206" y="4332"/>
                    <a:pt x="11884" y="4940"/>
                    <a:pt x="11562" y="5549"/>
                  </a:cubicBezTo>
                  <a:lnTo>
                    <a:pt x="11132" y="6372"/>
                  </a:lnTo>
                  <a:cubicBezTo>
                    <a:pt x="10989" y="6622"/>
                    <a:pt x="10846" y="6873"/>
                    <a:pt x="10739" y="7088"/>
                  </a:cubicBezTo>
                  <a:lnTo>
                    <a:pt x="10345" y="7660"/>
                  </a:lnTo>
                  <a:cubicBezTo>
                    <a:pt x="10237" y="7804"/>
                    <a:pt x="10130" y="7947"/>
                    <a:pt x="10023" y="8054"/>
                  </a:cubicBezTo>
                  <a:cubicBezTo>
                    <a:pt x="9951" y="8162"/>
                    <a:pt x="9879" y="8233"/>
                    <a:pt x="9808" y="8341"/>
                  </a:cubicBezTo>
                  <a:lnTo>
                    <a:pt x="9736" y="8412"/>
                  </a:lnTo>
                  <a:lnTo>
                    <a:pt x="9450" y="8770"/>
                  </a:lnTo>
                  <a:lnTo>
                    <a:pt x="9092" y="9128"/>
                  </a:lnTo>
                  <a:cubicBezTo>
                    <a:pt x="8949" y="9271"/>
                    <a:pt x="8770" y="9450"/>
                    <a:pt x="8555" y="9593"/>
                  </a:cubicBezTo>
                  <a:cubicBezTo>
                    <a:pt x="8126" y="9951"/>
                    <a:pt x="7660" y="10273"/>
                    <a:pt x="7159" y="10524"/>
                  </a:cubicBezTo>
                  <a:cubicBezTo>
                    <a:pt x="6551" y="10810"/>
                    <a:pt x="5942" y="11061"/>
                    <a:pt x="5298" y="11240"/>
                  </a:cubicBezTo>
                  <a:cubicBezTo>
                    <a:pt x="4653" y="11383"/>
                    <a:pt x="4009" y="11490"/>
                    <a:pt x="3329" y="11526"/>
                  </a:cubicBezTo>
                  <a:cubicBezTo>
                    <a:pt x="2924" y="11552"/>
                    <a:pt x="2519" y="11577"/>
                    <a:pt x="2101" y="11577"/>
                  </a:cubicBezTo>
                  <a:cubicBezTo>
                    <a:pt x="1928" y="11577"/>
                    <a:pt x="1753" y="11573"/>
                    <a:pt x="1575" y="11562"/>
                  </a:cubicBezTo>
                  <a:cubicBezTo>
                    <a:pt x="702" y="11497"/>
                    <a:pt x="150" y="11082"/>
                    <a:pt x="25" y="11082"/>
                  </a:cubicBezTo>
                  <a:cubicBezTo>
                    <a:pt x="12" y="11082"/>
                    <a:pt x="4" y="11086"/>
                    <a:pt x="0" y="11097"/>
                  </a:cubicBezTo>
                  <a:cubicBezTo>
                    <a:pt x="0" y="11097"/>
                    <a:pt x="107" y="11204"/>
                    <a:pt x="358" y="11383"/>
                  </a:cubicBezTo>
                  <a:cubicBezTo>
                    <a:pt x="716" y="11634"/>
                    <a:pt x="1146" y="11777"/>
                    <a:pt x="1575" y="11848"/>
                  </a:cubicBezTo>
                  <a:cubicBezTo>
                    <a:pt x="2021" y="11901"/>
                    <a:pt x="2447" y="11934"/>
                    <a:pt x="2882" y="11934"/>
                  </a:cubicBezTo>
                  <a:cubicBezTo>
                    <a:pt x="3041" y="11934"/>
                    <a:pt x="3202" y="11930"/>
                    <a:pt x="3365" y="11920"/>
                  </a:cubicBezTo>
                  <a:cubicBezTo>
                    <a:pt x="4045" y="11920"/>
                    <a:pt x="4761" y="11848"/>
                    <a:pt x="5441" y="11705"/>
                  </a:cubicBezTo>
                  <a:cubicBezTo>
                    <a:pt x="6121" y="11598"/>
                    <a:pt x="6801" y="11347"/>
                    <a:pt x="7445" y="11061"/>
                  </a:cubicBezTo>
                  <a:cubicBezTo>
                    <a:pt x="7982" y="10810"/>
                    <a:pt x="8519" y="10488"/>
                    <a:pt x="9020" y="10130"/>
                  </a:cubicBezTo>
                  <a:cubicBezTo>
                    <a:pt x="9235" y="9951"/>
                    <a:pt x="9414" y="9772"/>
                    <a:pt x="9593" y="9629"/>
                  </a:cubicBezTo>
                  <a:lnTo>
                    <a:pt x="9987" y="9235"/>
                  </a:lnTo>
                  <a:cubicBezTo>
                    <a:pt x="10202" y="9021"/>
                    <a:pt x="10345" y="8877"/>
                    <a:pt x="10345" y="8877"/>
                  </a:cubicBezTo>
                  <a:lnTo>
                    <a:pt x="10416" y="8770"/>
                  </a:lnTo>
                  <a:cubicBezTo>
                    <a:pt x="10488" y="8698"/>
                    <a:pt x="10560" y="8591"/>
                    <a:pt x="10631" y="8484"/>
                  </a:cubicBezTo>
                  <a:cubicBezTo>
                    <a:pt x="10703" y="8341"/>
                    <a:pt x="10846" y="8197"/>
                    <a:pt x="10953" y="8054"/>
                  </a:cubicBezTo>
                  <a:lnTo>
                    <a:pt x="11347" y="7410"/>
                  </a:lnTo>
                  <a:lnTo>
                    <a:pt x="11741" y="6658"/>
                  </a:lnTo>
                  <a:lnTo>
                    <a:pt x="12135" y="5799"/>
                  </a:lnTo>
                  <a:cubicBezTo>
                    <a:pt x="12421" y="5226"/>
                    <a:pt x="12707" y="4618"/>
                    <a:pt x="13065" y="4009"/>
                  </a:cubicBezTo>
                  <a:cubicBezTo>
                    <a:pt x="13638" y="2936"/>
                    <a:pt x="14425" y="1933"/>
                    <a:pt x="15356" y="1074"/>
                  </a:cubicBezTo>
                  <a:cubicBezTo>
                    <a:pt x="15535" y="931"/>
                    <a:pt x="15714" y="752"/>
                    <a:pt x="15857" y="645"/>
                  </a:cubicBezTo>
                  <a:lnTo>
                    <a:pt x="16323" y="323"/>
                  </a:lnTo>
                  <a:cubicBezTo>
                    <a:pt x="16573" y="144"/>
                    <a:pt x="16680" y="36"/>
                    <a:pt x="16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69"/>
            <p:cNvSpPr/>
            <p:nvPr/>
          </p:nvSpPr>
          <p:spPr>
            <a:xfrm>
              <a:off x="2784250" y="1510175"/>
              <a:ext cx="400025" cy="177250"/>
            </a:xfrm>
            <a:custGeom>
              <a:avLst/>
              <a:gdLst/>
              <a:ahLst/>
              <a:cxnLst/>
              <a:rect l="l" t="t" r="r" b="b"/>
              <a:pathLst>
                <a:path w="16001" h="7090" extrusionOk="0">
                  <a:moveTo>
                    <a:pt x="9057" y="1"/>
                  </a:moveTo>
                  <a:lnTo>
                    <a:pt x="8555" y="72"/>
                  </a:lnTo>
                  <a:lnTo>
                    <a:pt x="8233" y="72"/>
                  </a:lnTo>
                  <a:lnTo>
                    <a:pt x="7911" y="144"/>
                  </a:lnTo>
                  <a:cubicBezTo>
                    <a:pt x="6802" y="394"/>
                    <a:pt x="5728" y="788"/>
                    <a:pt x="4690" y="1253"/>
                  </a:cubicBezTo>
                  <a:cubicBezTo>
                    <a:pt x="4265" y="1423"/>
                    <a:pt x="3840" y="1526"/>
                    <a:pt x="3397" y="1526"/>
                  </a:cubicBezTo>
                  <a:cubicBezTo>
                    <a:pt x="3281" y="1526"/>
                    <a:pt x="3163" y="1519"/>
                    <a:pt x="3043" y="1504"/>
                  </a:cubicBezTo>
                  <a:cubicBezTo>
                    <a:pt x="2542" y="1468"/>
                    <a:pt x="2005" y="1397"/>
                    <a:pt x="1540" y="1289"/>
                  </a:cubicBezTo>
                  <a:cubicBezTo>
                    <a:pt x="1157" y="1180"/>
                    <a:pt x="753" y="1133"/>
                    <a:pt x="360" y="1133"/>
                  </a:cubicBezTo>
                  <a:cubicBezTo>
                    <a:pt x="239" y="1133"/>
                    <a:pt x="119" y="1138"/>
                    <a:pt x="1" y="1146"/>
                  </a:cubicBezTo>
                  <a:cubicBezTo>
                    <a:pt x="466" y="1325"/>
                    <a:pt x="931" y="1468"/>
                    <a:pt x="1432" y="1576"/>
                  </a:cubicBezTo>
                  <a:cubicBezTo>
                    <a:pt x="1933" y="1754"/>
                    <a:pt x="2470" y="1862"/>
                    <a:pt x="3007" y="1933"/>
                  </a:cubicBezTo>
                  <a:cubicBezTo>
                    <a:pt x="3192" y="1955"/>
                    <a:pt x="3379" y="1967"/>
                    <a:pt x="3568" y="1967"/>
                  </a:cubicBezTo>
                  <a:cubicBezTo>
                    <a:pt x="4003" y="1967"/>
                    <a:pt x="4444" y="1904"/>
                    <a:pt x="4869" y="1754"/>
                  </a:cubicBezTo>
                  <a:cubicBezTo>
                    <a:pt x="5907" y="1361"/>
                    <a:pt x="6945" y="1039"/>
                    <a:pt x="8019" y="860"/>
                  </a:cubicBezTo>
                  <a:lnTo>
                    <a:pt x="8341" y="788"/>
                  </a:lnTo>
                  <a:lnTo>
                    <a:pt x="8627" y="788"/>
                  </a:lnTo>
                  <a:lnTo>
                    <a:pt x="9057" y="752"/>
                  </a:lnTo>
                  <a:lnTo>
                    <a:pt x="9844" y="752"/>
                  </a:lnTo>
                  <a:cubicBezTo>
                    <a:pt x="10166" y="788"/>
                    <a:pt x="10488" y="895"/>
                    <a:pt x="10811" y="1003"/>
                  </a:cubicBezTo>
                  <a:cubicBezTo>
                    <a:pt x="11240" y="1218"/>
                    <a:pt x="11634" y="1468"/>
                    <a:pt x="12028" y="1790"/>
                  </a:cubicBezTo>
                  <a:cubicBezTo>
                    <a:pt x="12457" y="2184"/>
                    <a:pt x="12851" y="2614"/>
                    <a:pt x="13209" y="3079"/>
                  </a:cubicBezTo>
                  <a:cubicBezTo>
                    <a:pt x="14688" y="4911"/>
                    <a:pt x="15752" y="7090"/>
                    <a:pt x="15888" y="7090"/>
                  </a:cubicBezTo>
                  <a:cubicBezTo>
                    <a:pt x="15890" y="7090"/>
                    <a:pt x="15892" y="7089"/>
                    <a:pt x="15893" y="7088"/>
                  </a:cubicBezTo>
                  <a:cubicBezTo>
                    <a:pt x="16001" y="7052"/>
                    <a:pt x="15106" y="4761"/>
                    <a:pt x="13638" y="2721"/>
                  </a:cubicBezTo>
                  <a:cubicBezTo>
                    <a:pt x="13280" y="2256"/>
                    <a:pt x="12887" y="1754"/>
                    <a:pt x="12457" y="1325"/>
                  </a:cubicBezTo>
                  <a:cubicBezTo>
                    <a:pt x="12063" y="967"/>
                    <a:pt x="11598" y="609"/>
                    <a:pt x="11133" y="358"/>
                  </a:cubicBezTo>
                  <a:cubicBezTo>
                    <a:pt x="10739" y="180"/>
                    <a:pt x="10345" y="72"/>
                    <a:pt x="9951" y="36"/>
                  </a:cubicBezTo>
                  <a:cubicBezTo>
                    <a:pt x="9844" y="1"/>
                    <a:pt x="9737" y="1"/>
                    <a:pt x="96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69"/>
            <p:cNvSpPr/>
            <p:nvPr/>
          </p:nvSpPr>
          <p:spPr>
            <a:xfrm>
              <a:off x="2645550" y="1507500"/>
              <a:ext cx="300700" cy="101125"/>
            </a:xfrm>
            <a:custGeom>
              <a:avLst/>
              <a:gdLst/>
              <a:ahLst/>
              <a:cxnLst/>
              <a:rect l="l" t="t" r="r" b="b"/>
              <a:pathLst>
                <a:path w="12028" h="4045" extrusionOk="0">
                  <a:moveTo>
                    <a:pt x="5047" y="0"/>
                  </a:moveTo>
                  <a:cubicBezTo>
                    <a:pt x="5047" y="0"/>
                    <a:pt x="4618" y="0"/>
                    <a:pt x="3938" y="72"/>
                  </a:cubicBezTo>
                  <a:cubicBezTo>
                    <a:pt x="3079" y="143"/>
                    <a:pt x="2255" y="394"/>
                    <a:pt x="1539" y="823"/>
                  </a:cubicBezTo>
                  <a:cubicBezTo>
                    <a:pt x="1146" y="1074"/>
                    <a:pt x="788" y="1432"/>
                    <a:pt x="537" y="1826"/>
                  </a:cubicBezTo>
                  <a:cubicBezTo>
                    <a:pt x="322" y="2148"/>
                    <a:pt x="179" y="2542"/>
                    <a:pt x="108" y="2900"/>
                  </a:cubicBezTo>
                  <a:cubicBezTo>
                    <a:pt x="0" y="3293"/>
                    <a:pt x="0" y="3687"/>
                    <a:pt x="108" y="4045"/>
                  </a:cubicBezTo>
                  <a:cubicBezTo>
                    <a:pt x="215" y="3723"/>
                    <a:pt x="322" y="3365"/>
                    <a:pt x="394" y="3007"/>
                  </a:cubicBezTo>
                  <a:cubicBezTo>
                    <a:pt x="501" y="2685"/>
                    <a:pt x="680" y="2363"/>
                    <a:pt x="895" y="2076"/>
                  </a:cubicBezTo>
                  <a:cubicBezTo>
                    <a:pt x="1146" y="1754"/>
                    <a:pt x="1432" y="1504"/>
                    <a:pt x="1790" y="1325"/>
                  </a:cubicBezTo>
                  <a:cubicBezTo>
                    <a:pt x="2470" y="1002"/>
                    <a:pt x="3222" y="823"/>
                    <a:pt x="4009" y="788"/>
                  </a:cubicBezTo>
                  <a:cubicBezTo>
                    <a:pt x="4212" y="776"/>
                    <a:pt x="4395" y="772"/>
                    <a:pt x="4549" y="772"/>
                  </a:cubicBezTo>
                  <a:cubicBezTo>
                    <a:pt x="4856" y="772"/>
                    <a:pt x="5047" y="788"/>
                    <a:pt x="5047" y="788"/>
                  </a:cubicBezTo>
                  <a:lnTo>
                    <a:pt x="6121" y="788"/>
                  </a:lnTo>
                  <a:cubicBezTo>
                    <a:pt x="6766" y="788"/>
                    <a:pt x="7625" y="895"/>
                    <a:pt x="8519" y="967"/>
                  </a:cubicBezTo>
                  <a:cubicBezTo>
                    <a:pt x="9096" y="1019"/>
                    <a:pt x="9692" y="1052"/>
                    <a:pt x="10292" y="1052"/>
                  </a:cubicBezTo>
                  <a:cubicBezTo>
                    <a:pt x="10512" y="1052"/>
                    <a:pt x="10733" y="1048"/>
                    <a:pt x="10954" y="1038"/>
                  </a:cubicBezTo>
                  <a:cubicBezTo>
                    <a:pt x="11013" y="1044"/>
                    <a:pt x="11074" y="1047"/>
                    <a:pt x="11135" y="1047"/>
                  </a:cubicBezTo>
                  <a:cubicBezTo>
                    <a:pt x="11441" y="1047"/>
                    <a:pt x="11759" y="973"/>
                    <a:pt x="12027" y="823"/>
                  </a:cubicBezTo>
                  <a:cubicBezTo>
                    <a:pt x="12027" y="788"/>
                    <a:pt x="11920" y="788"/>
                    <a:pt x="11732" y="788"/>
                  </a:cubicBezTo>
                  <a:cubicBezTo>
                    <a:pt x="11544" y="788"/>
                    <a:pt x="11276" y="788"/>
                    <a:pt x="10954" y="752"/>
                  </a:cubicBezTo>
                  <a:cubicBezTo>
                    <a:pt x="10309" y="680"/>
                    <a:pt x="9450" y="573"/>
                    <a:pt x="8591" y="430"/>
                  </a:cubicBezTo>
                  <a:cubicBezTo>
                    <a:pt x="7696" y="287"/>
                    <a:pt x="6837" y="179"/>
                    <a:pt x="6193" y="108"/>
                  </a:cubicBezTo>
                  <a:cubicBezTo>
                    <a:pt x="5513" y="36"/>
                    <a:pt x="5047" y="0"/>
                    <a:pt x="5047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69"/>
            <p:cNvSpPr/>
            <p:nvPr/>
          </p:nvSpPr>
          <p:spPr>
            <a:xfrm>
              <a:off x="2767250" y="1739150"/>
              <a:ext cx="70725" cy="52150"/>
            </a:xfrm>
            <a:custGeom>
              <a:avLst/>
              <a:gdLst/>
              <a:ahLst/>
              <a:cxnLst/>
              <a:rect l="l" t="t" r="r" b="b"/>
              <a:pathLst>
                <a:path w="2829" h="2086" extrusionOk="0">
                  <a:moveTo>
                    <a:pt x="2205" y="1"/>
                  </a:moveTo>
                  <a:cubicBezTo>
                    <a:pt x="1873" y="1"/>
                    <a:pt x="1422" y="167"/>
                    <a:pt x="1003" y="470"/>
                  </a:cubicBezTo>
                  <a:cubicBezTo>
                    <a:pt x="323" y="971"/>
                    <a:pt x="0" y="1616"/>
                    <a:pt x="215" y="1938"/>
                  </a:cubicBezTo>
                  <a:cubicBezTo>
                    <a:pt x="290" y="2038"/>
                    <a:pt x="430" y="2085"/>
                    <a:pt x="608" y="2085"/>
                  </a:cubicBezTo>
                  <a:cubicBezTo>
                    <a:pt x="941" y="2085"/>
                    <a:pt x="1406" y="1919"/>
                    <a:pt x="1826" y="1616"/>
                  </a:cubicBezTo>
                  <a:cubicBezTo>
                    <a:pt x="2470" y="1115"/>
                    <a:pt x="2828" y="470"/>
                    <a:pt x="2613" y="148"/>
                  </a:cubicBezTo>
                  <a:cubicBezTo>
                    <a:pt x="2526" y="48"/>
                    <a:pt x="2382" y="1"/>
                    <a:pt x="22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69"/>
            <p:cNvSpPr/>
            <p:nvPr/>
          </p:nvSpPr>
          <p:spPr>
            <a:xfrm>
              <a:off x="2612425" y="1686500"/>
              <a:ext cx="1363825" cy="1194850"/>
            </a:xfrm>
            <a:custGeom>
              <a:avLst/>
              <a:gdLst/>
              <a:ahLst/>
              <a:cxnLst/>
              <a:rect l="l" t="t" r="r" b="b"/>
              <a:pathLst>
                <a:path w="54553" h="47794" extrusionOk="0">
                  <a:moveTo>
                    <a:pt x="26464" y="0"/>
                  </a:moveTo>
                  <a:cubicBezTo>
                    <a:pt x="25684" y="0"/>
                    <a:pt x="24903" y="48"/>
                    <a:pt x="24127" y="142"/>
                  </a:cubicBezTo>
                  <a:cubicBezTo>
                    <a:pt x="20404" y="608"/>
                    <a:pt x="16753" y="2934"/>
                    <a:pt x="13675" y="5010"/>
                  </a:cubicBezTo>
                  <a:cubicBezTo>
                    <a:pt x="11563" y="6406"/>
                    <a:pt x="10023" y="8411"/>
                    <a:pt x="8126" y="10093"/>
                  </a:cubicBezTo>
                  <a:cubicBezTo>
                    <a:pt x="7768" y="10451"/>
                    <a:pt x="7410" y="10773"/>
                    <a:pt x="7052" y="11060"/>
                  </a:cubicBezTo>
                  <a:cubicBezTo>
                    <a:pt x="5835" y="12026"/>
                    <a:pt x="4797" y="13243"/>
                    <a:pt x="4046" y="14603"/>
                  </a:cubicBezTo>
                  <a:cubicBezTo>
                    <a:pt x="2399" y="17538"/>
                    <a:pt x="645" y="21154"/>
                    <a:pt x="180" y="24483"/>
                  </a:cubicBezTo>
                  <a:cubicBezTo>
                    <a:pt x="69" y="25181"/>
                    <a:pt x="465" y="25387"/>
                    <a:pt x="999" y="25387"/>
                  </a:cubicBezTo>
                  <a:cubicBezTo>
                    <a:pt x="1670" y="25387"/>
                    <a:pt x="2558" y="25063"/>
                    <a:pt x="2936" y="24984"/>
                  </a:cubicBezTo>
                  <a:lnTo>
                    <a:pt x="2936" y="24984"/>
                  </a:lnTo>
                  <a:cubicBezTo>
                    <a:pt x="609" y="26952"/>
                    <a:pt x="1" y="28026"/>
                    <a:pt x="1970" y="30675"/>
                  </a:cubicBezTo>
                  <a:cubicBezTo>
                    <a:pt x="4797" y="34541"/>
                    <a:pt x="9701" y="34827"/>
                    <a:pt x="9701" y="34827"/>
                  </a:cubicBezTo>
                  <a:cubicBezTo>
                    <a:pt x="9701" y="34827"/>
                    <a:pt x="6337" y="38443"/>
                    <a:pt x="7124" y="40232"/>
                  </a:cubicBezTo>
                  <a:cubicBezTo>
                    <a:pt x="7447" y="40936"/>
                    <a:pt x="8053" y="41215"/>
                    <a:pt x="8642" y="41215"/>
                  </a:cubicBezTo>
                  <a:cubicBezTo>
                    <a:pt x="9161" y="41215"/>
                    <a:pt x="9667" y="40997"/>
                    <a:pt x="9952" y="40662"/>
                  </a:cubicBezTo>
                  <a:cubicBezTo>
                    <a:pt x="10560" y="41485"/>
                    <a:pt x="9988" y="41915"/>
                    <a:pt x="10560" y="42809"/>
                  </a:cubicBezTo>
                  <a:cubicBezTo>
                    <a:pt x="11133" y="43704"/>
                    <a:pt x="11777" y="44563"/>
                    <a:pt x="12493" y="45351"/>
                  </a:cubicBezTo>
                  <a:cubicBezTo>
                    <a:pt x="13245" y="46174"/>
                    <a:pt x="14247" y="47355"/>
                    <a:pt x="15393" y="47713"/>
                  </a:cubicBezTo>
                  <a:cubicBezTo>
                    <a:pt x="15588" y="47768"/>
                    <a:pt x="15761" y="47793"/>
                    <a:pt x="15917" y="47793"/>
                  </a:cubicBezTo>
                  <a:cubicBezTo>
                    <a:pt x="16676" y="47793"/>
                    <a:pt x="17049" y="47210"/>
                    <a:pt x="17791" y="46675"/>
                  </a:cubicBezTo>
                  <a:cubicBezTo>
                    <a:pt x="19259" y="45673"/>
                    <a:pt x="20869" y="44241"/>
                    <a:pt x="22731" y="43669"/>
                  </a:cubicBezTo>
                  <a:cubicBezTo>
                    <a:pt x="23558" y="43432"/>
                    <a:pt x="24562" y="43360"/>
                    <a:pt x="25627" y="43360"/>
                  </a:cubicBezTo>
                  <a:cubicBezTo>
                    <a:pt x="27313" y="43360"/>
                    <a:pt x="29154" y="43541"/>
                    <a:pt x="30702" y="43541"/>
                  </a:cubicBezTo>
                  <a:cubicBezTo>
                    <a:pt x="31138" y="43541"/>
                    <a:pt x="31550" y="43526"/>
                    <a:pt x="31930" y="43490"/>
                  </a:cubicBezTo>
                  <a:cubicBezTo>
                    <a:pt x="33362" y="43346"/>
                    <a:pt x="33648" y="42953"/>
                    <a:pt x="35008" y="42809"/>
                  </a:cubicBezTo>
                  <a:cubicBezTo>
                    <a:pt x="35688" y="42738"/>
                    <a:pt x="36476" y="42201"/>
                    <a:pt x="37156" y="42058"/>
                  </a:cubicBezTo>
                  <a:cubicBezTo>
                    <a:pt x="37943" y="41879"/>
                    <a:pt x="38552" y="41235"/>
                    <a:pt x="39411" y="41163"/>
                  </a:cubicBezTo>
                  <a:cubicBezTo>
                    <a:pt x="39446" y="41159"/>
                    <a:pt x="39482" y="41158"/>
                    <a:pt x="39519" y="41158"/>
                  </a:cubicBezTo>
                  <a:cubicBezTo>
                    <a:pt x="41141" y="41158"/>
                    <a:pt x="44565" y="44461"/>
                    <a:pt x="46605" y="44461"/>
                  </a:cubicBezTo>
                  <a:cubicBezTo>
                    <a:pt x="47366" y="44461"/>
                    <a:pt x="47934" y="44001"/>
                    <a:pt x="48145" y="42738"/>
                  </a:cubicBezTo>
                  <a:cubicBezTo>
                    <a:pt x="48360" y="41413"/>
                    <a:pt x="47751" y="39660"/>
                    <a:pt x="47322" y="38407"/>
                  </a:cubicBezTo>
                  <a:lnTo>
                    <a:pt x="47322" y="38407"/>
                  </a:lnTo>
                  <a:cubicBezTo>
                    <a:pt x="47322" y="38407"/>
                    <a:pt x="47820" y="38447"/>
                    <a:pt x="48500" y="38447"/>
                  </a:cubicBezTo>
                  <a:cubicBezTo>
                    <a:pt x="49521" y="38447"/>
                    <a:pt x="50951" y="38357"/>
                    <a:pt x="51724" y="37906"/>
                  </a:cubicBezTo>
                  <a:cubicBezTo>
                    <a:pt x="53013" y="37118"/>
                    <a:pt x="47608" y="31964"/>
                    <a:pt x="47608" y="31964"/>
                  </a:cubicBezTo>
                  <a:lnTo>
                    <a:pt x="50436" y="29637"/>
                  </a:lnTo>
                  <a:cubicBezTo>
                    <a:pt x="54552" y="25270"/>
                    <a:pt x="51187" y="23194"/>
                    <a:pt x="51187" y="23194"/>
                  </a:cubicBezTo>
                  <a:cubicBezTo>
                    <a:pt x="52154" y="22729"/>
                    <a:pt x="52870" y="21941"/>
                    <a:pt x="53264" y="20975"/>
                  </a:cubicBezTo>
                  <a:cubicBezTo>
                    <a:pt x="53872" y="19113"/>
                    <a:pt x="50722" y="15892"/>
                    <a:pt x="49756" y="14496"/>
                  </a:cubicBezTo>
                  <a:cubicBezTo>
                    <a:pt x="47680" y="11418"/>
                    <a:pt x="44709" y="8876"/>
                    <a:pt x="41773" y="6657"/>
                  </a:cubicBezTo>
                  <a:cubicBezTo>
                    <a:pt x="38695" y="4366"/>
                    <a:pt x="34972" y="1574"/>
                    <a:pt x="31178" y="608"/>
                  </a:cubicBezTo>
                  <a:cubicBezTo>
                    <a:pt x="29641" y="199"/>
                    <a:pt x="28055" y="0"/>
                    <a:pt x="264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69"/>
            <p:cNvSpPr/>
            <p:nvPr/>
          </p:nvSpPr>
          <p:spPr>
            <a:xfrm>
              <a:off x="2780675" y="2604600"/>
              <a:ext cx="104725" cy="162000"/>
            </a:xfrm>
            <a:custGeom>
              <a:avLst/>
              <a:gdLst/>
              <a:ahLst/>
              <a:cxnLst/>
              <a:rect l="l" t="t" r="r" b="b"/>
              <a:pathLst>
                <a:path w="4189" h="6480" extrusionOk="0">
                  <a:moveTo>
                    <a:pt x="3830" y="0"/>
                  </a:moveTo>
                  <a:cubicBezTo>
                    <a:pt x="3830" y="5"/>
                    <a:pt x="3829" y="9"/>
                    <a:pt x="3829" y="14"/>
                  </a:cubicBezTo>
                  <a:lnTo>
                    <a:pt x="3829" y="14"/>
                  </a:lnTo>
                  <a:cubicBezTo>
                    <a:pt x="3829" y="9"/>
                    <a:pt x="3830" y="5"/>
                    <a:pt x="3830" y="0"/>
                  </a:cubicBezTo>
                  <a:close/>
                  <a:moveTo>
                    <a:pt x="0" y="2220"/>
                  </a:moveTo>
                  <a:cubicBezTo>
                    <a:pt x="28" y="2393"/>
                    <a:pt x="118" y="2630"/>
                    <a:pt x="249" y="2886"/>
                  </a:cubicBezTo>
                  <a:lnTo>
                    <a:pt x="249" y="2886"/>
                  </a:lnTo>
                  <a:cubicBezTo>
                    <a:pt x="191" y="2669"/>
                    <a:pt x="155" y="2446"/>
                    <a:pt x="144" y="2220"/>
                  </a:cubicBezTo>
                  <a:close/>
                  <a:moveTo>
                    <a:pt x="249" y="2886"/>
                  </a:moveTo>
                  <a:cubicBezTo>
                    <a:pt x="343" y="3236"/>
                    <a:pt x="495" y="3572"/>
                    <a:pt x="700" y="3889"/>
                  </a:cubicBezTo>
                  <a:lnTo>
                    <a:pt x="700" y="3889"/>
                  </a:lnTo>
                  <a:cubicBezTo>
                    <a:pt x="579" y="3686"/>
                    <a:pt x="498" y="3468"/>
                    <a:pt x="452" y="3242"/>
                  </a:cubicBezTo>
                  <a:lnTo>
                    <a:pt x="452" y="3242"/>
                  </a:lnTo>
                  <a:cubicBezTo>
                    <a:pt x="377" y="3122"/>
                    <a:pt x="309" y="3002"/>
                    <a:pt x="249" y="2886"/>
                  </a:cubicBezTo>
                  <a:close/>
                  <a:moveTo>
                    <a:pt x="700" y="3889"/>
                  </a:moveTo>
                  <a:lnTo>
                    <a:pt x="700" y="3889"/>
                  </a:lnTo>
                  <a:cubicBezTo>
                    <a:pt x="747" y="3967"/>
                    <a:pt x="800" y="4043"/>
                    <a:pt x="859" y="4117"/>
                  </a:cubicBezTo>
                  <a:cubicBezTo>
                    <a:pt x="803" y="4042"/>
                    <a:pt x="750" y="3966"/>
                    <a:pt x="700" y="3889"/>
                  </a:cubicBezTo>
                  <a:close/>
                  <a:moveTo>
                    <a:pt x="3829" y="14"/>
                  </a:moveTo>
                  <a:lnTo>
                    <a:pt x="3829" y="14"/>
                  </a:lnTo>
                  <a:cubicBezTo>
                    <a:pt x="3754" y="605"/>
                    <a:pt x="2947" y="1093"/>
                    <a:pt x="2260" y="1093"/>
                  </a:cubicBezTo>
                  <a:cubicBezTo>
                    <a:pt x="1790" y="1093"/>
                    <a:pt x="1376" y="865"/>
                    <a:pt x="1289" y="287"/>
                  </a:cubicBezTo>
                  <a:cubicBezTo>
                    <a:pt x="717" y="1077"/>
                    <a:pt x="248" y="2241"/>
                    <a:pt x="452" y="3242"/>
                  </a:cubicBezTo>
                  <a:lnTo>
                    <a:pt x="452" y="3242"/>
                  </a:lnTo>
                  <a:cubicBezTo>
                    <a:pt x="865" y="3903"/>
                    <a:pt x="1486" y="4567"/>
                    <a:pt x="2013" y="4567"/>
                  </a:cubicBezTo>
                  <a:cubicBezTo>
                    <a:pt x="2271" y="4567"/>
                    <a:pt x="2507" y="4407"/>
                    <a:pt x="2685" y="4009"/>
                  </a:cubicBezTo>
                  <a:cubicBezTo>
                    <a:pt x="3007" y="4868"/>
                    <a:pt x="3687" y="5692"/>
                    <a:pt x="4188" y="6479"/>
                  </a:cubicBezTo>
                  <a:cubicBezTo>
                    <a:pt x="3188" y="4479"/>
                    <a:pt x="3578" y="2158"/>
                    <a:pt x="3829" y="14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69"/>
            <p:cNvSpPr/>
            <p:nvPr/>
          </p:nvSpPr>
          <p:spPr>
            <a:xfrm>
              <a:off x="2865675" y="2000575"/>
              <a:ext cx="1080150" cy="881600"/>
            </a:xfrm>
            <a:custGeom>
              <a:avLst/>
              <a:gdLst/>
              <a:ahLst/>
              <a:cxnLst/>
              <a:rect l="l" t="t" r="r" b="b"/>
              <a:pathLst>
                <a:path w="43206" h="35264" extrusionOk="0">
                  <a:moveTo>
                    <a:pt x="9988" y="26416"/>
                  </a:moveTo>
                  <a:cubicBezTo>
                    <a:pt x="9990" y="26427"/>
                    <a:pt x="9993" y="26438"/>
                    <a:pt x="9995" y="26448"/>
                  </a:cubicBezTo>
                  <a:lnTo>
                    <a:pt x="9995" y="26448"/>
                  </a:lnTo>
                  <a:cubicBezTo>
                    <a:pt x="9993" y="26438"/>
                    <a:pt x="9990" y="26427"/>
                    <a:pt x="9988" y="26416"/>
                  </a:cubicBezTo>
                  <a:close/>
                  <a:moveTo>
                    <a:pt x="38623" y="0"/>
                  </a:moveTo>
                  <a:cubicBezTo>
                    <a:pt x="39769" y="2040"/>
                    <a:pt x="41487" y="5298"/>
                    <a:pt x="41380" y="6550"/>
                  </a:cubicBezTo>
                  <a:cubicBezTo>
                    <a:pt x="41343" y="7167"/>
                    <a:pt x="40740" y="7371"/>
                    <a:pt x="39956" y="7371"/>
                  </a:cubicBezTo>
                  <a:cubicBezTo>
                    <a:pt x="38419" y="7371"/>
                    <a:pt x="36190" y="6586"/>
                    <a:pt x="36189" y="6586"/>
                  </a:cubicBezTo>
                  <a:lnTo>
                    <a:pt x="36189" y="6586"/>
                  </a:lnTo>
                  <a:cubicBezTo>
                    <a:pt x="36190" y="6586"/>
                    <a:pt x="39089" y="9521"/>
                    <a:pt x="38623" y="10595"/>
                  </a:cubicBezTo>
                  <a:cubicBezTo>
                    <a:pt x="38408" y="11109"/>
                    <a:pt x="37603" y="11247"/>
                    <a:pt x="36800" y="11247"/>
                  </a:cubicBezTo>
                  <a:cubicBezTo>
                    <a:pt x="35867" y="11247"/>
                    <a:pt x="34937" y="11061"/>
                    <a:pt x="34937" y="11061"/>
                  </a:cubicBezTo>
                  <a:lnTo>
                    <a:pt x="34937" y="11061"/>
                  </a:lnTo>
                  <a:cubicBezTo>
                    <a:pt x="35509" y="11884"/>
                    <a:pt x="35652" y="12922"/>
                    <a:pt x="35259" y="13888"/>
                  </a:cubicBezTo>
                  <a:cubicBezTo>
                    <a:pt x="34614" y="15428"/>
                    <a:pt x="31214" y="15428"/>
                    <a:pt x="31214" y="15428"/>
                  </a:cubicBezTo>
                  <a:cubicBezTo>
                    <a:pt x="31214" y="15428"/>
                    <a:pt x="32109" y="16931"/>
                    <a:pt x="31142" y="17611"/>
                  </a:cubicBezTo>
                  <a:cubicBezTo>
                    <a:pt x="30941" y="17760"/>
                    <a:pt x="30687" y="17819"/>
                    <a:pt x="30411" y="17819"/>
                  </a:cubicBezTo>
                  <a:cubicBezTo>
                    <a:pt x="29361" y="17819"/>
                    <a:pt x="27993" y="16967"/>
                    <a:pt x="27992" y="16967"/>
                  </a:cubicBezTo>
                  <a:lnTo>
                    <a:pt x="27992" y="16967"/>
                  </a:lnTo>
                  <a:lnTo>
                    <a:pt x="28458" y="19365"/>
                  </a:lnTo>
                  <a:cubicBezTo>
                    <a:pt x="28458" y="19365"/>
                    <a:pt x="24986" y="23159"/>
                    <a:pt x="22444" y="23553"/>
                  </a:cubicBezTo>
                  <a:cubicBezTo>
                    <a:pt x="22042" y="23608"/>
                    <a:pt x="21640" y="23635"/>
                    <a:pt x="21239" y="23635"/>
                  </a:cubicBezTo>
                  <a:cubicBezTo>
                    <a:pt x="20072" y="23635"/>
                    <a:pt x="18919" y="23407"/>
                    <a:pt x="17827" y="22980"/>
                  </a:cubicBezTo>
                  <a:lnTo>
                    <a:pt x="17755" y="23732"/>
                  </a:lnTo>
                  <a:cubicBezTo>
                    <a:pt x="19231" y="24752"/>
                    <a:pt x="20902" y="25003"/>
                    <a:pt x="22191" y="25003"/>
                  </a:cubicBezTo>
                  <a:cubicBezTo>
                    <a:pt x="23435" y="25003"/>
                    <a:pt x="24324" y="24770"/>
                    <a:pt x="24341" y="24770"/>
                  </a:cubicBezTo>
                  <a:lnTo>
                    <a:pt x="24341" y="24770"/>
                  </a:lnTo>
                  <a:cubicBezTo>
                    <a:pt x="24055" y="24841"/>
                    <a:pt x="23554" y="26667"/>
                    <a:pt x="23339" y="26953"/>
                  </a:cubicBezTo>
                  <a:cubicBezTo>
                    <a:pt x="22802" y="27741"/>
                    <a:pt x="22122" y="28457"/>
                    <a:pt x="21370" y="29065"/>
                  </a:cubicBezTo>
                  <a:cubicBezTo>
                    <a:pt x="19652" y="30354"/>
                    <a:pt x="17576" y="31106"/>
                    <a:pt x="15393" y="31213"/>
                  </a:cubicBezTo>
                  <a:cubicBezTo>
                    <a:pt x="15309" y="31217"/>
                    <a:pt x="15225" y="31219"/>
                    <a:pt x="15143" y="31219"/>
                  </a:cubicBezTo>
                  <a:cubicBezTo>
                    <a:pt x="12428" y="31219"/>
                    <a:pt x="10594" y="28972"/>
                    <a:pt x="9995" y="26448"/>
                  </a:cubicBezTo>
                  <a:lnTo>
                    <a:pt x="9995" y="26448"/>
                  </a:lnTo>
                  <a:cubicBezTo>
                    <a:pt x="10124" y="27016"/>
                    <a:pt x="9912" y="27222"/>
                    <a:pt x="9599" y="27222"/>
                  </a:cubicBezTo>
                  <a:cubicBezTo>
                    <a:pt x="9205" y="27222"/>
                    <a:pt x="8650" y="26896"/>
                    <a:pt x="8413" y="26560"/>
                  </a:cubicBezTo>
                  <a:cubicBezTo>
                    <a:pt x="7768" y="25593"/>
                    <a:pt x="7804" y="23982"/>
                    <a:pt x="7625" y="22873"/>
                  </a:cubicBezTo>
                  <a:lnTo>
                    <a:pt x="7625" y="22873"/>
                  </a:lnTo>
                  <a:cubicBezTo>
                    <a:pt x="7733" y="23553"/>
                    <a:pt x="6694" y="24985"/>
                    <a:pt x="6694" y="25880"/>
                  </a:cubicBezTo>
                  <a:cubicBezTo>
                    <a:pt x="6694" y="26846"/>
                    <a:pt x="6766" y="27812"/>
                    <a:pt x="6873" y="28779"/>
                  </a:cubicBezTo>
                  <a:cubicBezTo>
                    <a:pt x="7017" y="29745"/>
                    <a:pt x="7303" y="30819"/>
                    <a:pt x="6050" y="30962"/>
                  </a:cubicBezTo>
                  <a:cubicBezTo>
                    <a:pt x="5983" y="30969"/>
                    <a:pt x="5918" y="30972"/>
                    <a:pt x="5856" y="30972"/>
                  </a:cubicBezTo>
                  <a:cubicBezTo>
                    <a:pt x="4507" y="30972"/>
                    <a:pt x="4456" y="29521"/>
                    <a:pt x="4046" y="28528"/>
                  </a:cubicBezTo>
                  <a:cubicBezTo>
                    <a:pt x="4046" y="29907"/>
                    <a:pt x="3406" y="30452"/>
                    <a:pt x="2605" y="30452"/>
                  </a:cubicBezTo>
                  <a:cubicBezTo>
                    <a:pt x="1720" y="30452"/>
                    <a:pt x="639" y="29789"/>
                    <a:pt x="1" y="28850"/>
                  </a:cubicBezTo>
                  <a:lnTo>
                    <a:pt x="1" y="28850"/>
                  </a:lnTo>
                  <a:cubicBezTo>
                    <a:pt x="216" y="30962"/>
                    <a:pt x="2506" y="32000"/>
                    <a:pt x="4153" y="32788"/>
                  </a:cubicBezTo>
                  <a:cubicBezTo>
                    <a:pt x="5227" y="33325"/>
                    <a:pt x="5513" y="33898"/>
                    <a:pt x="6372" y="34613"/>
                  </a:cubicBezTo>
                  <a:cubicBezTo>
                    <a:pt x="6864" y="35047"/>
                    <a:pt x="7194" y="35263"/>
                    <a:pt x="7528" y="35263"/>
                  </a:cubicBezTo>
                  <a:cubicBezTo>
                    <a:pt x="7802" y="35263"/>
                    <a:pt x="8078" y="35118"/>
                    <a:pt x="8448" y="34828"/>
                  </a:cubicBezTo>
                  <a:cubicBezTo>
                    <a:pt x="11240" y="32824"/>
                    <a:pt x="14319" y="32466"/>
                    <a:pt x="17612" y="31929"/>
                  </a:cubicBezTo>
                  <a:cubicBezTo>
                    <a:pt x="18507" y="31786"/>
                    <a:pt x="19294" y="31285"/>
                    <a:pt x="20118" y="31141"/>
                  </a:cubicBezTo>
                  <a:cubicBezTo>
                    <a:pt x="20351" y="31104"/>
                    <a:pt x="20575" y="31091"/>
                    <a:pt x="20791" y="31091"/>
                  </a:cubicBezTo>
                  <a:cubicBezTo>
                    <a:pt x="21402" y="31091"/>
                    <a:pt x="21957" y="31200"/>
                    <a:pt x="22532" y="31200"/>
                  </a:cubicBezTo>
                  <a:cubicBezTo>
                    <a:pt x="22937" y="31200"/>
                    <a:pt x="23352" y="31146"/>
                    <a:pt x="23804" y="30962"/>
                  </a:cubicBezTo>
                  <a:cubicBezTo>
                    <a:pt x="24842" y="30569"/>
                    <a:pt x="25952" y="29745"/>
                    <a:pt x="27026" y="29495"/>
                  </a:cubicBezTo>
                  <a:cubicBezTo>
                    <a:pt x="27849" y="29316"/>
                    <a:pt x="28458" y="28707"/>
                    <a:pt x="29317" y="28600"/>
                  </a:cubicBezTo>
                  <a:cubicBezTo>
                    <a:pt x="29340" y="28598"/>
                    <a:pt x="29364" y="28598"/>
                    <a:pt x="29388" y="28598"/>
                  </a:cubicBezTo>
                  <a:cubicBezTo>
                    <a:pt x="30444" y="28598"/>
                    <a:pt x="32364" y="30090"/>
                    <a:pt x="34113" y="31070"/>
                  </a:cubicBezTo>
                  <a:lnTo>
                    <a:pt x="34543" y="31070"/>
                  </a:lnTo>
                  <a:cubicBezTo>
                    <a:pt x="34722" y="31249"/>
                    <a:pt x="34901" y="31392"/>
                    <a:pt x="35116" y="31464"/>
                  </a:cubicBezTo>
                  <a:cubicBezTo>
                    <a:pt x="35330" y="31571"/>
                    <a:pt x="35509" y="31642"/>
                    <a:pt x="35724" y="31678"/>
                  </a:cubicBezTo>
                  <a:cubicBezTo>
                    <a:pt x="35889" y="31704"/>
                    <a:pt x="36049" y="31716"/>
                    <a:pt x="36208" y="31716"/>
                  </a:cubicBezTo>
                  <a:cubicBezTo>
                    <a:pt x="36498" y="31716"/>
                    <a:pt x="36784" y="31676"/>
                    <a:pt x="37084" y="31607"/>
                  </a:cubicBezTo>
                  <a:lnTo>
                    <a:pt x="37227" y="31535"/>
                  </a:lnTo>
                  <a:cubicBezTo>
                    <a:pt x="37478" y="31320"/>
                    <a:pt x="37693" y="31034"/>
                    <a:pt x="37764" y="30676"/>
                  </a:cubicBezTo>
                  <a:cubicBezTo>
                    <a:pt x="38122" y="29244"/>
                    <a:pt x="37371" y="26560"/>
                    <a:pt x="37156" y="25772"/>
                  </a:cubicBezTo>
                  <a:lnTo>
                    <a:pt x="37156" y="25736"/>
                  </a:lnTo>
                  <a:lnTo>
                    <a:pt x="37084" y="25557"/>
                  </a:lnTo>
                  <a:lnTo>
                    <a:pt x="37084" y="25557"/>
                  </a:lnTo>
                  <a:cubicBezTo>
                    <a:pt x="37084" y="25557"/>
                    <a:pt x="37550" y="25595"/>
                    <a:pt x="38195" y="25595"/>
                  </a:cubicBezTo>
                  <a:cubicBezTo>
                    <a:pt x="39208" y="25595"/>
                    <a:pt x="40664" y="25502"/>
                    <a:pt x="41451" y="25020"/>
                  </a:cubicBezTo>
                  <a:cubicBezTo>
                    <a:pt x="41666" y="24913"/>
                    <a:pt x="41702" y="24698"/>
                    <a:pt x="41630" y="24412"/>
                  </a:cubicBezTo>
                  <a:cubicBezTo>
                    <a:pt x="41594" y="24305"/>
                    <a:pt x="41523" y="24197"/>
                    <a:pt x="41487" y="24090"/>
                  </a:cubicBezTo>
                  <a:cubicBezTo>
                    <a:pt x="41487" y="24090"/>
                    <a:pt x="41487" y="24054"/>
                    <a:pt x="41487" y="24054"/>
                  </a:cubicBezTo>
                  <a:cubicBezTo>
                    <a:pt x="41415" y="23947"/>
                    <a:pt x="41380" y="23839"/>
                    <a:pt x="41308" y="23696"/>
                  </a:cubicBezTo>
                  <a:cubicBezTo>
                    <a:pt x="41201" y="23589"/>
                    <a:pt x="41129" y="23481"/>
                    <a:pt x="41057" y="23338"/>
                  </a:cubicBezTo>
                  <a:cubicBezTo>
                    <a:pt x="40950" y="23231"/>
                    <a:pt x="40843" y="23088"/>
                    <a:pt x="40771" y="22944"/>
                  </a:cubicBezTo>
                  <a:lnTo>
                    <a:pt x="40735" y="22909"/>
                  </a:lnTo>
                  <a:cubicBezTo>
                    <a:pt x="40521" y="22658"/>
                    <a:pt x="40306" y="22372"/>
                    <a:pt x="40091" y="22121"/>
                  </a:cubicBezTo>
                  <a:lnTo>
                    <a:pt x="40055" y="22085"/>
                  </a:lnTo>
                  <a:lnTo>
                    <a:pt x="39697" y="21692"/>
                  </a:lnTo>
                  <a:lnTo>
                    <a:pt x="39661" y="21656"/>
                  </a:lnTo>
                  <a:cubicBezTo>
                    <a:pt x="39411" y="21369"/>
                    <a:pt x="39196" y="21119"/>
                    <a:pt x="38981" y="20904"/>
                  </a:cubicBezTo>
                  <a:lnTo>
                    <a:pt x="38946" y="20868"/>
                  </a:lnTo>
                  <a:lnTo>
                    <a:pt x="38623" y="20510"/>
                  </a:lnTo>
                  <a:lnTo>
                    <a:pt x="38623" y="20475"/>
                  </a:lnTo>
                  <a:lnTo>
                    <a:pt x="38337" y="20188"/>
                  </a:lnTo>
                  <a:lnTo>
                    <a:pt x="38051" y="19938"/>
                  </a:lnTo>
                  <a:lnTo>
                    <a:pt x="38051" y="19902"/>
                  </a:lnTo>
                  <a:lnTo>
                    <a:pt x="37657" y="19508"/>
                  </a:lnTo>
                  <a:cubicBezTo>
                    <a:pt x="37585" y="19472"/>
                    <a:pt x="37550" y="19437"/>
                    <a:pt x="37550" y="19401"/>
                  </a:cubicBezTo>
                  <a:lnTo>
                    <a:pt x="37514" y="19365"/>
                  </a:lnTo>
                  <a:lnTo>
                    <a:pt x="37585" y="19329"/>
                  </a:lnTo>
                  <a:lnTo>
                    <a:pt x="37442" y="19186"/>
                  </a:lnTo>
                  <a:lnTo>
                    <a:pt x="40270" y="16859"/>
                  </a:lnTo>
                  <a:cubicBezTo>
                    <a:pt x="42275" y="14712"/>
                    <a:pt x="42525" y="13137"/>
                    <a:pt x="42239" y="12063"/>
                  </a:cubicBezTo>
                  <a:cubicBezTo>
                    <a:pt x="42024" y="11490"/>
                    <a:pt x="41630" y="10953"/>
                    <a:pt x="41129" y="10595"/>
                  </a:cubicBezTo>
                  <a:lnTo>
                    <a:pt x="41165" y="10595"/>
                  </a:lnTo>
                  <a:lnTo>
                    <a:pt x="41236" y="10559"/>
                  </a:lnTo>
                  <a:cubicBezTo>
                    <a:pt x="41165" y="10524"/>
                    <a:pt x="41129" y="10452"/>
                    <a:pt x="41057" y="10416"/>
                  </a:cubicBezTo>
                  <a:cubicBezTo>
                    <a:pt x="41272" y="10380"/>
                    <a:pt x="41487" y="10345"/>
                    <a:pt x="41702" y="10273"/>
                  </a:cubicBezTo>
                  <a:cubicBezTo>
                    <a:pt x="41738" y="10237"/>
                    <a:pt x="41809" y="10201"/>
                    <a:pt x="41881" y="10130"/>
                  </a:cubicBezTo>
                  <a:lnTo>
                    <a:pt x="42060" y="9987"/>
                  </a:lnTo>
                  <a:cubicBezTo>
                    <a:pt x="42203" y="9844"/>
                    <a:pt x="42310" y="9700"/>
                    <a:pt x="42453" y="9557"/>
                  </a:cubicBezTo>
                  <a:cubicBezTo>
                    <a:pt x="42453" y="9557"/>
                    <a:pt x="42489" y="9521"/>
                    <a:pt x="42489" y="9521"/>
                  </a:cubicBezTo>
                  <a:cubicBezTo>
                    <a:pt x="42525" y="9450"/>
                    <a:pt x="42597" y="9414"/>
                    <a:pt x="42632" y="9342"/>
                  </a:cubicBezTo>
                  <a:cubicBezTo>
                    <a:pt x="42632" y="9307"/>
                    <a:pt x="42668" y="9271"/>
                    <a:pt x="42668" y="9271"/>
                  </a:cubicBezTo>
                  <a:cubicBezTo>
                    <a:pt x="42740" y="9199"/>
                    <a:pt x="42776" y="9163"/>
                    <a:pt x="42811" y="9092"/>
                  </a:cubicBezTo>
                  <a:lnTo>
                    <a:pt x="42847" y="8984"/>
                  </a:lnTo>
                  <a:cubicBezTo>
                    <a:pt x="42883" y="8913"/>
                    <a:pt x="42919" y="8877"/>
                    <a:pt x="42955" y="8805"/>
                  </a:cubicBezTo>
                  <a:cubicBezTo>
                    <a:pt x="42955" y="8770"/>
                    <a:pt x="42990" y="8734"/>
                    <a:pt x="42990" y="8734"/>
                  </a:cubicBezTo>
                  <a:cubicBezTo>
                    <a:pt x="43026" y="8627"/>
                    <a:pt x="43098" y="8519"/>
                    <a:pt x="43134" y="8412"/>
                  </a:cubicBezTo>
                  <a:cubicBezTo>
                    <a:pt x="43169" y="8304"/>
                    <a:pt x="43169" y="8197"/>
                    <a:pt x="43169" y="8090"/>
                  </a:cubicBezTo>
                  <a:cubicBezTo>
                    <a:pt x="43205" y="8054"/>
                    <a:pt x="43205" y="8018"/>
                    <a:pt x="43169" y="8018"/>
                  </a:cubicBezTo>
                  <a:cubicBezTo>
                    <a:pt x="43205" y="7911"/>
                    <a:pt x="43205" y="7803"/>
                    <a:pt x="43169" y="7696"/>
                  </a:cubicBezTo>
                  <a:cubicBezTo>
                    <a:pt x="43205" y="7660"/>
                    <a:pt x="43205" y="7588"/>
                    <a:pt x="43169" y="7553"/>
                  </a:cubicBezTo>
                  <a:cubicBezTo>
                    <a:pt x="43169" y="7481"/>
                    <a:pt x="43169" y="7374"/>
                    <a:pt x="43134" y="7302"/>
                  </a:cubicBezTo>
                  <a:cubicBezTo>
                    <a:pt x="43134" y="7231"/>
                    <a:pt x="43098" y="7159"/>
                    <a:pt x="43098" y="7087"/>
                  </a:cubicBezTo>
                  <a:lnTo>
                    <a:pt x="43026" y="6873"/>
                  </a:lnTo>
                  <a:cubicBezTo>
                    <a:pt x="42990" y="6729"/>
                    <a:pt x="42955" y="6586"/>
                    <a:pt x="42883" y="6443"/>
                  </a:cubicBezTo>
                  <a:lnTo>
                    <a:pt x="42883" y="6407"/>
                  </a:lnTo>
                  <a:cubicBezTo>
                    <a:pt x="42346" y="5369"/>
                    <a:pt x="41594" y="4152"/>
                    <a:pt x="40843" y="2971"/>
                  </a:cubicBezTo>
                  <a:lnTo>
                    <a:pt x="40127" y="2005"/>
                  </a:lnTo>
                  <a:lnTo>
                    <a:pt x="40091" y="1897"/>
                  </a:lnTo>
                  <a:cubicBezTo>
                    <a:pt x="40019" y="1826"/>
                    <a:pt x="39948" y="1718"/>
                    <a:pt x="39876" y="1647"/>
                  </a:cubicBezTo>
                  <a:cubicBezTo>
                    <a:pt x="39697" y="1360"/>
                    <a:pt x="39518" y="1145"/>
                    <a:pt x="39339" y="895"/>
                  </a:cubicBezTo>
                  <a:lnTo>
                    <a:pt x="39196" y="716"/>
                  </a:lnTo>
                  <a:cubicBezTo>
                    <a:pt x="39017" y="465"/>
                    <a:pt x="38838" y="251"/>
                    <a:pt x="38623" y="0"/>
                  </a:cubicBezTo>
                  <a:close/>
                </a:path>
              </a:pathLst>
            </a:custGeom>
            <a:solidFill>
              <a:schemeClr val="accent3">
                <a:alpha val="410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69"/>
            <p:cNvSpPr/>
            <p:nvPr/>
          </p:nvSpPr>
          <p:spPr>
            <a:xfrm>
              <a:off x="2612425" y="2235925"/>
              <a:ext cx="403625" cy="327575"/>
            </a:xfrm>
            <a:custGeom>
              <a:avLst/>
              <a:gdLst/>
              <a:ahLst/>
              <a:cxnLst/>
              <a:rect l="l" t="t" r="r" b="b"/>
              <a:pathLst>
                <a:path w="16145" h="13103" extrusionOk="0">
                  <a:moveTo>
                    <a:pt x="860" y="0"/>
                  </a:moveTo>
                  <a:cubicBezTo>
                    <a:pt x="574" y="823"/>
                    <a:pt x="323" y="1647"/>
                    <a:pt x="144" y="2506"/>
                  </a:cubicBezTo>
                  <a:cubicBezTo>
                    <a:pt x="50" y="3199"/>
                    <a:pt x="441" y="3407"/>
                    <a:pt x="969" y="3407"/>
                  </a:cubicBezTo>
                  <a:cubicBezTo>
                    <a:pt x="1641" y="3407"/>
                    <a:pt x="2535" y="3071"/>
                    <a:pt x="2936" y="2971"/>
                  </a:cubicBezTo>
                  <a:lnTo>
                    <a:pt x="2936" y="2971"/>
                  </a:lnTo>
                  <a:cubicBezTo>
                    <a:pt x="609" y="4940"/>
                    <a:pt x="1" y="6049"/>
                    <a:pt x="1970" y="8698"/>
                  </a:cubicBezTo>
                  <a:cubicBezTo>
                    <a:pt x="4475" y="12134"/>
                    <a:pt x="10632" y="12993"/>
                    <a:pt x="11491" y="13065"/>
                  </a:cubicBezTo>
                  <a:cubicBezTo>
                    <a:pt x="11703" y="13091"/>
                    <a:pt x="11914" y="13103"/>
                    <a:pt x="12124" y="13103"/>
                  </a:cubicBezTo>
                  <a:cubicBezTo>
                    <a:pt x="14221" y="13103"/>
                    <a:pt x="16144" y="11920"/>
                    <a:pt x="16144" y="11920"/>
                  </a:cubicBezTo>
                  <a:cubicBezTo>
                    <a:pt x="16144" y="11920"/>
                    <a:pt x="8413" y="11168"/>
                    <a:pt x="5120" y="7803"/>
                  </a:cubicBezTo>
                  <a:cubicBezTo>
                    <a:pt x="2578" y="5226"/>
                    <a:pt x="6551" y="4331"/>
                    <a:pt x="6551" y="4331"/>
                  </a:cubicBezTo>
                  <a:lnTo>
                    <a:pt x="6551" y="4331"/>
                  </a:lnTo>
                  <a:cubicBezTo>
                    <a:pt x="6551" y="4331"/>
                    <a:pt x="4791" y="4464"/>
                    <a:pt x="3496" y="4464"/>
                  </a:cubicBezTo>
                  <a:cubicBezTo>
                    <a:pt x="2776" y="4464"/>
                    <a:pt x="2200" y="4423"/>
                    <a:pt x="2149" y="4295"/>
                  </a:cubicBezTo>
                  <a:cubicBezTo>
                    <a:pt x="2041" y="3937"/>
                    <a:pt x="3831" y="2971"/>
                    <a:pt x="4941" y="2577"/>
                  </a:cubicBezTo>
                  <a:cubicBezTo>
                    <a:pt x="6014" y="2219"/>
                    <a:pt x="7124" y="716"/>
                    <a:pt x="7124" y="716"/>
                  </a:cubicBezTo>
                  <a:lnTo>
                    <a:pt x="7124" y="716"/>
                  </a:lnTo>
                  <a:cubicBezTo>
                    <a:pt x="6036" y="897"/>
                    <a:pt x="4948" y="992"/>
                    <a:pt x="3860" y="992"/>
                  </a:cubicBezTo>
                  <a:cubicBezTo>
                    <a:pt x="3230" y="992"/>
                    <a:pt x="2600" y="961"/>
                    <a:pt x="1970" y="895"/>
                  </a:cubicBezTo>
                  <a:cubicBezTo>
                    <a:pt x="1433" y="859"/>
                    <a:pt x="1003" y="501"/>
                    <a:pt x="860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69"/>
            <p:cNvSpPr/>
            <p:nvPr/>
          </p:nvSpPr>
          <p:spPr>
            <a:xfrm>
              <a:off x="3326550" y="2534675"/>
              <a:ext cx="221950" cy="71725"/>
            </a:xfrm>
            <a:custGeom>
              <a:avLst/>
              <a:gdLst/>
              <a:ahLst/>
              <a:cxnLst/>
              <a:rect l="l" t="t" r="r" b="b"/>
              <a:pathLst>
                <a:path w="8878" h="2869" extrusionOk="0">
                  <a:moveTo>
                    <a:pt x="8789" y="0"/>
                  </a:moveTo>
                  <a:cubicBezTo>
                    <a:pt x="8639" y="0"/>
                    <a:pt x="7715" y="639"/>
                    <a:pt x="6694" y="1115"/>
                  </a:cubicBezTo>
                  <a:cubicBezTo>
                    <a:pt x="6228" y="1330"/>
                    <a:pt x="5727" y="1509"/>
                    <a:pt x="5226" y="1688"/>
                  </a:cubicBezTo>
                  <a:cubicBezTo>
                    <a:pt x="5011" y="1759"/>
                    <a:pt x="4832" y="1795"/>
                    <a:pt x="4725" y="1831"/>
                  </a:cubicBezTo>
                  <a:lnTo>
                    <a:pt x="4546" y="1903"/>
                  </a:lnTo>
                  <a:lnTo>
                    <a:pt x="4367" y="1974"/>
                  </a:lnTo>
                  <a:cubicBezTo>
                    <a:pt x="4224" y="1974"/>
                    <a:pt x="4045" y="2046"/>
                    <a:pt x="3866" y="2117"/>
                  </a:cubicBezTo>
                  <a:cubicBezTo>
                    <a:pt x="3329" y="2225"/>
                    <a:pt x="2828" y="2296"/>
                    <a:pt x="2291" y="2332"/>
                  </a:cubicBezTo>
                  <a:cubicBezTo>
                    <a:pt x="2202" y="2338"/>
                    <a:pt x="2112" y="2341"/>
                    <a:pt x="2022" y="2341"/>
                  </a:cubicBezTo>
                  <a:cubicBezTo>
                    <a:pt x="1601" y="2341"/>
                    <a:pt x="1164" y="2277"/>
                    <a:pt x="752" y="2189"/>
                  </a:cubicBezTo>
                  <a:cubicBezTo>
                    <a:pt x="398" y="2101"/>
                    <a:pt x="142" y="2036"/>
                    <a:pt x="42" y="2036"/>
                  </a:cubicBezTo>
                  <a:cubicBezTo>
                    <a:pt x="21" y="2036"/>
                    <a:pt x="7" y="2039"/>
                    <a:pt x="0" y="2046"/>
                  </a:cubicBezTo>
                  <a:cubicBezTo>
                    <a:pt x="0" y="2082"/>
                    <a:pt x="251" y="2260"/>
                    <a:pt x="644" y="2475"/>
                  </a:cubicBezTo>
                  <a:cubicBezTo>
                    <a:pt x="1181" y="2690"/>
                    <a:pt x="1718" y="2797"/>
                    <a:pt x="2291" y="2869"/>
                  </a:cubicBezTo>
                  <a:cubicBezTo>
                    <a:pt x="2864" y="2869"/>
                    <a:pt x="3436" y="2833"/>
                    <a:pt x="4009" y="2762"/>
                  </a:cubicBezTo>
                  <a:cubicBezTo>
                    <a:pt x="4439" y="2654"/>
                    <a:pt x="4725" y="2583"/>
                    <a:pt x="4725" y="2583"/>
                  </a:cubicBezTo>
                  <a:lnTo>
                    <a:pt x="4940" y="2511"/>
                  </a:lnTo>
                  <a:cubicBezTo>
                    <a:pt x="5083" y="2475"/>
                    <a:pt x="5262" y="2404"/>
                    <a:pt x="5441" y="2332"/>
                  </a:cubicBezTo>
                  <a:cubicBezTo>
                    <a:pt x="5978" y="2082"/>
                    <a:pt x="6479" y="1831"/>
                    <a:pt x="6944" y="1545"/>
                  </a:cubicBezTo>
                  <a:cubicBezTo>
                    <a:pt x="7982" y="900"/>
                    <a:pt x="8877" y="77"/>
                    <a:pt x="8806" y="5"/>
                  </a:cubicBezTo>
                  <a:cubicBezTo>
                    <a:pt x="8802" y="2"/>
                    <a:pt x="8796" y="0"/>
                    <a:pt x="8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69"/>
            <p:cNvSpPr/>
            <p:nvPr/>
          </p:nvSpPr>
          <p:spPr>
            <a:xfrm>
              <a:off x="2612425" y="2155325"/>
              <a:ext cx="149475" cy="173675"/>
            </a:xfrm>
            <a:custGeom>
              <a:avLst/>
              <a:gdLst/>
              <a:ahLst/>
              <a:cxnLst/>
              <a:rect l="l" t="t" r="r" b="b"/>
              <a:pathLst>
                <a:path w="5979" h="6947" extrusionOk="0">
                  <a:moveTo>
                    <a:pt x="2000" y="0"/>
                  </a:moveTo>
                  <a:cubicBezTo>
                    <a:pt x="1953" y="0"/>
                    <a:pt x="1777" y="348"/>
                    <a:pt x="1504" y="826"/>
                  </a:cubicBezTo>
                  <a:cubicBezTo>
                    <a:pt x="1182" y="1470"/>
                    <a:pt x="860" y="2150"/>
                    <a:pt x="609" y="2830"/>
                  </a:cubicBezTo>
                  <a:cubicBezTo>
                    <a:pt x="466" y="3188"/>
                    <a:pt x="359" y="3582"/>
                    <a:pt x="251" y="3940"/>
                  </a:cubicBezTo>
                  <a:cubicBezTo>
                    <a:pt x="144" y="4262"/>
                    <a:pt x="108" y="4620"/>
                    <a:pt x="72" y="4978"/>
                  </a:cubicBezTo>
                  <a:cubicBezTo>
                    <a:pt x="37" y="5300"/>
                    <a:pt x="1" y="5515"/>
                    <a:pt x="1" y="5694"/>
                  </a:cubicBezTo>
                  <a:cubicBezTo>
                    <a:pt x="1" y="5765"/>
                    <a:pt x="1" y="5837"/>
                    <a:pt x="1" y="5909"/>
                  </a:cubicBezTo>
                  <a:lnTo>
                    <a:pt x="1" y="6016"/>
                  </a:lnTo>
                  <a:cubicBezTo>
                    <a:pt x="1" y="6016"/>
                    <a:pt x="1" y="6052"/>
                    <a:pt x="1" y="6088"/>
                  </a:cubicBezTo>
                  <a:cubicBezTo>
                    <a:pt x="1" y="6159"/>
                    <a:pt x="37" y="6267"/>
                    <a:pt x="72" y="6338"/>
                  </a:cubicBezTo>
                  <a:cubicBezTo>
                    <a:pt x="108" y="6517"/>
                    <a:pt x="216" y="6660"/>
                    <a:pt x="359" y="6768"/>
                  </a:cubicBezTo>
                  <a:cubicBezTo>
                    <a:pt x="538" y="6911"/>
                    <a:pt x="717" y="6947"/>
                    <a:pt x="932" y="6947"/>
                  </a:cubicBezTo>
                  <a:cubicBezTo>
                    <a:pt x="1290" y="6911"/>
                    <a:pt x="1647" y="6875"/>
                    <a:pt x="1970" y="6803"/>
                  </a:cubicBezTo>
                  <a:cubicBezTo>
                    <a:pt x="2328" y="6732"/>
                    <a:pt x="2757" y="6696"/>
                    <a:pt x="3151" y="6553"/>
                  </a:cubicBezTo>
                  <a:cubicBezTo>
                    <a:pt x="3509" y="6446"/>
                    <a:pt x="3938" y="6338"/>
                    <a:pt x="4260" y="6159"/>
                  </a:cubicBezTo>
                  <a:cubicBezTo>
                    <a:pt x="4583" y="6016"/>
                    <a:pt x="4905" y="5873"/>
                    <a:pt x="5155" y="5730"/>
                  </a:cubicBezTo>
                  <a:cubicBezTo>
                    <a:pt x="5656" y="5407"/>
                    <a:pt x="5979" y="5193"/>
                    <a:pt x="5943" y="5121"/>
                  </a:cubicBezTo>
                  <a:cubicBezTo>
                    <a:pt x="5941" y="5114"/>
                    <a:pt x="5933" y="5111"/>
                    <a:pt x="5920" y="5111"/>
                  </a:cubicBezTo>
                  <a:cubicBezTo>
                    <a:pt x="5730" y="5111"/>
                    <a:pt x="4414" y="5817"/>
                    <a:pt x="2972" y="6052"/>
                  </a:cubicBezTo>
                  <a:cubicBezTo>
                    <a:pt x="2614" y="6088"/>
                    <a:pt x="2220" y="6159"/>
                    <a:pt x="1862" y="6195"/>
                  </a:cubicBezTo>
                  <a:cubicBezTo>
                    <a:pt x="1540" y="6231"/>
                    <a:pt x="1218" y="6267"/>
                    <a:pt x="896" y="6267"/>
                  </a:cubicBezTo>
                  <a:cubicBezTo>
                    <a:pt x="788" y="6267"/>
                    <a:pt x="717" y="6231"/>
                    <a:pt x="717" y="6231"/>
                  </a:cubicBezTo>
                  <a:cubicBezTo>
                    <a:pt x="753" y="6231"/>
                    <a:pt x="717" y="6195"/>
                    <a:pt x="717" y="6159"/>
                  </a:cubicBezTo>
                  <a:cubicBezTo>
                    <a:pt x="717" y="6088"/>
                    <a:pt x="717" y="6052"/>
                    <a:pt x="717" y="6016"/>
                  </a:cubicBezTo>
                  <a:cubicBezTo>
                    <a:pt x="717" y="5980"/>
                    <a:pt x="717" y="5980"/>
                    <a:pt x="717" y="5944"/>
                  </a:cubicBezTo>
                  <a:cubicBezTo>
                    <a:pt x="717" y="5909"/>
                    <a:pt x="717" y="5909"/>
                    <a:pt x="717" y="5873"/>
                  </a:cubicBezTo>
                  <a:cubicBezTo>
                    <a:pt x="717" y="5837"/>
                    <a:pt x="717" y="5765"/>
                    <a:pt x="717" y="5694"/>
                  </a:cubicBezTo>
                  <a:lnTo>
                    <a:pt x="717" y="5014"/>
                  </a:lnTo>
                  <a:cubicBezTo>
                    <a:pt x="753" y="4692"/>
                    <a:pt x="788" y="4369"/>
                    <a:pt x="824" y="4083"/>
                  </a:cubicBezTo>
                  <a:cubicBezTo>
                    <a:pt x="896" y="3725"/>
                    <a:pt x="1003" y="3331"/>
                    <a:pt x="1111" y="2973"/>
                  </a:cubicBezTo>
                  <a:cubicBezTo>
                    <a:pt x="1540" y="1506"/>
                    <a:pt x="2077" y="2"/>
                    <a:pt x="2005" y="2"/>
                  </a:cubicBezTo>
                  <a:cubicBezTo>
                    <a:pt x="2004" y="1"/>
                    <a:pt x="2002" y="0"/>
                    <a:pt x="2000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69"/>
            <p:cNvSpPr/>
            <p:nvPr/>
          </p:nvSpPr>
          <p:spPr>
            <a:xfrm>
              <a:off x="2657175" y="2315550"/>
              <a:ext cx="111000" cy="130400"/>
            </a:xfrm>
            <a:custGeom>
              <a:avLst/>
              <a:gdLst/>
              <a:ahLst/>
              <a:cxnLst/>
              <a:rect l="l" t="t" r="r" b="b"/>
              <a:pathLst>
                <a:path w="4440" h="5216" extrusionOk="0">
                  <a:moveTo>
                    <a:pt x="896" y="1"/>
                  </a:moveTo>
                  <a:cubicBezTo>
                    <a:pt x="895" y="1"/>
                    <a:pt x="824" y="37"/>
                    <a:pt x="717" y="72"/>
                  </a:cubicBezTo>
                  <a:lnTo>
                    <a:pt x="538" y="215"/>
                  </a:lnTo>
                  <a:lnTo>
                    <a:pt x="323" y="430"/>
                  </a:lnTo>
                  <a:cubicBezTo>
                    <a:pt x="251" y="538"/>
                    <a:pt x="180" y="609"/>
                    <a:pt x="108" y="717"/>
                  </a:cubicBezTo>
                  <a:cubicBezTo>
                    <a:pt x="36" y="860"/>
                    <a:pt x="1" y="1039"/>
                    <a:pt x="1" y="1182"/>
                  </a:cubicBezTo>
                  <a:cubicBezTo>
                    <a:pt x="36" y="1504"/>
                    <a:pt x="215" y="1826"/>
                    <a:pt x="502" y="2005"/>
                  </a:cubicBezTo>
                  <a:cubicBezTo>
                    <a:pt x="752" y="2184"/>
                    <a:pt x="1039" y="2327"/>
                    <a:pt x="1361" y="2399"/>
                  </a:cubicBezTo>
                  <a:cubicBezTo>
                    <a:pt x="1504" y="2435"/>
                    <a:pt x="1611" y="2471"/>
                    <a:pt x="1755" y="2471"/>
                  </a:cubicBezTo>
                  <a:lnTo>
                    <a:pt x="1934" y="2506"/>
                  </a:lnTo>
                  <a:lnTo>
                    <a:pt x="1969" y="2506"/>
                  </a:lnTo>
                  <a:cubicBezTo>
                    <a:pt x="2041" y="2542"/>
                    <a:pt x="1969" y="2542"/>
                    <a:pt x="1969" y="2542"/>
                  </a:cubicBezTo>
                  <a:lnTo>
                    <a:pt x="1934" y="2578"/>
                  </a:lnTo>
                  <a:cubicBezTo>
                    <a:pt x="1755" y="2829"/>
                    <a:pt x="1683" y="3151"/>
                    <a:pt x="1719" y="3473"/>
                  </a:cubicBezTo>
                  <a:cubicBezTo>
                    <a:pt x="1719" y="3831"/>
                    <a:pt x="1862" y="4153"/>
                    <a:pt x="2113" y="4439"/>
                  </a:cubicBezTo>
                  <a:cubicBezTo>
                    <a:pt x="2542" y="4869"/>
                    <a:pt x="3079" y="5155"/>
                    <a:pt x="3688" y="5191"/>
                  </a:cubicBezTo>
                  <a:cubicBezTo>
                    <a:pt x="3799" y="5208"/>
                    <a:pt x="3901" y="5215"/>
                    <a:pt x="3991" y="5215"/>
                  </a:cubicBezTo>
                  <a:cubicBezTo>
                    <a:pt x="4274" y="5215"/>
                    <a:pt x="4439" y="5147"/>
                    <a:pt x="4439" y="5119"/>
                  </a:cubicBezTo>
                  <a:cubicBezTo>
                    <a:pt x="4439" y="5048"/>
                    <a:pt x="4153" y="5048"/>
                    <a:pt x="3795" y="4940"/>
                  </a:cubicBezTo>
                  <a:cubicBezTo>
                    <a:pt x="3294" y="4833"/>
                    <a:pt x="2864" y="4547"/>
                    <a:pt x="2578" y="4117"/>
                  </a:cubicBezTo>
                  <a:cubicBezTo>
                    <a:pt x="2435" y="3938"/>
                    <a:pt x="2327" y="3723"/>
                    <a:pt x="2363" y="3473"/>
                  </a:cubicBezTo>
                  <a:cubicBezTo>
                    <a:pt x="2363" y="3294"/>
                    <a:pt x="2435" y="3115"/>
                    <a:pt x="2542" y="2936"/>
                  </a:cubicBezTo>
                  <a:lnTo>
                    <a:pt x="2578" y="2936"/>
                  </a:lnTo>
                  <a:lnTo>
                    <a:pt x="2614" y="2864"/>
                  </a:lnTo>
                  <a:lnTo>
                    <a:pt x="2721" y="2721"/>
                  </a:lnTo>
                  <a:cubicBezTo>
                    <a:pt x="2828" y="2650"/>
                    <a:pt x="2972" y="2578"/>
                    <a:pt x="3043" y="2506"/>
                  </a:cubicBezTo>
                  <a:lnTo>
                    <a:pt x="3580" y="2113"/>
                  </a:lnTo>
                  <a:lnTo>
                    <a:pt x="4045" y="1790"/>
                  </a:lnTo>
                  <a:cubicBezTo>
                    <a:pt x="4045" y="1790"/>
                    <a:pt x="4045" y="1790"/>
                    <a:pt x="4296" y="1611"/>
                  </a:cubicBezTo>
                  <a:lnTo>
                    <a:pt x="4296" y="1611"/>
                  </a:lnTo>
                  <a:lnTo>
                    <a:pt x="3652" y="1683"/>
                  </a:lnTo>
                  <a:lnTo>
                    <a:pt x="3079" y="1790"/>
                  </a:lnTo>
                  <a:cubicBezTo>
                    <a:pt x="2828" y="1826"/>
                    <a:pt x="2614" y="1826"/>
                    <a:pt x="2363" y="1862"/>
                  </a:cubicBezTo>
                  <a:lnTo>
                    <a:pt x="1862" y="1862"/>
                  </a:lnTo>
                  <a:cubicBezTo>
                    <a:pt x="1719" y="1826"/>
                    <a:pt x="1611" y="1826"/>
                    <a:pt x="1504" y="1826"/>
                  </a:cubicBezTo>
                  <a:cubicBezTo>
                    <a:pt x="1253" y="1790"/>
                    <a:pt x="1003" y="1719"/>
                    <a:pt x="788" y="1576"/>
                  </a:cubicBezTo>
                  <a:cubicBezTo>
                    <a:pt x="609" y="1504"/>
                    <a:pt x="466" y="1325"/>
                    <a:pt x="430" y="1146"/>
                  </a:cubicBezTo>
                  <a:cubicBezTo>
                    <a:pt x="394" y="1039"/>
                    <a:pt x="394" y="967"/>
                    <a:pt x="430" y="860"/>
                  </a:cubicBezTo>
                  <a:cubicBezTo>
                    <a:pt x="466" y="752"/>
                    <a:pt x="502" y="681"/>
                    <a:pt x="538" y="573"/>
                  </a:cubicBezTo>
                  <a:lnTo>
                    <a:pt x="681" y="359"/>
                  </a:lnTo>
                  <a:lnTo>
                    <a:pt x="824" y="180"/>
                  </a:lnTo>
                  <a:cubicBezTo>
                    <a:pt x="896" y="108"/>
                    <a:pt x="931" y="37"/>
                    <a:pt x="896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69"/>
            <p:cNvSpPr/>
            <p:nvPr/>
          </p:nvSpPr>
          <p:spPr>
            <a:xfrm>
              <a:off x="3566375" y="2300350"/>
              <a:ext cx="196000" cy="149575"/>
            </a:xfrm>
            <a:custGeom>
              <a:avLst/>
              <a:gdLst/>
              <a:ahLst/>
              <a:cxnLst/>
              <a:rect l="l" t="t" r="r" b="b"/>
              <a:pathLst>
                <a:path w="7840" h="5983" extrusionOk="0">
                  <a:moveTo>
                    <a:pt x="7231" y="0"/>
                  </a:moveTo>
                  <a:cubicBezTo>
                    <a:pt x="7231" y="36"/>
                    <a:pt x="7231" y="108"/>
                    <a:pt x="7302" y="251"/>
                  </a:cubicBezTo>
                  <a:lnTo>
                    <a:pt x="7410" y="537"/>
                  </a:lnTo>
                  <a:cubicBezTo>
                    <a:pt x="7410" y="645"/>
                    <a:pt x="7446" y="788"/>
                    <a:pt x="7481" y="895"/>
                  </a:cubicBezTo>
                  <a:cubicBezTo>
                    <a:pt x="7589" y="1539"/>
                    <a:pt x="7302" y="2184"/>
                    <a:pt x="6765" y="2542"/>
                  </a:cubicBezTo>
                  <a:cubicBezTo>
                    <a:pt x="6193" y="2864"/>
                    <a:pt x="5548" y="3114"/>
                    <a:pt x="4904" y="3222"/>
                  </a:cubicBezTo>
                  <a:cubicBezTo>
                    <a:pt x="4618" y="3258"/>
                    <a:pt x="4403" y="3293"/>
                    <a:pt x="4224" y="3329"/>
                  </a:cubicBezTo>
                  <a:lnTo>
                    <a:pt x="3866" y="3365"/>
                  </a:lnTo>
                  <a:lnTo>
                    <a:pt x="2935" y="3472"/>
                  </a:lnTo>
                  <a:cubicBezTo>
                    <a:pt x="3007" y="3580"/>
                    <a:pt x="3114" y="3723"/>
                    <a:pt x="3222" y="3866"/>
                  </a:cubicBezTo>
                  <a:lnTo>
                    <a:pt x="3436" y="4117"/>
                  </a:lnTo>
                  <a:lnTo>
                    <a:pt x="3508" y="4260"/>
                  </a:lnTo>
                  <a:cubicBezTo>
                    <a:pt x="3508" y="4260"/>
                    <a:pt x="3544" y="4296"/>
                    <a:pt x="3544" y="4331"/>
                  </a:cubicBezTo>
                  <a:cubicBezTo>
                    <a:pt x="3615" y="4475"/>
                    <a:pt x="3615" y="4654"/>
                    <a:pt x="3544" y="4797"/>
                  </a:cubicBezTo>
                  <a:cubicBezTo>
                    <a:pt x="3401" y="5011"/>
                    <a:pt x="3222" y="5155"/>
                    <a:pt x="2971" y="5262"/>
                  </a:cubicBezTo>
                  <a:cubicBezTo>
                    <a:pt x="2721" y="5369"/>
                    <a:pt x="2434" y="5477"/>
                    <a:pt x="2148" y="5513"/>
                  </a:cubicBezTo>
                  <a:cubicBezTo>
                    <a:pt x="2018" y="5530"/>
                    <a:pt x="1887" y="5539"/>
                    <a:pt x="1758" y="5539"/>
                  </a:cubicBezTo>
                  <a:cubicBezTo>
                    <a:pt x="1352" y="5539"/>
                    <a:pt x="952" y="5452"/>
                    <a:pt x="573" y="5262"/>
                  </a:cubicBezTo>
                  <a:cubicBezTo>
                    <a:pt x="215" y="5047"/>
                    <a:pt x="72" y="4797"/>
                    <a:pt x="36" y="4797"/>
                  </a:cubicBezTo>
                  <a:lnTo>
                    <a:pt x="36" y="4797"/>
                  </a:lnTo>
                  <a:cubicBezTo>
                    <a:pt x="0" y="4832"/>
                    <a:pt x="72" y="5155"/>
                    <a:pt x="430" y="5477"/>
                  </a:cubicBezTo>
                  <a:cubicBezTo>
                    <a:pt x="889" y="5805"/>
                    <a:pt x="1438" y="5982"/>
                    <a:pt x="2022" y="5982"/>
                  </a:cubicBezTo>
                  <a:cubicBezTo>
                    <a:pt x="2076" y="5982"/>
                    <a:pt x="2130" y="5981"/>
                    <a:pt x="2184" y="5978"/>
                  </a:cubicBezTo>
                  <a:cubicBezTo>
                    <a:pt x="2542" y="5978"/>
                    <a:pt x="2864" y="5906"/>
                    <a:pt x="3222" y="5763"/>
                  </a:cubicBezTo>
                  <a:cubicBezTo>
                    <a:pt x="3544" y="5656"/>
                    <a:pt x="3866" y="5441"/>
                    <a:pt x="4081" y="5119"/>
                  </a:cubicBezTo>
                  <a:cubicBezTo>
                    <a:pt x="4260" y="4832"/>
                    <a:pt x="4331" y="4439"/>
                    <a:pt x="4224" y="4117"/>
                  </a:cubicBezTo>
                  <a:cubicBezTo>
                    <a:pt x="4210" y="4074"/>
                    <a:pt x="4201" y="4054"/>
                    <a:pt x="4196" y="4045"/>
                  </a:cubicBezTo>
                  <a:lnTo>
                    <a:pt x="4331" y="4045"/>
                  </a:lnTo>
                  <a:cubicBezTo>
                    <a:pt x="4510" y="4009"/>
                    <a:pt x="4761" y="3973"/>
                    <a:pt x="5047" y="3902"/>
                  </a:cubicBezTo>
                  <a:cubicBezTo>
                    <a:pt x="5369" y="3794"/>
                    <a:pt x="5727" y="3687"/>
                    <a:pt x="6050" y="3580"/>
                  </a:cubicBezTo>
                  <a:cubicBezTo>
                    <a:pt x="6407" y="3437"/>
                    <a:pt x="6765" y="3222"/>
                    <a:pt x="7088" y="2971"/>
                  </a:cubicBezTo>
                  <a:cubicBezTo>
                    <a:pt x="7410" y="2721"/>
                    <a:pt x="7660" y="2327"/>
                    <a:pt x="7768" y="1933"/>
                  </a:cubicBezTo>
                  <a:cubicBezTo>
                    <a:pt x="7803" y="1897"/>
                    <a:pt x="7803" y="1826"/>
                    <a:pt x="7839" y="1790"/>
                  </a:cubicBezTo>
                  <a:lnTo>
                    <a:pt x="7839" y="1647"/>
                  </a:lnTo>
                  <a:cubicBezTo>
                    <a:pt x="7839" y="1539"/>
                    <a:pt x="7839" y="1468"/>
                    <a:pt x="7839" y="1360"/>
                  </a:cubicBezTo>
                  <a:cubicBezTo>
                    <a:pt x="7803" y="1181"/>
                    <a:pt x="7768" y="1038"/>
                    <a:pt x="7732" y="859"/>
                  </a:cubicBezTo>
                  <a:lnTo>
                    <a:pt x="7589" y="501"/>
                  </a:lnTo>
                  <a:cubicBezTo>
                    <a:pt x="7517" y="394"/>
                    <a:pt x="7481" y="287"/>
                    <a:pt x="7410" y="215"/>
                  </a:cubicBezTo>
                  <a:cubicBezTo>
                    <a:pt x="7338" y="72"/>
                    <a:pt x="7231" y="0"/>
                    <a:pt x="7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69"/>
            <p:cNvSpPr/>
            <p:nvPr/>
          </p:nvSpPr>
          <p:spPr>
            <a:xfrm>
              <a:off x="3735500" y="2232325"/>
              <a:ext cx="196900" cy="272100"/>
            </a:xfrm>
            <a:custGeom>
              <a:avLst/>
              <a:gdLst/>
              <a:ahLst/>
              <a:cxnLst/>
              <a:rect l="l" t="t" r="r" b="b"/>
              <a:pathLst>
                <a:path w="7876" h="10884" extrusionOk="0">
                  <a:moveTo>
                    <a:pt x="4654" y="1"/>
                  </a:moveTo>
                  <a:lnTo>
                    <a:pt x="4654" y="1"/>
                  </a:lnTo>
                  <a:cubicBezTo>
                    <a:pt x="4940" y="287"/>
                    <a:pt x="5262" y="574"/>
                    <a:pt x="5584" y="824"/>
                  </a:cubicBezTo>
                  <a:cubicBezTo>
                    <a:pt x="6264" y="1361"/>
                    <a:pt x="6801" y="2077"/>
                    <a:pt x="7124" y="2900"/>
                  </a:cubicBezTo>
                  <a:cubicBezTo>
                    <a:pt x="7267" y="3330"/>
                    <a:pt x="7303" y="3759"/>
                    <a:pt x="7195" y="4189"/>
                  </a:cubicBezTo>
                  <a:cubicBezTo>
                    <a:pt x="7088" y="4583"/>
                    <a:pt x="6945" y="4940"/>
                    <a:pt x="6766" y="5263"/>
                  </a:cubicBezTo>
                  <a:cubicBezTo>
                    <a:pt x="6551" y="5621"/>
                    <a:pt x="6336" y="5979"/>
                    <a:pt x="6121" y="6301"/>
                  </a:cubicBezTo>
                  <a:cubicBezTo>
                    <a:pt x="5871" y="6659"/>
                    <a:pt x="5656" y="6981"/>
                    <a:pt x="5405" y="7303"/>
                  </a:cubicBezTo>
                  <a:cubicBezTo>
                    <a:pt x="4833" y="7983"/>
                    <a:pt x="4224" y="8627"/>
                    <a:pt x="3508" y="9200"/>
                  </a:cubicBezTo>
                  <a:cubicBezTo>
                    <a:pt x="2792" y="9737"/>
                    <a:pt x="2005" y="10202"/>
                    <a:pt x="1182" y="10489"/>
                  </a:cubicBezTo>
                  <a:cubicBezTo>
                    <a:pt x="502" y="10739"/>
                    <a:pt x="0" y="10775"/>
                    <a:pt x="0" y="10847"/>
                  </a:cubicBezTo>
                  <a:cubicBezTo>
                    <a:pt x="153" y="10872"/>
                    <a:pt x="305" y="10884"/>
                    <a:pt x="455" y="10884"/>
                  </a:cubicBezTo>
                  <a:cubicBezTo>
                    <a:pt x="730" y="10884"/>
                    <a:pt x="999" y="10844"/>
                    <a:pt x="1253" y="10775"/>
                  </a:cubicBezTo>
                  <a:cubicBezTo>
                    <a:pt x="2184" y="10524"/>
                    <a:pt x="3043" y="10131"/>
                    <a:pt x="3795" y="9594"/>
                  </a:cubicBezTo>
                  <a:cubicBezTo>
                    <a:pt x="4582" y="9057"/>
                    <a:pt x="5298" y="8413"/>
                    <a:pt x="5907" y="7697"/>
                  </a:cubicBezTo>
                  <a:cubicBezTo>
                    <a:pt x="6193" y="7410"/>
                    <a:pt x="6443" y="7052"/>
                    <a:pt x="6694" y="6694"/>
                  </a:cubicBezTo>
                  <a:cubicBezTo>
                    <a:pt x="6945" y="6336"/>
                    <a:pt x="7159" y="5979"/>
                    <a:pt x="7338" y="5585"/>
                  </a:cubicBezTo>
                  <a:cubicBezTo>
                    <a:pt x="7553" y="5191"/>
                    <a:pt x="7696" y="4762"/>
                    <a:pt x="7804" y="4296"/>
                  </a:cubicBezTo>
                  <a:cubicBezTo>
                    <a:pt x="7875" y="3759"/>
                    <a:pt x="7804" y="3222"/>
                    <a:pt x="7625" y="2721"/>
                  </a:cubicBezTo>
                  <a:cubicBezTo>
                    <a:pt x="7231" y="1826"/>
                    <a:pt x="6587" y="1110"/>
                    <a:pt x="5763" y="574"/>
                  </a:cubicBezTo>
                  <a:cubicBezTo>
                    <a:pt x="5441" y="323"/>
                    <a:pt x="5047" y="144"/>
                    <a:pt x="4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69"/>
            <p:cNvSpPr/>
            <p:nvPr/>
          </p:nvSpPr>
          <p:spPr>
            <a:xfrm>
              <a:off x="3701500" y="2609950"/>
              <a:ext cx="127975" cy="197075"/>
            </a:xfrm>
            <a:custGeom>
              <a:avLst/>
              <a:gdLst/>
              <a:ahLst/>
              <a:cxnLst/>
              <a:rect l="l" t="t" r="r" b="b"/>
              <a:pathLst>
                <a:path w="5119" h="7883" extrusionOk="0">
                  <a:moveTo>
                    <a:pt x="3763" y="0"/>
                  </a:moveTo>
                  <a:cubicBezTo>
                    <a:pt x="3761" y="0"/>
                    <a:pt x="3760" y="1"/>
                    <a:pt x="3759" y="1"/>
                  </a:cubicBezTo>
                  <a:cubicBezTo>
                    <a:pt x="3687" y="37"/>
                    <a:pt x="4081" y="1469"/>
                    <a:pt x="4331" y="2901"/>
                  </a:cubicBezTo>
                  <a:cubicBezTo>
                    <a:pt x="4439" y="3545"/>
                    <a:pt x="4475" y="4225"/>
                    <a:pt x="4475" y="4869"/>
                  </a:cubicBezTo>
                  <a:cubicBezTo>
                    <a:pt x="4439" y="5084"/>
                    <a:pt x="4439" y="5299"/>
                    <a:pt x="4403" y="5514"/>
                  </a:cubicBezTo>
                  <a:cubicBezTo>
                    <a:pt x="4367" y="5657"/>
                    <a:pt x="4367" y="5728"/>
                    <a:pt x="4367" y="5728"/>
                  </a:cubicBezTo>
                  <a:lnTo>
                    <a:pt x="4367" y="5800"/>
                  </a:lnTo>
                  <a:lnTo>
                    <a:pt x="4331" y="5979"/>
                  </a:lnTo>
                  <a:cubicBezTo>
                    <a:pt x="4296" y="6158"/>
                    <a:pt x="4224" y="6337"/>
                    <a:pt x="4152" y="6516"/>
                  </a:cubicBezTo>
                  <a:cubicBezTo>
                    <a:pt x="4045" y="6766"/>
                    <a:pt x="3866" y="6945"/>
                    <a:pt x="3651" y="7089"/>
                  </a:cubicBezTo>
                  <a:cubicBezTo>
                    <a:pt x="3401" y="7267"/>
                    <a:pt x="3079" y="7339"/>
                    <a:pt x="2756" y="7339"/>
                  </a:cubicBezTo>
                  <a:cubicBezTo>
                    <a:pt x="2112" y="7339"/>
                    <a:pt x="1468" y="7232"/>
                    <a:pt x="859" y="6981"/>
                  </a:cubicBezTo>
                  <a:cubicBezTo>
                    <a:pt x="395" y="6782"/>
                    <a:pt x="115" y="6583"/>
                    <a:pt x="48" y="6583"/>
                  </a:cubicBezTo>
                  <a:cubicBezTo>
                    <a:pt x="43" y="6583"/>
                    <a:pt x="39" y="6585"/>
                    <a:pt x="36" y="6587"/>
                  </a:cubicBezTo>
                  <a:cubicBezTo>
                    <a:pt x="0" y="6623"/>
                    <a:pt x="251" y="6945"/>
                    <a:pt x="752" y="7232"/>
                  </a:cubicBezTo>
                  <a:cubicBezTo>
                    <a:pt x="1360" y="7590"/>
                    <a:pt x="2041" y="7804"/>
                    <a:pt x="2756" y="7876"/>
                  </a:cubicBezTo>
                  <a:cubicBezTo>
                    <a:pt x="2812" y="7881"/>
                    <a:pt x="2867" y="7883"/>
                    <a:pt x="2921" y="7883"/>
                  </a:cubicBezTo>
                  <a:cubicBezTo>
                    <a:pt x="3287" y="7883"/>
                    <a:pt x="3626" y="7781"/>
                    <a:pt x="3938" y="7625"/>
                  </a:cubicBezTo>
                  <a:cubicBezTo>
                    <a:pt x="4296" y="7446"/>
                    <a:pt x="4546" y="7160"/>
                    <a:pt x="4725" y="6838"/>
                  </a:cubicBezTo>
                  <a:cubicBezTo>
                    <a:pt x="4832" y="6623"/>
                    <a:pt x="4940" y="6373"/>
                    <a:pt x="5011" y="6122"/>
                  </a:cubicBezTo>
                  <a:lnTo>
                    <a:pt x="5047" y="5943"/>
                  </a:lnTo>
                  <a:lnTo>
                    <a:pt x="5047" y="5871"/>
                  </a:lnTo>
                  <a:cubicBezTo>
                    <a:pt x="5047" y="5871"/>
                    <a:pt x="5083" y="5764"/>
                    <a:pt x="5083" y="5585"/>
                  </a:cubicBezTo>
                  <a:cubicBezTo>
                    <a:pt x="5119" y="5370"/>
                    <a:pt x="5119" y="5120"/>
                    <a:pt x="5083" y="4869"/>
                  </a:cubicBezTo>
                  <a:cubicBezTo>
                    <a:pt x="5083" y="4189"/>
                    <a:pt x="4976" y="3473"/>
                    <a:pt x="4797" y="2793"/>
                  </a:cubicBezTo>
                  <a:cubicBezTo>
                    <a:pt x="4443" y="1344"/>
                    <a:pt x="3881" y="0"/>
                    <a:pt x="37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69"/>
            <p:cNvSpPr/>
            <p:nvPr/>
          </p:nvSpPr>
          <p:spPr>
            <a:xfrm>
              <a:off x="3811550" y="2614450"/>
              <a:ext cx="97575" cy="49900"/>
            </a:xfrm>
            <a:custGeom>
              <a:avLst/>
              <a:gdLst/>
              <a:ahLst/>
              <a:cxnLst/>
              <a:rect l="l" t="t" r="r" b="b"/>
              <a:pathLst>
                <a:path w="3903" h="1996" extrusionOk="0">
                  <a:moveTo>
                    <a:pt x="3831" y="0"/>
                  </a:moveTo>
                  <a:cubicBezTo>
                    <a:pt x="3759" y="0"/>
                    <a:pt x="3688" y="143"/>
                    <a:pt x="3616" y="358"/>
                  </a:cubicBezTo>
                  <a:cubicBezTo>
                    <a:pt x="3509" y="609"/>
                    <a:pt x="3401" y="788"/>
                    <a:pt x="3222" y="967"/>
                  </a:cubicBezTo>
                  <a:cubicBezTo>
                    <a:pt x="3044" y="1110"/>
                    <a:pt x="2829" y="1217"/>
                    <a:pt x="2614" y="1253"/>
                  </a:cubicBezTo>
                  <a:cubicBezTo>
                    <a:pt x="2542" y="1253"/>
                    <a:pt x="2435" y="1289"/>
                    <a:pt x="2328" y="1289"/>
                  </a:cubicBezTo>
                  <a:lnTo>
                    <a:pt x="2220" y="1289"/>
                  </a:lnTo>
                  <a:cubicBezTo>
                    <a:pt x="2149" y="1289"/>
                    <a:pt x="2077" y="1325"/>
                    <a:pt x="2005" y="1325"/>
                  </a:cubicBezTo>
                  <a:lnTo>
                    <a:pt x="1254" y="1325"/>
                  </a:lnTo>
                  <a:cubicBezTo>
                    <a:pt x="855" y="1275"/>
                    <a:pt x="439" y="1208"/>
                    <a:pt x="211" y="1208"/>
                  </a:cubicBezTo>
                  <a:cubicBezTo>
                    <a:pt x="111" y="1208"/>
                    <a:pt x="48" y="1220"/>
                    <a:pt x="37" y="1253"/>
                  </a:cubicBezTo>
                  <a:cubicBezTo>
                    <a:pt x="1" y="1360"/>
                    <a:pt x="538" y="1647"/>
                    <a:pt x="1146" y="1826"/>
                  </a:cubicBezTo>
                  <a:cubicBezTo>
                    <a:pt x="1433" y="1897"/>
                    <a:pt x="1719" y="1969"/>
                    <a:pt x="2005" y="1969"/>
                  </a:cubicBezTo>
                  <a:cubicBezTo>
                    <a:pt x="2059" y="1987"/>
                    <a:pt x="2104" y="1996"/>
                    <a:pt x="2149" y="1996"/>
                  </a:cubicBezTo>
                  <a:cubicBezTo>
                    <a:pt x="2193" y="1996"/>
                    <a:pt x="2238" y="1987"/>
                    <a:pt x="2292" y="1969"/>
                  </a:cubicBezTo>
                  <a:lnTo>
                    <a:pt x="2435" y="1969"/>
                  </a:lnTo>
                  <a:cubicBezTo>
                    <a:pt x="2542" y="1969"/>
                    <a:pt x="2686" y="1897"/>
                    <a:pt x="2829" y="1861"/>
                  </a:cubicBezTo>
                  <a:cubicBezTo>
                    <a:pt x="3151" y="1754"/>
                    <a:pt x="3401" y="1539"/>
                    <a:pt x="3616" y="1289"/>
                  </a:cubicBezTo>
                  <a:cubicBezTo>
                    <a:pt x="3759" y="1002"/>
                    <a:pt x="3867" y="716"/>
                    <a:pt x="3903" y="430"/>
                  </a:cubicBezTo>
                  <a:cubicBezTo>
                    <a:pt x="3903" y="179"/>
                    <a:pt x="3867" y="0"/>
                    <a:pt x="3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69"/>
            <p:cNvSpPr/>
            <p:nvPr/>
          </p:nvSpPr>
          <p:spPr>
            <a:xfrm>
              <a:off x="3288950" y="1687350"/>
              <a:ext cx="658650" cy="577225"/>
            </a:xfrm>
            <a:custGeom>
              <a:avLst/>
              <a:gdLst/>
              <a:ahLst/>
              <a:cxnLst/>
              <a:rect l="l" t="t" r="r" b="b"/>
              <a:pathLst>
                <a:path w="26346" h="23089" extrusionOk="0">
                  <a:moveTo>
                    <a:pt x="573" y="1"/>
                  </a:moveTo>
                  <a:cubicBezTo>
                    <a:pt x="752" y="4869"/>
                    <a:pt x="1" y="9737"/>
                    <a:pt x="538" y="14605"/>
                  </a:cubicBezTo>
                  <a:cubicBezTo>
                    <a:pt x="897" y="17869"/>
                    <a:pt x="2454" y="21218"/>
                    <a:pt x="5421" y="21218"/>
                  </a:cubicBezTo>
                  <a:cubicBezTo>
                    <a:pt x="6294" y="21218"/>
                    <a:pt x="7290" y="20928"/>
                    <a:pt x="8413" y="20261"/>
                  </a:cubicBezTo>
                  <a:cubicBezTo>
                    <a:pt x="9678" y="19505"/>
                    <a:pt x="10485" y="19098"/>
                    <a:pt x="11307" y="19098"/>
                  </a:cubicBezTo>
                  <a:cubicBezTo>
                    <a:pt x="12043" y="19098"/>
                    <a:pt x="12790" y="19424"/>
                    <a:pt x="13889" y="20117"/>
                  </a:cubicBezTo>
                  <a:cubicBezTo>
                    <a:pt x="14541" y="20532"/>
                    <a:pt x="17055" y="22858"/>
                    <a:pt x="18430" y="22858"/>
                  </a:cubicBezTo>
                  <a:cubicBezTo>
                    <a:pt x="18717" y="22858"/>
                    <a:pt x="18955" y="22757"/>
                    <a:pt x="19115" y="22516"/>
                  </a:cubicBezTo>
                  <a:cubicBezTo>
                    <a:pt x="19740" y="21563"/>
                    <a:pt x="19054" y="20141"/>
                    <a:pt x="19689" y="20141"/>
                  </a:cubicBezTo>
                  <a:cubicBezTo>
                    <a:pt x="19818" y="20141"/>
                    <a:pt x="20001" y="20199"/>
                    <a:pt x="20261" y="20332"/>
                  </a:cubicBezTo>
                  <a:cubicBezTo>
                    <a:pt x="21263" y="20833"/>
                    <a:pt x="22838" y="22373"/>
                    <a:pt x="24305" y="23088"/>
                  </a:cubicBezTo>
                  <a:cubicBezTo>
                    <a:pt x="25165" y="22623"/>
                    <a:pt x="25845" y="21836"/>
                    <a:pt x="26203" y="20905"/>
                  </a:cubicBezTo>
                  <a:cubicBezTo>
                    <a:pt x="26346" y="20332"/>
                    <a:pt x="26310" y="19724"/>
                    <a:pt x="26095" y="19223"/>
                  </a:cubicBezTo>
                  <a:cubicBezTo>
                    <a:pt x="25129" y="17433"/>
                    <a:pt x="24091" y="15751"/>
                    <a:pt x="22945" y="14104"/>
                  </a:cubicBezTo>
                  <a:cubicBezTo>
                    <a:pt x="20869" y="11061"/>
                    <a:pt x="17648" y="8806"/>
                    <a:pt x="14712" y="6587"/>
                  </a:cubicBezTo>
                  <a:cubicBezTo>
                    <a:pt x="11670" y="4296"/>
                    <a:pt x="7911" y="1540"/>
                    <a:pt x="4117" y="538"/>
                  </a:cubicBezTo>
                  <a:cubicBezTo>
                    <a:pt x="3043" y="251"/>
                    <a:pt x="1934" y="72"/>
                    <a:pt x="7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69"/>
            <p:cNvSpPr/>
            <p:nvPr/>
          </p:nvSpPr>
          <p:spPr>
            <a:xfrm>
              <a:off x="2644650" y="1690050"/>
              <a:ext cx="571850" cy="563350"/>
            </a:xfrm>
            <a:custGeom>
              <a:avLst/>
              <a:gdLst/>
              <a:ahLst/>
              <a:cxnLst/>
              <a:rect l="l" t="t" r="r" b="b"/>
              <a:pathLst>
                <a:path w="22874" h="22534" extrusionOk="0">
                  <a:moveTo>
                    <a:pt x="22873" y="0"/>
                  </a:moveTo>
                  <a:lnTo>
                    <a:pt x="22873" y="0"/>
                  </a:lnTo>
                  <a:cubicBezTo>
                    <a:pt x="22014" y="108"/>
                    <a:pt x="20081" y="358"/>
                    <a:pt x="19509" y="537"/>
                  </a:cubicBezTo>
                  <a:cubicBezTo>
                    <a:pt x="18184" y="967"/>
                    <a:pt x="16931" y="1504"/>
                    <a:pt x="15714" y="2148"/>
                  </a:cubicBezTo>
                  <a:cubicBezTo>
                    <a:pt x="11849" y="4009"/>
                    <a:pt x="7589" y="7052"/>
                    <a:pt x="5048" y="10560"/>
                  </a:cubicBezTo>
                  <a:cubicBezTo>
                    <a:pt x="4690" y="11097"/>
                    <a:pt x="1" y="18613"/>
                    <a:pt x="645" y="18900"/>
                  </a:cubicBezTo>
                  <a:cubicBezTo>
                    <a:pt x="970" y="19063"/>
                    <a:pt x="1318" y="19144"/>
                    <a:pt x="1664" y="19144"/>
                  </a:cubicBezTo>
                  <a:cubicBezTo>
                    <a:pt x="2080" y="19144"/>
                    <a:pt x="2493" y="19027"/>
                    <a:pt x="2864" y="18792"/>
                  </a:cubicBezTo>
                  <a:cubicBezTo>
                    <a:pt x="4098" y="18021"/>
                    <a:pt x="5703" y="16480"/>
                    <a:pt x="6536" y="16480"/>
                  </a:cubicBezTo>
                  <a:cubicBezTo>
                    <a:pt x="6670" y="16480"/>
                    <a:pt x="6784" y="16520"/>
                    <a:pt x="6873" y="16609"/>
                  </a:cubicBezTo>
                  <a:cubicBezTo>
                    <a:pt x="7517" y="17253"/>
                    <a:pt x="7231" y="21513"/>
                    <a:pt x="10596" y="22408"/>
                  </a:cubicBezTo>
                  <a:cubicBezTo>
                    <a:pt x="10905" y="22493"/>
                    <a:pt x="11216" y="22534"/>
                    <a:pt x="11526" y="22534"/>
                  </a:cubicBezTo>
                  <a:cubicBezTo>
                    <a:pt x="14585" y="22534"/>
                    <a:pt x="17597" y="18593"/>
                    <a:pt x="19222" y="15213"/>
                  </a:cubicBezTo>
                  <a:cubicBezTo>
                    <a:pt x="20905" y="11741"/>
                    <a:pt x="21370" y="2792"/>
                    <a:pt x="228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69"/>
            <p:cNvSpPr/>
            <p:nvPr/>
          </p:nvSpPr>
          <p:spPr>
            <a:xfrm>
              <a:off x="2924750" y="1948650"/>
              <a:ext cx="68925" cy="40300"/>
            </a:xfrm>
            <a:custGeom>
              <a:avLst/>
              <a:gdLst/>
              <a:ahLst/>
              <a:cxnLst/>
              <a:rect l="l" t="t" r="r" b="b"/>
              <a:pathLst>
                <a:path w="2757" h="1612" extrusionOk="0">
                  <a:moveTo>
                    <a:pt x="1038" y="1"/>
                  </a:moveTo>
                  <a:cubicBezTo>
                    <a:pt x="931" y="37"/>
                    <a:pt x="824" y="73"/>
                    <a:pt x="752" y="144"/>
                  </a:cubicBezTo>
                  <a:cubicBezTo>
                    <a:pt x="501" y="251"/>
                    <a:pt x="322" y="430"/>
                    <a:pt x="179" y="645"/>
                  </a:cubicBezTo>
                  <a:cubicBezTo>
                    <a:pt x="72" y="824"/>
                    <a:pt x="0" y="1075"/>
                    <a:pt x="36" y="1325"/>
                  </a:cubicBezTo>
                  <a:cubicBezTo>
                    <a:pt x="72" y="1504"/>
                    <a:pt x="108" y="1612"/>
                    <a:pt x="179" y="1612"/>
                  </a:cubicBezTo>
                  <a:cubicBezTo>
                    <a:pt x="287" y="1612"/>
                    <a:pt x="358" y="1540"/>
                    <a:pt x="430" y="1433"/>
                  </a:cubicBezTo>
                  <a:cubicBezTo>
                    <a:pt x="537" y="1325"/>
                    <a:pt x="645" y="1218"/>
                    <a:pt x="752" y="1146"/>
                  </a:cubicBezTo>
                  <a:cubicBezTo>
                    <a:pt x="859" y="1111"/>
                    <a:pt x="967" y="1075"/>
                    <a:pt x="1110" y="1075"/>
                  </a:cubicBezTo>
                  <a:lnTo>
                    <a:pt x="1253" y="1075"/>
                  </a:lnTo>
                  <a:cubicBezTo>
                    <a:pt x="1289" y="1039"/>
                    <a:pt x="1360" y="1039"/>
                    <a:pt x="1396" y="1003"/>
                  </a:cubicBezTo>
                  <a:cubicBezTo>
                    <a:pt x="1539" y="967"/>
                    <a:pt x="1718" y="932"/>
                    <a:pt x="1862" y="932"/>
                  </a:cubicBezTo>
                  <a:cubicBezTo>
                    <a:pt x="1981" y="920"/>
                    <a:pt x="2100" y="920"/>
                    <a:pt x="2209" y="920"/>
                  </a:cubicBezTo>
                  <a:lnTo>
                    <a:pt x="2209" y="920"/>
                  </a:lnTo>
                  <a:cubicBezTo>
                    <a:pt x="2426" y="920"/>
                    <a:pt x="2601" y="920"/>
                    <a:pt x="2649" y="824"/>
                  </a:cubicBezTo>
                  <a:cubicBezTo>
                    <a:pt x="2756" y="717"/>
                    <a:pt x="2470" y="359"/>
                    <a:pt x="2005" y="180"/>
                  </a:cubicBezTo>
                  <a:cubicBezTo>
                    <a:pt x="1790" y="73"/>
                    <a:pt x="1575" y="37"/>
                    <a:pt x="13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884" name="Google Shape;3884;p69"/>
            <p:cNvSpPr/>
            <p:nvPr/>
          </p:nvSpPr>
          <p:spPr>
            <a:xfrm>
              <a:off x="3430350" y="1964525"/>
              <a:ext cx="68025" cy="40625"/>
            </a:xfrm>
            <a:custGeom>
              <a:avLst/>
              <a:gdLst/>
              <a:ahLst/>
              <a:cxnLst/>
              <a:rect l="l" t="t" r="r" b="b"/>
              <a:pathLst>
                <a:path w="2721" h="1625" extrusionOk="0">
                  <a:moveTo>
                    <a:pt x="1189" y="1"/>
                  </a:moveTo>
                  <a:cubicBezTo>
                    <a:pt x="975" y="1"/>
                    <a:pt x="750" y="65"/>
                    <a:pt x="573" y="153"/>
                  </a:cubicBezTo>
                  <a:cubicBezTo>
                    <a:pt x="358" y="225"/>
                    <a:pt x="179" y="404"/>
                    <a:pt x="72" y="619"/>
                  </a:cubicBezTo>
                  <a:cubicBezTo>
                    <a:pt x="0" y="798"/>
                    <a:pt x="0" y="905"/>
                    <a:pt x="72" y="977"/>
                  </a:cubicBezTo>
                  <a:cubicBezTo>
                    <a:pt x="93" y="987"/>
                    <a:pt x="117" y="992"/>
                    <a:pt x="144" y="992"/>
                  </a:cubicBezTo>
                  <a:cubicBezTo>
                    <a:pt x="210" y="992"/>
                    <a:pt x="293" y="966"/>
                    <a:pt x="394" y="941"/>
                  </a:cubicBezTo>
                  <a:cubicBezTo>
                    <a:pt x="501" y="869"/>
                    <a:pt x="645" y="869"/>
                    <a:pt x="788" y="869"/>
                  </a:cubicBezTo>
                  <a:cubicBezTo>
                    <a:pt x="895" y="905"/>
                    <a:pt x="1003" y="941"/>
                    <a:pt x="1110" y="977"/>
                  </a:cubicBezTo>
                  <a:lnTo>
                    <a:pt x="1253" y="1084"/>
                  </a:lnTo>
                  <a:cubicBezTo>
                    <a:pt x="1289" y="1084"/>
                    <a:pt x="1361" y="1084"/>
                    <a:pt x="1432" y="1120"/>
                  </a:cubicBezTo>
                  <a:cubicBezTo>
                    <a:pt x="1575" y="1156"/>
                    <a:pt x="1719" y="1191"/>
                    <a:pt x="1826" y="1263"/>
                  </a:cubicBezTo>
                  <a:cubicBezTo>
                    <a:pt x="2127" y="1397"/>
                    <a:pt x="2397" y="1624"/>
                    <a:pt x="2548" y="1624"/>
                  </a:cubicBezTo>
                  <a:cubicBezTo>
                    <a:pt x="2558" y="1624"/>
                    <a:pt x="2568" y="1623"/>
                    <a:pt x="2578" y="1621"/>
                  </a:cubicBezTo>
                  <a:cubicBezTo>
                    <a:pt x="2721" y="1549"/>
                    <a:pt x="2649" y="1084"/>
                    <a:pt x="2363" y="726"/>
                  </a:cubicBezTo>
                  <a:cubicBezTo>
                    <a:pt x="2220" y="547"/>
                    <a:pt x="2076" y="368"/>
                    <a:pt x="1897" y="225"/>
                  </a:cubicBezTo>
                  <a:cubicBezTo>
                    <a:pt x="1826" y="189"/>
                    <a:pt x="1790" y="153"/>
                    <a:pt x="1719" y="118"/>
                  </a:cubicBezTo>
                  <a:lnTo>
                    <a:pt x="1647" y="82"/>
                  </a:lnTo>
                  <a:cubicBezTo>
                    <a:pt x="1540" y="46"/>
                    <a:pt x="1432" y="10"/>
                    <a:pt x="1325" y="10"/>
                  </a:cubicBezTo>
                  <a:cubicBezTo>
                    <a:pt x="1280" y="4"/>
                    <a:pt x="1235" y="1"/>
                    <a:pt x="11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885" name="Google Shape;3885;p69"/>
            <p:cNvSpPr/>
            <p:nvPr/>
          </p:nvSpPr>
          <p:spPr>
            <a:xfrm>
              <a:off x="3575325" y="1836800"/>
              <a:ext cx="900" cy="6300"/>
            </a:xfrm>
            <a:custGeom>
              <a:avLst/>
              <a:gdLst/>
              <a:ahLst/>
              <a:cxnLst/>
              <a:rect l="l" t="t" r="r" b="b"/>
              <a:pathLst>
                <a:path w="36" h="252" extrusionOk="0">
                  <a:moveTo>
                    <a:pt x="0" y="251"/>
                  </a:moveTo>
                  <a:cubicBezTo>
                    <a:pt x="0" y="144"/>
                    <a:pt x="36" y="72"/>
                    <a:pt x="36" y="1"/>
                  </a:cubicBezTo>
                  <a:cubicBezTo>
                    <a:pt x="36" y="72"/>
                    <a:pt x="0" y="144"/>
                    <a:pt x="0" y="25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69"/>
            <p:cNvSpPr/>
            <p:nvPr/>
          </p:nvSpPr>
          <p:spPr>
            <a:xfrm>
              <a:off x="3314025" y="1922700"/>
              <a:ext cx="633575" cy="341875"/>
            </a:xfrm>
            <a:custGeom>
              <a:avLst/>
              <a:gdLst/>
              <a:ahLst/>
              <a:cxnLst/>
              <a:rect l="l" t="t" r="r" b="b"/>
              <a:pathLst>
                <a:path w="25343" h="13675" extrusionOk="0">
                  <a:moveTo>
                    <a:pt x="16215" y="1"/>
                  </a:moveTo>
                  <a:lnTo>
                    <a:pt x="16215" y="1"/>
                  </a:lnTo>
                  <a:cubicBezTo>
                    <a:pt x="17504" y="932"/>
                    <a:pt x="18578" y="3473"/>
                    <a:pt x="19437" y="4797"/>
                  </a:cubicBezTo>
                  <a:cubicBezTo>
                    <a:pt x="20224" y="6050"/>
                    <a:pt x="21584" y="8019"/>
                    <a:pt x="21083" y="9630"/>
                  </a:cubicBezTo>
                  <a:cubicBezTo>
                    <a:pt x="20964" y="9987"/>
                    <a:pt x="20752" y="10133"/>
                    <a:pt x="20485" y="10133"/>
                  </a:cubicBezTo>
                  <a:cubicBezTo>
                    <a:pt x="19310" y="10133"/>
                    <a:pt x="17075" y="7303"/>
                    <a:pt x="17074" y="7303"/>
                  </a:cubicBezTo>
                  <a:lnTo>
                    <a:pt x="17074" y="7303"/>
                  </a:lnTo>
                  <a:cubicBezTo>
                    <a:pt x="17074" y="7303"/>
                    <a:pt x="17862" y="10274"/>
                    <a:pt x="16573" y="11169"/>
                  </a:cubicBezTo>
                  <a:cubicBezTo>
                    <a:pt x="16417" y="11277"/>
                    <a:pt x="16223" y="11325"/>
                    <a:pt x="16002" y="11325"/>
                  </a:cubicBezTo>
                  <a:cubicBezTo>
                    <a:pt x="14391" y="11325"/>
                    <a:pt x="11306" y="8794"/>
                    <a:pt x="10488" y="8448"/>
                  </a:cubicBezTo>
                  <a:cubicBezTo>
                    <a:pt x="10412" y="8415"/>
                    <a:pt x="10332" y="8399"/>
                    <a:pt x="10247" y="8399"/>
                  </a:cubicBezTo>
                  <a:cubicBezTo>
                    <a:pt x="9341" y="8399"/>
                    <a:pt x="7910" y="10198"/>
                    <a:pt x="4832" y="10918"/>
                  </a:cubicBezTo>
                  <a:cubicBezTo>
                    <a:pt x="4619" y="10965"/>
                    <a:pt x="4411" y="10987"/>
                    <a:pt x="4208" y="10987"/>
                  </a:cubicBezTo>
                  <a:cubicBezTo>
                    <a:pt x="2230" y="10987"/>
                    <a:pt x="747" y="8910"/>
                    <a:pt x="0" y="7482"/>
                  </a:cubicBezTo>
                  <a:lnTo>
                    <a:pt x="0" y="7482"/>
                  </a:lnTo>
                  <a:lnTo>
                    <a:pt x="72" y="7697"/>
                  </a:lnTo>
                  <a:cubicBezTo>
                    <a:pt x="72" y="7733"/>
                    <a:pt x="72" y="7768"/>
                    <a:pt x="107" y="7840"/>
                  </a:cubicBezTo>
                  <a:cubicBezTo>
                    <a:pt x="143" y="7876"/>
                    <a:pt x="143" y="7947"/>
                    <a:pt x="179" y="8019"/>
                  </a:cubicBezTo>
                  <a:cubicBezTo>
                    <a:pt x="179" y="8055"/>
                    <a:pt x="215" y="8126"/>
                    <a:pt x="215" y="8162"/>
                  </a:cubicBezTo>
                  <a:lnTo>
                    <a:pt x="286" y="8341"/>
                  </a:lnTo>
                  <a:lnTo>
                    <a:pt x="358" y="8484"/>
                  </a:lnTo>
                  <a:lnTo>
                    <a:pt x="430" y="8663"/>
                  </a:lnTo>
                  <a:cubicBezTo>
                    <a:pt x="465" y="8735"/>
                    <a:pt x="501" y="8806"/>
                    <a:pt x="501" y="8842"/>
                  </a:cubicBezTo>
                  <a:lnTo>
                    <a:pt x="609" y="9057"/>
                  </a:lnTo>
                  <a:lnTo>
                    <a:pt x="716" y="9236"/>
                  </a:lnTo>
                  <a:lnTo>
                    <a:pt x="788" y="9379"/>
                  </a:lnTo>
                  <a:lnTo>
                    <a:pt x="895" y="9558"/>
                  </a:lnTo>
                  <a:lnTo>
                    <a:pt x="966" y="9665"/>
                  </a:lnTo>
                  <a:lnTo>
                    <a:pt x="1074" y="9844"/>
                  </a:lnTo>
                  <a:lnTo>
                    <a:pt x="1145" y="9952"/>
                  </a:lnTo>
                  <a:cubicBezTo>
                    <a:pt x="1181" y="9988"/>
                    <a:pt x="1217" y="10059"/>
                    <a:pt x="1289" y="10131"/>
                  </a:cubicBezTo>
                  <a:lnTo>
                    <a:pt x="1324" y="10202"/>
                  </a:lnTo>
                  <a:cubicBezTo>
                    <a:pt x="1396" y="10274"/>
                    <a:pt x="1468" y="10346"/>
                    <a:pt x="1539" y="10453"/>
                  </a:cubicBezTo>
                  <a:lnTo>
                    <a:pt x="1611" y="10525"/>
                  </a:lnTo>
                  <a:cubicBezTo>
                    <a:pt x="1647" y="10560"/>
                    <a:pt x="1718" y="10632"/>
                    <a:pt x="1754" y="10668"/>
                  </a:cubicBezTo>
                  <a:lnTo>
                    <a:pt x="1826" y="10739"/>
                  </a:lnTo>
                  <a:lnTo>
                    <a:pt x="2005" y="10882"/>
                  </a:lnTo>
                  <a:lnTo>
                    <a:pt x="2076" y="10954"/>
                  </a:lnTo>
                  <a:lnTo>
                    <a:pt x="2255" y="11097"/>
                  </a:lnTo>
                  <a:lnTo>
                    <a:pt x="2327" y="11133"/>
                  </a:lnTo>
                  <a:cubicBezTo>
                    <a:pt x="2398" y="11205"/>
                    <a:pt x="2470" y="11240"/>
                    <a:pt x="2577" y="11312"/>
                  </a:cubicBezTo>
                  <a:lnTo>
                    <a:pt x="2613" y="11312"/>
                  </a:lnTo>
                  <a:cubicBezTo>
                    <a:pt x="2685" y="11348"/>
                    <a:pt x="2756" y="11384"/>
                    <a:pt x="2828" y="11419"/>
                  </a:cubicBezTo>
                  <a:lnTo>
                    <a:pt x="2935" y="11455"/>
                  </a:lnTo>
                  <a:lnTo>
                    <a:pt x="3114" y="11563"/>
                  </a:lnTo>
                  <a:lnTo>
                    <a:pt x="3222" y="11598"/>
                  </a:lnTo>
                  <a:lnTo>
                    <a:pt x="3436" y="11634"/>
                  </a:lnTo>
                  <a:lnTo>
                    <a:pt x="3508" y="11670"/>
                  </a:lnTo>
                  <a:lnTo>
                    <a:pt x="3794" y="11742"/>
                  </a:lnTo>
                  <a:lnTo>
                    <a:pt x="3830" y="11742"/>
                  </a:lnTo>
                  <a:cubicBezTo>
                    <a:pt x="3902" y="11742"/>
                    <a:pt x="4009" y="11777"/>
                    <a:pt x="4116" y="11777"/>
                  </a:cubicBezTo>
                  <a:lnTo>
                    <a:pt x="4940" y="11777"/>
                  </a:lnTo>
                  <a:lnTo>
                    <a:pt x="5190" y="11742"/>
                  </a:lnTo>
                  <a:lnTo>
                    <a:pt x="5298" y="11742"/>
                  </a:lnTo>
                  <a:cubicBezTo>
                    <a:pt x="5405" y="11706"/>
                    <a:pt x="5548" y="11670"/>
                    <a:pt x="5656" y="11634"/>
                  </a:cubicBezTo>
                  <a:lnTo>
                    <a:pt x="5727" y="11634"/>
                  </a:lnTo>
                  <a:cubicBezTo>
                    <a:pt x="5835" y="11598"/>
                    <a:pt x="5942" y="11563"/>
                    <a:pt x="6049" y="11527"/>
                  </a:cubicBezTo>
                  <a:lnTo>
                    <a:pt x="6157" y="11455"/>
                  </a:lnTo>
                  <a:lnTo>
                    <a:pt x="6443" y="11348"/>
                  </a:lnTo>
                  <a:lnTo>
                    <a:pt x="6586" y="11312"/>
                  </a:lnTo>
                  <a:lnTo>
                    <a:pt x="6873" y="11169"/>
                  </a:lnTo>
                  <a:lnTo>
                    <a:pt x="7016" y="11097"/>
                  </a:lnTo>
                  <a:lnTo>
                    <a:pt x="7445" y="10882"/>
                  </a:lnTo>
                  <a:cubicBezTo>
                    <a:pt x="8725" y="10118"/>
                    <a:pt x="9536" y="9701"/>
                    <a:pt x="10374" y="9701"/>
                  </a:cubicBezTo>
                  <a:cubicBezTo>
                    <a:pt x="11105" y="9701"/>
                    <a:pt x="11856" y="10019"/>
                    <a:pt x="12958" y="10703"/>
                  </a:cubicBezTo>
                  <a:cubicBezTo>
                    <a:pt x="13580" y="11118"/>
                    <a:pt x="16088" y="13444"/>
                    <a:pt x="17463" y="13444"/>
                  </a:cubicBezTo>
                  <a:cubicBezTo>
                    <a:pt x="17750" y="13444"/>
                    <a:pt x="17987" y="13343"/>
                    <a:pt x="18148" y="13102"/>
                  </a:cubicBezTo>
                  <a:cubicBezTo>
                    <a:pt x="18806" y="12145"/>
                    <a:pt x="18090" y="10739"/>
                    <a:pt x="18733" y="10739"/>
                  </a:cubicBezTo>
                  <a:cubicBezTo>
                    <a:pt x="18860" y="10739"/>
                    <a:pt x="19040" y="10794"/>
                    <a:pt x="19293" y="10918"/>
                  </a:cubicBezTo>
                  <a:lnTo>
                    <a:pt x="19508" y="11026"/>
                  </a:lnTo>
                  <a:lnTo>
                    <a:pt x="19544" y="11026"/>
                  </a:lnTo>
                  <a:cubicBezTo>
                    <a:pt x="19580" y="11061"/>
                    <a:pt x="19651" y="11097"/>
                    <a:pt x="19723" y="11133"/>
                  </a:cubicBezTo>
                  <a:cubicBezTo>
                    <a:pt x="20689" y="11777"/>
                    <a:pt x="22050" y="13030"/>
                    <a:pt x="23302" y="13674"/>
                  </a:cubicBezTo>
                  <a:cubicBezTo>
                    <a:pt x="24162" y="13173"/>
                    <a:pt x="24842" y="12422"/>
                    <a:pt x="25200" y="11491"/>
                  </a:cubicBezTo>
                  <a:cubicBezTo>
                    <a:pt x="25343" y="10918"/>
                    <a:pt x="25307" y="10310"/>
                    <a:pt x="25092" y="9773"/>
                  </a:cubicBezTo>
                  <a:cubicBezTo>
                    <a:pt x="24126" y="8019"/>
                    <a:pt x="23088" y="6337"/>
                    <a:pt x="21942" y="4690"/>
                  </a:cubicBezTo>
                  <a:cubicBezTo>
                    <a:pt x="21047" y="3366"/>
                    <a:pt x="19974" y="2184"/>
                    <a:pt x="18757" y="1146"/>
                  </a:cubicBezTo>
                  <a:cubicBezTo>
                    <a:pt x="17862" y="860"/>
                    <a:pt x="17038" y="466"/>
                    <a:pt x="162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69"/>
            <p:cNvSpPr/>
            <p:nvPr/>
          </p:nvSpPr>
          <p:spPr>
            <a:xfrm>
              <a:off x="3366800" y="2103400"/>
              <a:ext cx="158425" cy="101225"/>
            </a:xfrm>
            <a:custGeom>
              <a:avLst/>
              <a:gdLst/>
              <a:ahLst/>
              <a:cxnLst/>
              <a:rect l="l" t="t" r="r" b="b"/>
              <a:pathLst>
                <a:path w="6337" h="4049" extrusionOk="0">
                  <a:moveTo>
                    <a:pt x="1024" y="0"/>
                  </a:moveTo>
                  <a:cubicBezTo>
                    <a:pt x="940" y="0"/>
                    <a:pt x="737" y="245"/>
                    <a:pt x="502" y="648"/>
                  </a:cubicBezTo>
                  <a:cubicBezTo>
                    <a:pt x="180" y="1185"/>
                    <a:pt x="1" y="1829"/>
                    <a:pt x="1" y="2473"/>
                  </a:cubicBezTo>
                  <a:cubicBezTo>
                    <a:pt x="37" y="2688"/>
                    <a:pt x="73" y="2903"/>
                    <a:pt x="144" y="3118"/>
                  </a:cubicBezTo>
                  <a:cubicBezTo>
                    <a:pt x="251" y="3332"/>
                    <a:pt x="395" y="3511"/>
                    <a:pt x="609" y="3654"/>
                  </a:cubicBezTo>
                  <a:cubicBezTo>
                    <a:pt x="896" y="3905"/>
                    <a:pt x="1290" y="4012"/>
                    <a:pt x="1683" y="4048"/>
                  </a:cubicBezTo>
                  <a:cubicBezTo>
                    <a:pt x="1934" y="4048"/>
                    <a:pt x="2149" y="4012"/>
                    <a:pt x="2399" y="3977"/>
                  </a:cubicBezTo>
                  <a:cubicBezTo>
                    <a:pt x="2471" y="3977"/>
                    <a:pt x="2542" y="3941"/>
                    <a:pt x="2650" y="3941"/>
                  </a:cubicBezTo>
                  <a:cubicBezTo>
                    <a:pt x="2936" y="3833"/>
                    <a:pt x="3187" y="3726"/>
                    <a:pt x="3437" y="3583"/>
                  </a:cubicBezTo>
                  <a:cubicBezTo>
                    <a:pt x="4010" y="3261"/>
                    <a:pt x="4511" y="2903"/>
                    <a:pt x="4941" y="2437"/>
                  </a:cubicBezTo>
                  <a:cubicBezTo>
                    <a:pt x="5370" y="2008"/>
                    <a:pt x="5764" y="1507"/>
                    <a:pt x="6050" y="970"/>
                  </a:cubicBezTo>
                  <a:cubicBezTo>
                    <a:pt x="6265" y="540"/>
                    <a:pt x="6337" y="182"/>
                    <a:pt x="6229" y="147"/>
                  </a:cubicBezTo>
                  <a:cubicBezTo>
                    <a:pt x="6225" y="144"/>
                    <a:pt x="6219" y="143"/>
                    <a:pt x="6214" y="143"/>
                  </a:cubicBezTo>
                  <a:cubicBezTo>
                    <a:pt x="6130" y="143"/>
                    <a:pt x="5922" y="382"/>
                    <a:pt x="5621" y="683"/>
                  </a:cubicBezTo>
                  <a:cubicBezTo>
                    <a:pt x="5227" y="1077"/>
                    <a:pt x="4797" y="1399"/>
                    <a:pt x="4332" y="1722"/>
                  </a:cubicBezTo>
                  <a:cubicBezTo>
                    <a:pt x="3903" y="2008"/>
                    <a:pt x="3437" y="2258"/>
                    <a:pt x="2936" y="2473"/>
                  </a:cubicBezTo>
                  <a:cubicBezTo>
                    <a:pt x="2721" y="2545"/>
                    <a:pt x="2507" y="2616"/>
                    <a:pt x="2292" y="2652"/>
                  </a:cubicBezTo>
                  <a:cubicBezTo>
                    <a:pt x="2220" y="2688"/>
                    <a:pt x="2149" y="2688"/>
                    <a:pt x="2113" y="2724"/>
                  </a:cubicBezTo>
                  <a:cubicBezTo>
                    <a:pt x="1970" y="2760"/>
                    <a:pt x="1826" y="2795"/>
                    <a:pt x="1647" y="2795"/>
                  </a:cubicBezTo>
                  <a:cubicBezTo>
                    <a:pt x="1606" y="2806"/>
                    <a:pt x="1564" y="2810"/>
                    <a:pt x="1522" y="2810"/>
                  </a:cubicBezTo>
                  <a:cubicBezTo>
                    <a:pt x="1420" y="2810"/>
                    <a:pt x="1319" y="2785"/>
                    <a:pt x="1218" y="2760"/>
                  </a:cubicBezTo>
                  <a:cubicBezTo>
                    <a:pt x="1075" y="2688"/>
                    <a:pt x="967" y="2545"/>
                    <a:pt x="932" y="2366"/>
                  </a:cubicBezTo>
                  <a:cubicBezTo>
                    <a:pt x="860" y="1829"/>
                    <a:pt x="860" y="1328"/>
                    <a:pt x="1003" y="827"/>
                  </a:cubicBezTo>
                  <a:cubicBezTo>
                    <a:pt x="1075" y="361"/>
                    <a:pt x="1146" y="39"/>
                    <a:pt x="1039" y="3"/>
                  </a:cubicBezTo>
                  <a:cubicBezTo>
                    <a:pt x="1034" y="1"/>
                    <a:pt x="1029" y="0"/>
                    <a:pt x="10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69"/>
            <p:cNvSpPr/>
            <p:nvPr/>
          </p:nvSpPr>
          <p:spPr>
            <a:xfrm>
              <a:off x="2865675" y="2109725"/>
              <a:ext cx="139625" cy="98475"/>
            </a:xfrm>
            <a:custGeom>
              <a:avLst/>
              <a:gdLst/>
              <a:ahLst/>
              <a:cxnLst/>
              <a:rect l="l" t="t" r="r" b="b"/>
              <a:pathLst>
                <a:path w="5585" h="3939" extrusionOk="0">
                  <a:moveTo>
                    <a:pt x="5406" y="1"/>
                  </a:moveTo>
                  <a:cubicBezTo>
                    <a:pt x="5334" y="1"/>
                    <a:pt x="5227" y="287"/>
                    <a:pt x="4976" y="609"/>
                  </a:cubicBezTo>
                  <a:cubicBezTo>
                    <a:pt x="4690" y="1003"/>
                    <a:pt x="4332" y="1361"/>
                    <a:pt x="3938" y="1683"/>
                  </a:cubicBezTo>
                  <a:cubicBezTo>
                    <a:pt x="3580" y="2005"/>
                    <a:pt x="3187" y="2256"/>
                    <a:pt x="2721" y="2471"/>
                  </a:cubicBezTo>
                  <a:cubicBezTo>
                    <a:pt x="2614" y="2542"/>
                    <a:pt x="2471" y="2578"/>
                    <a:pt x="2327" y="2614"/>
                  </a:cubicBezTo>
                  <a:cubicBezTo>
                    <a:pt x="2292" y="2614"/>
                    <a:pt x="2220" y="2614"/>
                    <a:pt x="2184" y="2650"/>
                  </a:cubicBezTo>
                  <a:lnTo>
                    <a:pt x="2041" y="2686"/>
                  </a:lnTo>
                  <a:lnTo>
                    <a:pt x="1647" y="2686"/>
                  </a:lnTo>
                  <a:lnTo>
                    <a:pt x="1504" y="2614"/>
                  </a:lnTo>
                  <a:cubicBezTo>
                    <a:pt x="1433" y="2614"/>
                    <a:pt x="1325" y="2578"/>
                    <a:pt x="1254" y="2542"/>
                  </a:cubicBezTo>
                  <a:cubicBezTo>
                    <a:pt x="1075" y="2435"/>
                    <a:pt x="1003" y="2363"/>
                    <a:pt x="931" y="2220"/>
                  </a:cubicBezTo>
                  <a:cubicBezTo>
                    <a:pt x="896" y="2005"/>
                    <a:pt x="931" y="1791"/>
                    <a:pt x="967" y="1576"/>
                  </a:cubicBezTo>
                  <a:cubicBezTo>
                    <a:pt x="1039" y="1325"/>
                    <a:pt x="1110" y="1075"/>
                    <a:pt x="1146" y="860"/>
                  </a:cubicBezTo>
                  <a:cubicBezTo>
                    <a:pt x="1254" y="466"/>
                    <a:pt x="1289" y="144"/>
                    <a:pt x="1218" y="108"/>
                  </a:cubicBezTo>
                  <a:cubicBezTo>
                    <a:pt x="1211" y="106"/>
                    <a:pt x="1204" y="105"/>
                    <a:pt x="1196" y="105"/>
                  </a:cubicBezTo>
                  <a:cubicBezTo>
                    <a:pt x="1087" y="105"/>
                    <a:pt x="916" y="346"/>
                    <a:pt x="681" y="681"/>
                  </a:cubicBezTo>
                  <a:cubicBezTo>
                    <a:pt x="538" y="860"/>
                    <a:pt x="395" y="1111"/>
                    <a:pt x="251" y="1325"/>
                  </a:cubicBezTo>
                  <a:cubicBezTo>
                    <a:pt x="72" y="1648"/>
                    <a:pt x="1" y="2005"/>
                    <a:pt x="1" y="2363"/>
                  </a:cubicBezTo>
                  <a:cubicBezTo>
                    <a:pt x="1" y="2471"/>
                    <a:pt x="1" y="2578"/>
                    <a:pt x="37" y="2686"/>
                  </a:cubicBezTo>
                  <a:cubicBezTo>
                    <a:pt x="72" y="2793"/>
                    <a:pt x="144" y="2900"/>
                    <a:pt x="180" y="3008"/>
                  </a:cubicBezTo>
                  <a:cubicBezTo>
                    <a:pt x="287" y="3151"/>
                    <a:pt x="430" y="3330"/>
                    <a:pt x="609" y="3437"/>
                  </a:cubicBezTo>
                  <a:cubicBezTo>
                    <a:pt x="717" y="3545"/>
                    <a:pt x="860" y="3652"/>
                    <a:pt x="1003" y="3724"/>
                  </a:cubicBezTo>
                  <a:lnTo>
                    <a:pt x="1218" y="3831"/>
                  </a:lnTo>
                  <a:lnTo>
                    <a:pt x="1468" y="3903"/>
                  </a:lnTo>
                  <a:cubicBezTo>
                    <a:pt x="1540" y="3903"/>
                    <a:pt x="1612" y="3938"/>
                    <a:pt x="1683" y="3938"/>
                  </a:cubicBezTo>
                  <a:lnTo>
                    <a:pt x="2220" y="3938"/>
                  </a:lnTo>
                  <a:lnTo>
                    <a:pt x="2471" y="3903"/>
                  </a:lnTo>
                  <a:lnTo>
                    <a:pt x="2542" y="3903"/>
                  </a:lnTo>
                  <a:lnTo>
                    <a:pt x="2721" y="3831"/>
                  </a:lnTo>
                  <a:cubicBezTo>
                    <a:pt x="2900" y="3759"/>
                    <a:pt x="3115" y="3652"/>
                    <a:pt x="3294" y="3545"/>
                  </a:cubicBezTo>
                  <a:cubicBezTo>
                    <a:pt x="3795" y="3222"/>
                    <a:pt x="4260" y="2829"/>
                    <a:pt x="4618" y="2363"/>
                  </a:cubicBezTo>
                  <a:cubicBezTo>
                    <a:pt x="5012" y="1898"/>
                    <a:pt x="5298" y="1361"/>
                    <a:pt x="5442" y="824"/>
                  </a:cubicBezTo>
                  <a:cubicBezTo>
                    <a:pt x="5585" y="359"/>
                    <a:pt x="5513" y="1"/>
                    <a:pt x="5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69"/>
            <p:cNvSpPr/>
            <p:nvPr/>
          </p:nvSpPr>
          <p:spPr>
            <a:xfrm>
              <a:off x="2922050" y="2233225"/>
              <a:ext cx="37625" cy="19725"/>
            </a:xfrm>
            <a:custGeom>
              <a:avLst/>
              <a:gdLst/>
              <a:ahLst/>
              <a:cxnLst/>
              <a:rect l="l" t="t" r="r" b="b"/>
              <a:pathLst>
                <a:path w="1505" h="789" extrusionOk="0">
                  <a:moveTo>
                    <a:pt x="717" y="1"/>
                  </a:moveTo>
                  <a:cubicBezTo>
                    <a:pt x="645" y="1"/>
                    <a:pt x="574" y="36"/>
                    <a:pt x="538" y="36"/>
                  </a:cubicBezTo>
                  <a:cubicBezTo>
                    <a:pt x="395" y="72"/>
                    <a:pt x="287" y="144"/>
                    <a:pt x="180" y="251"/>
                  </a:cubicBezTo>
                  <a:cubicBezTo>
                    <a:pt x="72" y="359"/>
                    <a:pt x="1" y="466"/>
                    <a:pt x="1" y="609"/>
                  </a:cubicBezTo>
                  <a:cubicBezTo>
                    <a:pt x="1" y="717"/>
                    <a:pt x="37" y="788"/>
                    <a:pt x="72" y="788"/>
                  </a:cubicBezTo>
                  <a:cubicBezTo>
                    <a:pt x="216" y="752"/>
                    <a:pt x="323" y="717"/>
                    <a:pt x="466" y="681"/>
                  </a:cubicBezTo>
                  <a:cubicBezTo>
                    <a:pt x="502" y="681"/>
                    <a:pt x="574" y="681"/>
                    <a:pt x="609" y="717"/>
                  </a:cubicBezTo>
                  <a:cubicBezTo>
                    <a:pt x="645" y="717"/>
                    <a:pt x="681" y="752"/>
                    <a:pt x="681" y="752"/>
                  </a:cubicBezTo>
                  <a:lnTo>
                    <a:pt x="788" y="681"/>
                  </a:lnTo>
                  <a:lnTo>
                    <a:pt x="1003" y="681"/>
                  </a:lnTo>
                  <a:cubicBezTo>
                    <a:pt x="1093" y="681"/>
                    <a:pt x="1191" y="690"/>
                    <a:pt x="1272" y="690"/>
                  </a:cubicBezTo>
                  <a:cubicBezTo>
                    <a:pt x="1352" y="690"/>
                    <a:pt x="1415" y="681"/>
                    <a:pt x="1433" y="645"/>
                  </a:cubicBezTo>
                  <a:cubicBezTo>
                    <a:pt x="1504" y="573"/>
                    <a:pt x="1361" y="359"/>
                    <a:pt x="1182" y="215"/>
                  </a:cubicBezTo>
                  <a:cubicBezTo>
                    <a:pt x="1075" y="144"/>
                    <a:pt x="967" y="108"/>
                    <a:pt x="896" y="36"/>
                  </a:cubicBezTo>
                  <a:lnTo>
                    <a:pt x="717" y="1"/>
                  </a:lnTo>
                  <a:close/>
                </a:path>
              </a:pathLst>
            </a:custGeom>
            <a:solidFill>
              <a:srgbClr val="783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69"/>
            <p:cNvSpPr/>
            <p:nvPr/>
          </p:nvSpPr>
          <p:spPr>
            <a:xfrm>
              <a:off x="2939950" y="2233225"/>
              <a:ext cx="484150" cy="198700"/>
            </a:xfrm>
            <a:custGeom>
              <a:avLst/>
              <a:gdLst/>
              <a:ahLst/>
              <a:cxnLst/>
              <a:rect l="l" t="t" r="r" b="b"/>
              <a:pathLst>
                <a:path w="19366" h="7948" extrusionOk="0">
                  <a:moveTo>
                    <a:pt x="18578" y="1"/>
                  </a:moveTo>
                  <a:cubicBezTo>
                    <a:pt x="18220" y="36"/>
                    <a:pt x="18077" y="251"/>
                    <a:pt x="18149" y="323"/>
                  </a:cubicBezTo>
                  <a:cubicBezTo>
                    <a:pt x="18185" y="394"/>
                    <a:pt x="18435" y="394"/>
                    <a:pt x="18543" y="502"/>
                  </a:cubicBezTo>
                  <a:cubicBezTo>
                    <a:pt x="18578" y="538"/>
                    <a:pt x="18614" y="573"/>
                    <a:pt x="18614" y="609"/>
                  </a:cubicBezTo>
                  <a:cubicBezTo>
                    <a:pt x="18543" y="645"/>
                    <a:pt x="18471" y="681"/>
                    <a:pt x="18399" y="717"/>
                  </a:cubicBezTo>
                  <a:cubicBezTo>
                    <a:pt x="17934" y="1003"/>
                    <a:pt x="17540" y="1325"/>
                    <a:pt x="17218" y="1719"/>
                  </a:cubicBezTo>
                  <a:cubicBezTo>
                    <a:pt x="16789" y="2291"/>
                    <a:pt x="16395" y="2864"/>
                    <a:pt x="16037" y="3508"/>
                  </a:cubicBezTo>
                  <a:cubicBezTo>
                    <a:pt x="15679" y="4224"/>
                    <a:pt x="15249" y="4869"/>
                    <a:pt x="14748" y="5513"/>
                  </a:cubicBezTo>
                  <a:cubicBezTo>
                    <a:pt x="14247" y="6086"/>
                    <a:pt x="13639" y="6551"/>
                    <a:pt x="12923" y="6873"/>
                  </a:cubicBezTo>
                  <a:cubicBezTo>
                    <a:pt x="12408" y="7131"/>
                    <a:pt x="11806" y="7272"/>
                    <a:pt x="11222" y="7272"/>
                  </a:cubicBezTo>
                  <a:cubicBezTo>
                    <a:pt x="11156" y="7272"/>
                    <a:pt x="11091" y="7271"/>
                    <a:pt x="11026" y="7267"/>
                  </a:cubicBezTo>
                  <a:cubicBezTo>
                    <a:pt x="10560" y="7231"/>
                    <a:pt x="10095" y="7160"/>
                    <a:pt x="9665" y="6981"/>
                  </a:cubicBezTo>
                  <a:lnTo>
                    <a:pt x="9093" y="6837"/>
                  </a:lnTo>
                  <a:cubicBezTo>
                    <a:pt x="9093" y="6837"/>
                    <a:pt x="8878" y="6802"/>
                    <a:pt x="8520" y="6730"/>
                  </a:cubicBezTo>
                  <a:cubicBezTo>
                    <a:pt x="8126" y="6623"/>
                    <a:pt x="7732" y="6587"/>
                    <a:pt x="7303" y="6551"/>
                  </a:cubicBezTo>
                  <a:cubicBezTo>
                    <a:pt x="7339" y="6479"/>
                    <a:pt x="7375" y="6372"/>
                    <a:pt x="7375" y="6265"/>
                  </a:cubicBezTo>
                  <a:cubicBezTo>
                    <a:pt x="7410" y="5978"/>
                    <a:pt x="7446" y="5692"/>
                    <a:pt x="7446" y="5692"/>
                  </a:cubicBezTo>
                  <a:cubicBezTo>
                    <a:pt x="7446" y="5692"/>
                    <a:pt x="7375" y="5441"/>
                    <a:pt x="7303" y="5155"/>
                  </a:cubicBezTo>
                  <a:cubicBezTo>
                    <a:pt x="7231" y="4904"/>
                    <a:pt x="7196" y="4618"/>
                    <a:pt x="7088" y="4582"/>
                  </a:cubicBezTo>
                  <a:cubicBezTo>
                    <a:pt x="6981" y="4582"/>
                    <a:pt x="6873" y="4869"/>
                    <a:pt x="6802" y="5155"/>
                  </a:cubicBezTo>
                  <a:cubicBezTo>
                    <a:pt x="6730" y="5477"/>
                    <a:pt x="6730" y="5764"/>
                    <a:pt x="6730" y="5764"/>
                  </a:cubicBezTo>
                  <a:cubicBezTo>
                    <a:pt x="6730" y="5764"/>
                    <a:pt x="6802" y="6014"/>
                    <a:pt x="6873" y="6300"/>
                  </a:cubicBezTo>
                  <a:cubicBezTo>
                    <a:pt x="6909" y="6408"/>
                    <a:pt x="6909" y="6479"/>
                    <a:pt x="6945" y="6551"/>
                  </a:cubicBezTo>
                  <a:lnTo>
                    <a:pt x="6480" y="6551"/>
                  </a:lnTo>
                  <a:cubicBezTo>
                    <a:pt x="6301" y="6587"/>
                    <a:pt x="6122" y="6587"/>
                    <a:pt x="5943" y="6623"/>
                  </a:cubicBezTo>
                  <a:cubicBezTo>
                    <a:pt x="5549" y="6694"/>
                    <a:pt x="5227" y="6766"/>
                    <a:pt x="4869" y="6802"/>
                  </a:cubicBezTo>
                  <a:cubicBezTo>
                    <a:pt x="4705" y="6825"/>
                    <a:pt x="4540" y="6836"/>
                    <a:pt x="4375" y="6836"/>
                  </a:cubicBezTo>
                  <a:cubicBezTo>
                    <a:pt x="3781" y="6836"/>
                    <a:pt x="3189" y="6688"/>
                    <a:pt x="2685" y="6408"/>
                  </a:cubicBezTo>
                  <a:cubicBezTo>
                    <a:pt x="2041" y="6014"/>
                    <a:pt x="1540" y="5441"/>
                    <a:pt x="1254" y="4726"/>
                  </a:cubicBezTo>
                  <a:cubicBezTo>
                    <a:pt x="967" y="4081"/>
                    <a:pt x="752" y="3437"/>
                    <a:pt x="574" y="2757"/>
                  </a:cubicBezTo>
                  <a:cubicBezTo>
                    <a:pt x="430" y="2148"/>
                    <a:pt x="323" y="1647"/>
                    <a:pt x="216" y="1325"/>
                  </a:cubicBezTo>
                  <a:cubicBezTo>
                    <a:pt x="108" y="967"/>
                    <a:pt x="37" y="788"/>
                    <a:pt x="1" y="788"/>
                  </a:cubicBezTo>
                  <a:cubicBezTo>
                    <a:pt x="1" y="967"/>
                    <a:pt x="1" y="1182"/>
                    <a:pt x="72" y="1361"/>
                  </a:cubicBezTo>
                  <a:cubicBezTo>
                    <a:pt x="108" y="1719"/>
                    <a:pt x="180" y="2220"/>
                    <a:pt x="287" y="2828"/>
                  </a:cubicBezTo>
                  <a:cubicBezTo>
                    <a:pt x="430" y="3508"/>
                    <a:pt x="609" y="4224"/>
                    <a:pt x="860" y="4869"/>
                  </a:cubicBezTo>
                  <a:cubicBezTo>
                    <a:pt x="1146" y="5692"/>
                    <a:pt x="1683" y="6408"/>
                    <a:pt x="2435" y="6873"/>
                  </a:cubicBezTo>
                  <a:cubicBezTo>
                    <a:pt x="3079" y="7241"/>
                    <a:pt x="3802" y="7425"/>
                    <a:pt x="4537" y="7425"/>
                  </a:cubicBezTo>
                  <a:cubicBezTo>
                    <a:pt x="4659" y="7425"/>
                    <a:pt x="4782" y="7420"/>
                    <a:pt x="4905" y="7410"/>
                  </a:cubicBezTo>
                  <a:cubicBezTo>
                    <a:pt x="5298" y="7374"/>
                    <a:pt x="5692" y="7303"/>
                    <a:pt x="6014" y="7267"/>
                  </a:cubicBezTo>
                  <a:cubicBezTo>
                    <a:pt x="6193" y="7231"/>
                    <a:pt x="6336" y="7231"/>
                    <a:pt x="6515" y="7195"/>
                  </a:cubicBezTo>
                  <a:lnTo>
                    <a:pt x="6945" y="7195"/>
                  </a:lnTo>
                  <a:cubicBezTo>
                    <a:pt x="7446" y="7231"/>
                    <a:pt x="7911" y="7303"/>
                    <a:pt x="8377" y="7410"/>
                  </a:cubicBezTo>
                  <a:cubicBezTo>
                    <a:pt x="8699" y="7482"/>
                    <a:pt x="8914" y="7517"/>
                    <a:pt x="8914" y="7517"/>
                  </a:cubicBezTo>
                  <a:lnTo>
                    <a:pt x="9451" y="7661"/>
                  </a:lnTo>
                  <a:cubicBezTo>
                    <a:pt x="9952" y="7840"/>
                    <a:pt x="10489" y="7911"/>
                    <a:pt x="10990" y="7947"/>
                  </a:cubicBezTo>
                  <a:cubicBezTo>
                    <a:pt x="11777" y="7947"/>
                    <a:pt x="12493" y="7768"/>
                    <a:pt x="13173" y="7410"/>
                  </a:cubicBezTo>
                  <a:cubicBezTo>
                    <a:pt x="13925" y="7016"/>
                    <a:pt x="14605" y="6479"/>
                    <a:pt x="15142" y="5799"/>
                  </a:cubicBezTo>
                  <a:cubicBezTo>
                    <a:pt x="15643" y="5155"/>
                    <a:pt x="16037" y="4439"/>
                    <a:pt x="16395" y="3687"/>
                  </a:cubicBezTo>
                  <a:cubicBezTo>
                    <a:pt x="16681" y="3079"/>
                    <a:pt x="17039" y="2470"/>
                    <a:pt x="17433" y="1898"/>
                  </a:cubicBezTo>
                  <a:cubicBezTo>
                    <a:pt x="17791" y="1432"/>
                    <a:pt x="18185" y="1039"/>
                    <a:pt x="18650" y="717"/>
                  </a:cubicBezTo>
                  <a:lnTo>
                    <a:pt x="18721" y="752"/>
                  </a:lnTo>
                  <a:cubicBezTo>
                    <a:pt x="18757" y="824"/>
                    <a:pt x="18829" y="860"/>
                    <a:pt x="18865" y="931"/>
                  </a:cubicBezTo>
                  <a:cubicBezTo>
                    <a:pt x="18972" y="1110"/>
                    <a:pt x="19008" y="1325"/>
                    <a:pt x="19115" y="1361"/>
                  </a:cubicBezTo>
                  <a:cubicBezTo>
                    <a:pt x="19223" y="1361"/>
                    <a:pt x="19366" y="1110"/>
                    <a:pt x="19366" y="860"/>
                  </a:cubicBezTo>
                  <a:cubicBezTo>
                    <a:pt x="19366" y="717"/>
                    <a:pt x="19330" y="573"/>
                    <a:pt x="19294" y="430"/>
                  </a:cubicBezTo>
                  <a:cubicBezTo>
                    <a:pt x="19258" y="394"/>
                    <a:pt x="19258" y="359"/>
                    <a:pt x="19223" y="323"/>
                  </a:cubicBezTo>
                  <a:lnTo>
                    <a:pt x="19187" y="251"/>
                  </a:lnTo>
                  <a:cubicBezTo>
                    <a:pt x="19151" y="215"/>
                    <a:pt x="19079" y="144"/>
                    <a:pt x="19044" y="108"/>
                  </a:cubicBezTo>
                  <a:cubicBezTo>
                    <a:pt x="18900" y="36"/>
                    <a:pt x="18721" y="1"/>
                    <a:pt x="18578" y="1"/>
                  </a:cubicBezTo>
                  <a:close/>
                </a:path>
              </a:pathLst>
            </a:custGeom>
            <a:solidFill>
              <a:srgbClr val="783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69"/>
            <p:cNvSpPr/>
            <p:nvPr/>
          </p:nvSpPr>
          <p:spPr>
            <a:xfrm>
              <a:off x="2969075" y="2219500"/>
              <a:ext cx="271550" cy="136350"/>
            </a:xfrm>
            <a:custGeom>
              <a:avLst/>
              <a:gdLst/>
              <a:ahLst/>
              <a:cxnLst/>
              <a:rect l="l" t="t" r="r" b="b"/>
              <a:pathLst>
                <a:path w="10862" h="5454" extrusionOk="0">
                  <a:moveTo>
                    <a:pt x="5475" y="1"/>
                  </a:moveTo>
                  <a:cubicBezTo>
                    <a:pt x="2674" y="1"/>
                    <a:pt x="0" y="1261"/>
                    <a:pt x="3024" y="3879"/>
                  </a:cubicBezTo>
                  <a:cubicBezTo>
                    <a:pt x="3811" y="4523"/>
                    <a:pt x="4706" y="5024"/>
                    <a:pt x="5673" y="5382"/>
                  </a:cubicBezTo>
                  <a:cubicBezTo>
                    <a:pt x="5816" y="5418"/>
                    <a:pt x="5923" y="5453"/>
                    <a:pt x="6066" y="5453"/>
                  </a:cubicBezTo>
                  <a:cubicBezTo>
                    <a:pt x="6675" y="5382"/>
                    <a:pt x="7462" y="4666"/>
                    <a:pt x="7892" y="4308"/>
                  </a:cubicBezTo>
                  <a:cubicBezTo>
                    <a:pt x="8321" y="3986"/>
                    <a:pt x="8715" y="3628"/>
                    <a:pt x="9073" y="3270"/>
                  </a:cubicBezTo>
                  <a:cubicBezTo>
                    <a:pt x="10861" y="1118"/>
                    <a:pt x="8112" y="1"/>
                    <a:pt x="54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69"/>
            <p:cNvSpPr/>
            <p:nvPr/>
          </p:nvSpPr>
          <p:spPr>
            <a:xfrm>
              <a:off x="3028550" y="2227075"/>
              <a:ext cx="166475" cy="55600"/>
            </a:xfrm>
            <a:custGeom>
              <a:avLst/>
              <a:gdLst/>
              <a:ahLst/>
              <a:cxnLst/>
              <a:rect l="l" t="t" r="r" b="b"/>
              <a:pathLst>
                <a:path w="6659" h="2224" extrusionOk="0">
                  <a:moveTo>
                    <a:pt x="3198" y="0"/>
                  </a:moveTo>
                  <a:cubicBezTo>
                    <a:pt x="1656" y="0"/>
                    <a:pt x="164" y="448"/>
                    <a:pt x="0" y="1356"/>
                  </a:cubicBezTo>
                  <a:cubicBezTo>
                    <a:pt x="573" y="1822"/>
                    <a:pt x="1754" y="2180"/>
                    <a:pt x="3150" y="2215"/>
                  </a:cubicBezTo>
                  <a:cubicBezTo>
                    <a:pt x="3276" y="2221"/>
                    <a:pt x="3400" y="2223"/>
                    <a:pt x="3523" y="2223"/>
                  </a:cubicBezTo>
                  <a:cubicBezTo>
                    <a:pt x="5077" y="2223"/>
                    <a:pt x="6360" y="1813"/>
                    <a:pt x="6658" y="1249"/>
                  </a:cubicBezTo>
                  <a:cubicBezTo>
                    <a:pt x="6235" y="421"/>
                    <a:pt x="4694" y="0"/>
                    <a:pt x="3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69"/>
            <p:cNvSpPr/>
            <p:nvPr/>
          </p:nvSpPr>
          <p:spPr>
            <a:xfrm>
              <a:off x="3012450" y="2257400"/>
              <a:ext cx="200475" cy="98450"/>
            </a:xfrm>
            <a:custGeom>
              <a:avLst/>
              <a:gdLst/>
              <a:ahLst/>
              <a:cxnLst/>
              <a:rect l="l" t="t" r="r" b="b"/>
              <a:pathLst>
                <a:path w="8019" h="3938" extrusionOk="0">
                  <a:moveTo>
                    <a:pt x="7803" y="0"/>
                  </a:moveTo>
                  <a:lnTo>
                    <a:pt x="7803" y="0"/>
                  </a:lnTo>
                  <a:cubicBezTo>
                    <a:pt x="7374" y="859"/>
                    <a:pt x="6443" y="2005"/>
                    <a:pt x="4188" y="2076"/>
                  </a:cubicBezTo>
                  <a:cubicBezTo>
                    <a:pt x="4137" y="2077"/>
                    <a:pt x="4086" y="2078"/>
                    <a:pt x="4034" y="2078"/>
                  </a:cubicBezTo>
                  <a:cubicBezTo>
                    <a:pt x="2551" y="2078"/>
                    <a:pt x="1142" y="1577"/>
                    <a:pt x="0" y="609"/>
                  </a:cubicBezTo>
                  <a:lnTo>
                    <a:pt x="0" y="609"/>
                  </a:lnTo>
                  <a:cubicBezTo>
                    <a:pt x="251" y="1289"/>
                    <a:pt x="716" y="1897"/>
                    <a:pt x="1289" y="2327"/>
                  </a:cubicBezTo>
                  <a:cubicBezTo>
                    <a:pt x="2076" y="3007"/>
                    <a:pt x="2971" y="3508"/>
                    <a:pt x="3938" y="3866"/>
                  </a:cubicBezTo>
                  <a:cubicBezTo>
                    <a:pt x="4081" y="3902"/>
                    <a:pt x="4188" y="3937"/>
                    <a:pt x="4331" y="3937"/>
                  </a:cubicBezTo>
                  <a:cubicBezTo>
                    <a:pt x="4940" y="3866"/>
                    <a:pt x="5727" y="3150"/>
                    <a:pt x="6157" y="2792"/>
                  </a:cubicBezTo>
                  <a:cubicBezTo>
                    <a:pt x="6586" y="2470"/>
                    <a:pt x="6980" y="2112"/>
                    <a:pt x="7302" y="1754"/>
                  </a:cubicBezTo>
                  <a:cubicBezTo>
                    <a:pt x="7875" y="1074"/>
                    <a:pt x="8018" y="465"/>
                    <a:pt x="78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69"/>
            <p:cNvSpPr/>
            <p:nvPr/>
          </p:nvSpPr>
          <p:spPr>
            <a:xfrm>
              <a:off x="3101025" y="2241275"/>
              <a:ext cx="53725" cy="26975"/>
            </a:xfrm>
            <a:custGeom>
              <a:avLst/>
              <a:gdLst/>
              <a:ahLst/>
              <a:cxnLst/>
              <a:rect l="l" t="t" r="r" b="b"/>
              <a:pathLst>
                <a:path w="2149" h="1079" extrusionOk="0">
                  <a:moveTo>
                    <a:pt x="1075" y="1"/>
                  </a:moveTo>
                  <a:cubicBezTo>
                    <a:pt x="502" y="1"/>
                    <a:pt x="1" y="216"/>
                    <a:pt x="1" y="502"/>
                  </a:cubicBezTo>
                  <a:cubicBezTo>
                    <a:pt x="1" y="788"/>
                    <a:pt x="466" y="1075"/>
                    <a:pt x="1039" y="1075"/>
                  </a:cubicBezTo>
                  <a:cubicBezTo>
                    <a:pt x="1076" y="1077"/>
                    <a:pt x="1112" y="1078"/>
                    <a:pt x="1148" y="1078"/>
                  </a:cubicBezTo>
                  <a:cubicBezTo>
                    <a:pt x="1674" y="1078"/>
                    <a:pt x="2113" y="841"/>
                    <a:pt x="2113" y="573"/>
                  </a:cubicBezTo>
                  <a:cubicBezTo>
                    <a:pt x="2149" y="287"/>
                    <a:pt x="1647" y="37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69"/>
            <p:cNvSpPr/>
            <p:nvPr/>
          </p:nvSpPr>
          <p:spPr>
            <a:xfrm>
              <a:off x="3190525" y="2346875"/>
              <a:ext cx="23300" cy="19050"/>
            </a:xfrm>
            <a:custGeom>
              <a:avLst/>
              <a:gdLst/>
              <a:ahLst/>
              <a:cxnLst/>
              <a:rect l="l" t="t" r="r" b="b"/>
              <a:pathLst>
                <a:path w="932" h="762" extrusionOk="0">
                  <a:moveTo>
                    <a:pt x="537" y="1"/>
                  </a:moveTo>
                  <a:cubicBezTo>
                    <a:pt x="179" y="1"/>
                    <a:pt x="0" y="394"/>
                    <a:pt x="251" y="645"/>
                  </a:cubicBezTo>
                  <a:cubicBezTo>
                    <a:pt x="332" y="725"/>
                    <a:pt x="431" y="762"/>
                    <a:pt x="528" y="762"/>
                  </a:cubicBezTo>
                  <a:cubicBezTo>
                    <a:pt x="733" y="762"/>
                    <a:pt x="931" y="601"/>
                    <a:pt x="931" y="358"/>
                  </a:cubicBezTo>
                  <a:cubicBezTo>
                    <a:pt x="931" y="144"/>
                    <a:pt x="752" y="1"/>
                    <a:pt x="537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69"/>
            <p:cNvSpPr/>
            <p:nvPr/>
          </p:nvSpPr>
          <p:spPr>
            <a:xfrm>
              <a:off x="3237950" y="2329875"/>
              <a:ext cx="7175" cy="7175"/>
            </a:xfrm>
            <a:custGeom>
              <a:avLst/>
              <a:gdLst/>
              <a:ahLst/>
              <a:cxnLst/>
              <a:rect l="l" t="t" r="r" b="b"/>
              <a:pathLst>
                <a:path w="287" h="287" extrusionOk="0">
                  <a:moveTo>
                    <a:pt x="144" y="0"/>
                  </a:moveTo>
                  <a:cubicBezTo>
                    <a:pt x="72" y="0"/>
                    <a:pt x="0" y="36"/>
                    <a:pt x="0" y="144"/>
                  </a:cubicBezTo>
                  <a:cubicBezTo>
                    <a:pt x="0" y="215"/>
                    <a:pt x="72" y="287"/>
                    <a:pt x="144" y="287"/>
                  </a:cubicBezTo>
                  <a:cubicBezTo>
                    <a:pt x="215" y="287"/>
                    <a:pt x="287" y="215"/>
                    <a:pt x="287" y="144"/>
                  </a:cubicBezTo>
                  <a:cubicBezTo>
                    <a:pt x="287" y="72"/>
                    <a:pt x="215" y="0"/>
                    <a:pt x="144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69"/>
            <p:cNvSpPr/>
            <p:nvPr/>
          </p:nvSpPr>
          <p:spPr>
            <a:xfrm>
              <a:off x="3242625" y="2368300"/>
              <a:ext cx="9675" cy="9975"/>
            </a:xfrm>
            <a:custGeom>
              <a:avLst/>
              <a:gdLst/>
              <a:ahLst/>
              <a:cxnLst/>
              <a:rect l="l" t="t" r="r" b="b"/>
              <a:pathLst>
                <a:path w="387" h="399" extrusionOk="0">
                  <a:moveTo>
                    <a:pt x="184" y="1"/>
                  </a:moveTo>
                  <a:cubicBezTo>
                    <a:pt x="0" y="1"/>
                    <a:pt x="0" y="398"/>
                    <a:pt x="184" y="398"/>
                  </a:cubicBezTo>
                  <a:cubicBezTo>
                    <a:pt x="192" y="398"/>
                    <a:pt x="199" y="398"/>
                    <a:pt x="207" y="396"/>
                  </a:cubicBezTo>
                  <a:cubicBezTo>
                    <a:pt x="315" y="396"/>
                    <a:pt x="386" y="289"/>
                    <a:pt x="386" y="182"/>
                  </a:cubicBezTo>
                  <a:cubicBezTo>
                    <a:pt x="386" y="74"/>
                    <a:pt x="315" y="3"/>
                    <a:pt x="207" y="3"/>
                  </a:cubicBezTo>
                  <a:cubicBezTo>
                    <a:pt x="199" y="1"/>
                    <a:pt x="192" y="1"/>
                    <a:pt x="184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69"/>
            <p:cNvSpPr/>
            <p:nvPr/>
          </p:nvSpPr>
          <p:spPr>
            <a:xfrm>
              <a:off x="2997300" y="2358500"/>
              <a:ext cx="16050" cy="11000"/>
            </a:xfrm>
            <a:custGeom>
              <a:avLst/>
              <a:gdLst/>
              <a:ahLst/>
              <a:cxnLst/>
              <a:rect l="l" t="t" r="r" b="b"/>
              <a:pathLst>
                <a:path w="642" h="440" extrusionOk="0">
                  <a:moveTo>
                    <a:pt x="356" y="1"/>
                  </a:moveTo>
                  <a:cubicBezTo>
                    <a:pt x="0" y="1"/>
                    <a:pt x="355" y="439"/>
                    <a:pt x="542" y="439"/>
                  </a:cubicBezTo>
                  <a:cubicBezTo>
                    <a:pt x="600" y="439"/>
                    <a:pt x="642" y="397"/>
                    <a:pt x="642" y="287"/>
                  </a:cubicBezTo>
                  <a:cubicBezTo>
                    <a:pt x="642" y="144"/>
                    <a:pt x="535" y="1"/>
                    <a:pt x="356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69"/>
            <p:cNvSpPr/>
            <p:nvPr/>
          </p:nvSpPr>
          <p:spPr>
            <a:xfrm>
              <a:off x="3021400" y="2339575"/>
              <a:ext cx="16125" cy="10750"/>
            </a:xfrm>
            <a:custGeom>
              <a:avLst/>
              <a:gdLst/>
              <a:ahLst/>
              <a:cxnLst/>
              <a:rect l="l" t="t" r="r" b="b"/>
              <a:pathLst>
                <a:path w="645" h="430" extrusionOk="0">
                  <a:moveTo>
                    <a:pt x="403" y="1"/>
                  </a:moveTo>
                  <a:cubicBezTo>
                    <a:pt x="388" y="1"/>
                    <a:pt x="373" y="2"/>
                    <a:pt x="358" y="6"/>
                  </a:cubicBezTo>
                  <a:cubicBezTo>
                    <a:pt x="0" y="6"/>
                    <a:pt x="362" y="430"/>
                    <a:pt x="549" y="430"/>
                  </a:cubicBezTo>
                  <a:cubicBezTo>
                    <a:pt x="604" y="430"/>
                    <a:pt x="644" y="392"/>
                    <a:pt x="644" y="293"/>
                  </a:cubicBezTo>
                  <a:cubicBezTo>
                    <a:pt x="644" y="132"/>
                    <a:pt x="530" y="1"/>
                    <a:pt x="403" y="1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69"/>
            <p:cNvSpPr/>
            <p:nvPr/>
          </p:nvSpPr>
          <p:spPr>
            <a:xfrm>
              <a:off x="3049125" y="2378200"/>
              <a:ext cx="7200" cy="7175"/>
            </a:xfrm>
            <a:custGeom>
              <a:avLst/>
              <a:gdLst/>
              <a:ahLst/>
              <a:cxnLst/>
              <a:rect l="l" t="t" r="r" b="b"/>
              <a:pathLst>
                <a:path w="288" h="287" extrusionOk="0">
                  <a:moveTo>
                    <a:pt x="144" y="0"/>
                  </a:moveTo>
                  <a:cubicBezTo>
                    <a:pt x="72" y="0"/>
                    <a:pt x="1" y="72"/>
                    <a:pt x="1" y="144"/>
                  </a:cubicBezTo>
                  <a:cubicBezTo>
                    <a:pt x="1" y="215"/>
                    <a:pt x="72" y="287"/>
                    <a:pt x="144" y="287"/>
                  </a:cubicBezTo>
                  <a:cubicBezTo>
                    <a:pt x="251" y="287"/>
                    <a:pt x="287" y="215"/>
                    <a:pt x="287" y="144"/>
                  </a:cubicBezTo>
                  <a:cubicBezTo>
                    <a:pt x="287" y="36"/>
                    <a:pt x="251" y="0"/>
                    <a:pt x="144" y="0"/>
                  </a:cubicBezTo>
                  <a:close/>
                </a:path>
              </a:pathLst>
            </a:custGeom>
            <a:solidFill>
              <a:srgbClr val="FFD0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69"/>
            <p:cNvSpPr/>
            <p:nvPr/>
          </p:nvSpPr>
          <p:spPr>
            <a:xfrm>
              <a:off x="3027650" y="2405850"/>
              <a:ext cx="178100" cy="100575"/>
            </a:xfrm>
            <a:custGeom>
              <a:avLst/>
              <a:gdLst/>
              <a:ahLst/>
              <a:cxnLst/>
              <a:rect l="l" t="t" r="r" b="b"/>
              <a:pathLst>
                <a:path w="7124" h="4023" extrusionOk="0">
                  <a:moveTo>
                    <a:pt x="45" y="1"/>
                  </a:moveTo>
                  <a:cubicBezTo>
                    <a:pt x="41" y="1"/>
                    <a:pt x="39" y="2"/>
                    <a:pt x="36" y="4"/>
                  </a:cubicBezTo>
                  <a:cubicBezTo>
                    <a:pt x="1" y="4"/>
                    <a:pt x="36" y="290"/>
                    <a:pt x="180" y="684"/>
                  </a:cubicBezTo>
                  <a:cubicBezTo>
                    <a:pt x="359" y="1185"/>
                    <a:pt x="609" y="1651"/>
                    <a:pt x="931" y="2080"/>
                  </a:cubicBezTo>
                  <a:cubicBezTo>
                    <a:pt x="1218" y="2510"/>
                    <a:pt x="1611" y="2903"/>
                    <a:pt x="2041" y="3226"/>
                  </a:cubicBezTo>
                  <a:cubicBezTo>
                    <a:pt x="2184" y="3333"/>
                    <a:pt x="2327" y="3440"/>
                    <a:pt x="2471" y="3512"/>
                  </a:cubicBezTo>
                  <a:lnTo>
                    <a:pt x="2650" y="3619"/>
                  </a:lnTo>
                  <a:lnTo>
                    <a:pt x="2828" y="3691"/>
                  </a:lnTo>
                  <a:cubicBezTo>
                    <a:pt x="3007" y="3762"/>
                    <a:pt x="3186" y="3834"/>
                    <a:pt x="3365" y="3870"/>
                  </a:cubicBezTo>
                  <a:cubicBezTo>
                    <a:pt x="3778" y="3958"/>
                    <a:pt x="4214" y="4022"/>
                    <a:pt x="4655" y="4022"/>
                  </a:cubicBezTo>
                  <a:cubicBezTo>
                    <a:pt x="4750" y="4022"/>
                    <a:pt x="4845" y="4019"/>
                    <a:pt x="4940" y="4013"/>
                  </a:cubicBezTo>
                  <a:cubicBezTo>
                    <a:pt x="5477" y="3977"/>
                    <a:pt x="5978" y="3870"/>
                    <a:pt x="6480" y="3727"/>
                  </a:cubicBezTo>
                  <a:cubicBezTo>
                    <a:pt x="6873" y="3583"/>
                    <a:pt x="7124" y="3440"/>
                    <a:pt x="7124" y="3404"/>
                  </a:cubicBezTo>
                  <a:cubicBezTo>
                    <a:pt x="7113" y="3394"/>
                    <a:pt x="7084" y="3390"/>
                    <a:pt x="7038" y="3390"/>
                  </a:cubicBezTo>
                  <a:cubicBezTo>
                    <a:pt x="6926" y="3390"/>
                    <a:pt x="6712" y="3415"/>
                    <a:pt x="6408" y="3440"/>
                  </a:cubicBezTo>
                  <a:cubicBezTo>
                    <a:pt x="5943" y="3512"/>
                    <a:pt x="5442" y="3512"/>
                    <a:pt x="4940" y="3512"/>
                  </a:cubicBezTo>
                  <a:cubicBezTo>
                    <a:pt x="4475" y="3476"/>
                    <a:pt x="4010" y="3404"/>
                    <a:pt x="3544" y="3226"/>
                  </a:cubicBezTo>
                  <a:cubicBezTo>
                    <a:pt x="3401" y="3190"/>
                    <a:pt x="3258" y="3118"/>
                    <a:pt x="3079" y="3047"/>
                  </a:cubicBezTo>
                  <a:lnTo>
                    <a:pt x="2936" y="2975"/>
                  </a:lnTo>
                  <a:lnTo>
                    <a:pt x="2793" y="2903"/>
                  </a:lnTo>
                  <a:cubicBezTo>
                    <a:pt x="2650" y="2832"/>
                    <a:pt x="2506" y="2760"/>
                    <a:pt x="2363" y="2689"/>
                  </a:cubicBezTo>
                  <a:cubicBezTo>
                    <a:pt x="1969" y="2438"/>
                    <a:pt x="1611" y="2116"/>
                    <a:pt x="1289" y="1758"/>
                  </a:cubicBezTo>
                  <a:cubicBezTo>
                    <a:pt x="967" y="1400"/>
                    <a:pt x="681" y="970"/>
                    <a:pt x="394" y="577"/>
                  </a:cubicBezTo>
                  <a:cubicBezTo>
                    <a:pt x="227" y="242"/>
                    <a:pt x="91" y="1"/>
                    <a:pt x="45" y="1"/>
                  </a:cubicBezTo>
                  <a:close/>
                </a:path>
              </a:pathLst>
            </a:custGeom>
            <a:solidFill>
              <a:srgbClr val="783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69"/>
            <p:cNvSpPr/>
            <p:nvPr/>
          </p:nvSpPr>
          <p:spPr>
            <a:xfrm>
              <a:off x="3399925" y="1703475"/>
              <a:ext cx="401825" cy="357725"/>
            </a:xfrm>
            <a:custGeom>
              <a:avLst/>
              <a:gdLst/>
              <a:ahLst/>
              <a:cxnLst/>
              <a:rect l="l" t="t" r="r" b="b"/>
              <a:pathLst>
                <a:path w="16073" h="14309" extrusionOk="0">
                  <a:moveTo>
                    <a:pt x="2578" y="8877"/>
                  </a:moveTo>
                  <a:cubicBezTo>
                    <a:pt x="2774" y="9400"/>
                    <a:pt x="2969" y="9892"/>
                    <a:pt x="3193" y="10383"/>
                  </a:cubicBezTo>
                  <a:lnTo>
                    <a:pt x="3193" y="10383"/>
                  </a:lnTo>
                  <a:cubicBezTo>
                    <a:pt x="2931" y="9905"/>
                    <a:pt x="2720" y="9391"/>
                    <a:pt x="2578" y="8877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003" y="788"/>
                    <a:pt x="1933" y="1718"/>
                    <a:pt x="2112" y="2792"/>
                  </a:cubicBezTo>
                  <a:lnTo>
                    <a:pt x="2184" y="2828"/>
                  </a:lnTo>
                  <a:cubicBezTo>
                    <a:pt x="2184" y="2900"/>
                    <a:pt x="2184" y="2935"/>
                    <a:pt x="2148" y="3007"/>
                  </a:cubicBezTo>
                  <a:cubicBezTo>
                    <a:pt x="2184" y="3329"/>
                    <a:pt x="2148" y="3651"/>
                    <a:pt x="2076" y="3938"/>
                  </a:cubicBezTo>
                  <a:cubicBezTo>
                    <a:pt x="2041" y="4009"/>
                    <a:pt x="2005" y="4081"/>
                    <a:pt x="1969" y="4117"/>
                  </a:cubicBezTo>
                  <a:cubicBezTo>
                    <a:pt x="1933" y="4618"/>
                    <a:pt x="1862" y="5155"/>
                    <a:pt x="1790" y="5656"/>
                  </a:cubicBezTo>
                  <a:cubicBezTo>
                    <a:pt x="1683" y="6765"/>
                    <a:pt x="1754" y="7875"/>
                    <a:pt x="1969" y="8985"/>
                  </a:cubicBezTo>
                  <a:cubicBezTo>
                    <a:pt x="2184" y="9951"/>
                    <a:pt x="2578" y="10882"/>
                    <a:pt x="3186" y="11669"/>
                  </a:cubicBezTo>
                  <a:cubicBezTo>
                    <a:pt x="3651" y="12206"/>
                    <a:pt x="4153" y="12671"/>
                    <a:pt x="4761" y="13065"/>
                  </a:cubicBezTo>
                  <a:cubicBezTo>
                    <a:pt x="4976" y="13208"/>
                    <a:pt x="5155" y="13280"/>
                    <a:pt x="5262" y="13352"/>
                  </a:cubicBezTo>
                  <a:lnTo>
                    <a:pt x="5441" y="13459"/>
                  </a:lnTo>
                  <a:cubicBezTo>
                    <a:pt x="5513" y="13495"/>
                    <a:pt x="5584" y="13531"/>
                    <a:pt x="5656" y="13531"/>
                  </a:cubicBezTo>
                  <a:lnTo>
                    <a:pt x="6085" y="13745"/>
                  </a:lnTo>
                  <a:cubicBezTo>
                    <a:pt x="6443" y="13924"/>
                    <a:pt x="6837" y="14067"/>
                    <a:pt x="7231" y="14175"/>
                  </a:cubicBezTo>
                  <a:cubicBezTo>
                    <a:pt x="7481" y="14211"/>
                    <a:pt x="7768" y="14246"/>
                    <a:pt x="8054" y="14246"/>
                  </a:cubicBezTo>
                  <a:lnTo>
                    <a:pt x="8197" y="14282"/>
                  </a:lnTo>
                  <a:cubicBezTo>
                    <a:pt x="8425" y="14299"/>
                    <a:pt x="8656" y="14308"/>
                    <a:pt x="8886" y="14308"/>
                  </a:cubicBezTo>
                  <a:cubicBezTo>
                    <a:pt x="9633" y="14308"/>
                    <a:pt x="10386" y="14215"/>
                    <a:pt x="11097" y="13996"/>
                  </a:cubicBezTo>
                  <a:cubicBezTo>
                    <a:pt x="12171" y="13638"/>
                    <a:pt x="13173" y="13137"/>
                    <a:pt x="14068" y="12457"/>
                  </a:cubicBezTo>
                  <a:cubicBezTo>
                    <a:pt x="14784" y="11920"/>
                    <a:pt x="15464" y="11311"/>
                    <a:pt x="16072" y="10631"/>
                  </a:cubicBezTo>
                  <a:cubicBezTo>
                    <a:pt x="14211" y="8949"/>
                    <a:pt x="12278" y="7410"/>
                    <a:pt x="10238" y="5978"/>
                  </a:cubicBezTo>
                  <a:cubicBezTo>
                    <a:pt x="7267" y="3759"/>
                    <a:pt x="3687" y="1074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69"/>
            <p:cNvSpPr/>
            <p:nvPr/>
          </p:nvSpPr>
          <p:spPr>
            <a:xfrm>
              <a:off x="3384700" y="1558325"/>
              <a:ext cx="569500" cy="479450"/>
            </a:xfrm>
            <a:custGeom>
              <a:avLst/>
              <a:gdLst/>
              <a:ahLst/>
              <a:cxnLst/>
              <a:rect l="l" t="t" r="r" b="b"/>
              <a:pathLst>
                <a:path w="22780" h="19178" extrusionOk="0">
                  <a:moveTo>
                    <a:pt x="8982" y="1"/>
                  </a:moveTo>
                  <a:cubicBezTo>
                    <a:pt x="8393" y="1"/>
                    <a:pt x="7934" y="53"/>
                    <a:pt x="7661" y="151"/>
                  </a:cubicBezTo>
                  <a:cubicBezTo>
                    <a:pt x="5585" y="902"/>
                    <a:pt x="1" y="5162"/>
                    <a:pt x="323" y="5699"/>
                  </a:cubicBezTo>
                  <a:cubicBezTo>
                    <a:pt x="645" y="6236"/>
                    <a:pt x="4081" y="7739"/>
                    <a:pt x="4081" y="7739"/>
                  </a:cubicBezTo>
                  <a:cubicBezTo>
                    <a:pt x="3545" y="10352"/>
                    <a:pt x="3902" y="13073"/>
                    <a:pt x="5119" y="15435"/>
                  </a:cubicBezTo>
                  <a:cubicBezTo>
                    <a:pt x="6265" y="17654"/>
                    <a:pt x="7554" y="18800"/>
                    <a:pt x="9057" y="19086"/>
                  </a:cubicBezTo>
                  <a:cubicBezTo>
                    <a:pt x="9361" y="19148"/>
                    <a:pt x="9671" y="19178"/>
                    <a:pt x="9988" y="19178"/>
                  </a:cubicBezTo>
                  <a:cubicBezTo>
                    <a:pt x="11501" y="19178"/>
                    <a:pt x="13170" y="18499"/>
                    <a:pt x="15035" y="17404"/>
                  </a:cubicBezTo>
                  <a:cubicBezTo>
                    <a:pt x="17970" y="15793"/>
                    <a:pt x="20118" y="13073"/>
                    <a:pt x="20941" y="9851"/>
                  </a:cubicBezTo>
                  <a:cubicBezTo>
                    <a:pt x="22780" y="2402"/>
                    <a:pt x="12949" y="1"/>
                    <a:pt x="89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69"/>
            <p:cNvSpPr/>
            <p:nvPr/>
          </p:nvSpPr>
          <p:spPr>
            <a:xfrm>
              <a:off x="3383825" y="1559400"/>
              <a:ext cx="212100" cy="196900"/>
            </a:xfrm>
            <a:custGeom>
              <a:avLst/>
              <a:gdLst/>
              <a:ahLst/>
              <a:cxnLst/>
              <a:rect l="l" t="t" r="r" b="b"/>
              <a:pathLst>
                <a:path w="8484" h="7876" extrusionOk="0">
                  <a:moveTo>
                    <a:pt x="8483" y="0"/>
                  </a:moveTo>
                  <a:cubicBezTo>
                    <a:pt x="8197" y="0"/>
                    <a:pt x="7946" y="36"/>
                    <a:pt x="7696" y="108"/>
                  </a:cubicBezTo>
                  <a:cubicBezTo>
                    <a:pt x="5584" y="895"/>
                    <a:pt x="0" y="5119"/>
                    <a:pt x="322" y="5656"/>
                  </a:cubicBezTo>
                  <a:cubicBezTo>
                    <a:pt x="644" y="6193"/>
                    <a:pt x="4116" y="7660"/>
                    <a:pt x="4081" y="7732"/>
                  </a:cubicBezTo>
                  <a:cubicBezTo>
                    <a:pt x="4045" y="7768"/>
                    <a:pt x="4045" y="7803"/>
                    <a:pt x="4045" y="7875"/>
                  </a:cubicBezTo>
                  <a:cubicBezTo>
                    <a:pt x="5119" y="4403"/>
                    <a:pt x="7302" y="1611"/>
                    <a:pt x="8483" y="0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69"/>
            <p:cNvSpPr/>
            <p:nvPr/>
          </p:nvSpPr>
          <p:spPr>
            <a:xfrm>
              <a:off x="3383825" y="1558275"/>
              <a:ext cx="481450" cy="479500"/>
            </a:xfrm>
            <a:custGeom>
              <a:avLst/>
              <a:gdLst/>
              <a:ahLst/>
              <a:cxnLst/>
              <a:rect l="l" t="t" r="r" b="b"/>
              <a:pathLst>
                <a:path w="19258" h="19180" extrusionOk="0">
                  <a:moveTo>
                    <a:pt x="8953" y="0"/>
                  </a:moveTo>
                  <a:cubicBezTo>
                    <a:pt x="8521" y="0"/>
                    <a:pt x="8108" y="64"/>
                    <a:pt x="7696" y="153"/>
                  </a:cubicBezTo>
                  <a:cubicBezTo>
                    <a:pt x="5584" y="940"/>
                    <a:pt x="0" y="5164"/>
                    <a:pt x="322" y="5701"/>
                  </a:cubicBezTo>
                  <a:cubicBezTo>
                    <a:pt x="644" y="6238"/>
                    <a:pt x="4081" y="7777"/>
                    <a:pt x="4081" y="7777"/>
                  </a:cubicBezTo>
                  <a:cubicBezTo>
                    <a:pt x="3544" y="10354"/>
                    <a:pt x="3937" y="13075"/>
                    <a:pt x="5119" y="15473"/>
                  </a:cubicBezTo>
                  <a:cubicBezTo>
                    <a:pt x="6300" y="17656"/>
                    <a:pt x="7589" y="18802"/>
                    <a:pt x="9092" y="19088"/>
                  </a:cubicBezTo>
                  <a:cubicBezTo>
                    <a:pt x="9396" y="19150"/>
                    <a:pt x="9706" y="19180"/>
                    <a:pt x="10023" y="19180"/>
                  </a:cubicBezTo>
                  <a:cubicBezTo>
                    <a:pt x="11536" y="19180"/>
                    <a:pt x="13205" y="18501"/>
                    <a:pt x="15070" y="17406"/>
                  </a:cubicBezTo>
                  <a:cubicBezTo>
                    <a:pt x="16752" y="16475"/>
                    <a:pt x="18184" y="15186"/>
                    <a:pt x="19258" y="13611"/>
                  </a:cubicBezTo>
                  <a:lnTo>
                    <a:pt x="19258" y="13611"/>
                  </a:lnTo>
                  <a:cubicBezTo>
                    <a:pt x="17609" y="14835"/>
                    <a:pt x="15386" y="16078"/>
                    <a:pt x="13178" y="16078"/>
                  </a:cubicBezTo>
                  <a:cubicBezTo>
                    <a:pt x="12415" y="16078"/>
                    <a:pt x="11653" y="15930"/>
                    <a:pt x="10917" y="15580"/>
                  </a:cubicBezTo>
                  <a:cubicBezTo>
                    <a:pt x="6407" y="13361"/>
                    <a:pt x="8662" y="2336"/>
                    <a:pt x="9235" y="9"/>
                  </a:cubicBezTo>
                  <a:cubicBezTo>
                    <a:pt x="9140" y="3"/>
                    <a:pt x="9046" y="0"/>
                    <a:pt x="89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69"/>
            <p:cNvSpPr/>
            <p:nvPr/>
          </p:nvSpPr>
          <p:spPr>
            <a:xfrm>
              <a:off x="3472400" y="1612200"/>
              <a:ext cx="443000" cy="427000"/>
            </a:xfrm>
            <a:custGeom>
              <a:avLst/>
              <a:gdLst/>
              <a:ahLst/>
              <a:cxnLst/>
              <a:rect l="l" t="t" r="r" b="b"/>
              <a:pathLst>
                <a:path w="17720" h="17080" extrusionOk="0">
                  <a:moveTo>
                    <a:pt x="2757" y="0"/>
                  </a:moveTo>
                  <a:cubicBezTo>
                    <a:pt x="2614" y="215"/>
                    <a:pt x="2471" y="430"/>
                    <a:pt x="2399" y="680"/>
                  </a:cubicBezTo>
                  <a:cubicBezTo>
                    <a:pt x="2184" y="1110"/>
                    <a:pt x="1898" y="1754"/>
                    <a:pt x="1611" y="2506"/>
                  </a:cubicBezTo>
                  <a:cubicBezTo>
                    <a:pt x="824" y="4403"/>
                    <a:pt x="323" y="6407"/>
                    <a:pt x="108" y="8448"/>
                  </a:cubicBezTo>
                  <a:cubicBezTo>
                    <a:pt x="1" y="9557"/>
                    <a:pt x="37" y="10667"/>
                    <a:pt x="287" y="11741"/>
                  </a:cubicBezTo>
                  <a:cubicBezTo>
                    <a:pt x="466" y="12743"/>
                    <a:pt x="896" y="13638"/>
                    <a:pt x="1504" y="14425"/>
                  </a:cubicBezTo>
                  <a:cubicBezTo>
                    <a:pt x="1934" y="14998"/>
                    <a:pt x="2471" y="15463"/>
                    <a:pt x="3079" y="15857"/>
                  </a:cubicBezTo>
                  <a:cubicBezTo>
                    <a:pt x="3294" y="16000"/>
                    <a:pt x="3473" y="16072"/>
                    <a:pt x="3580" y="16144"/>
                  </a:cubicBezTo>
                  <a:lnTo>
                    <a:pt x="3759" y="16251"/>
                  </a:lnTo>
                  <a:cubicBezTo>
                    <a:pt x="3831" y="16287"/>
                    <a:pt x="3902" y="16287"/>
                    <a:pt x="3938" y="16322"/>
                  </a:cubicBezTo>
                  <a:cubicBezTo>
                    <a:pt x="4081" y="16394"/>
                    <a:pt x="4260" y="16466"/>
                    <a:pt x="4475" y="16573"/>
                  </a:cubicBezTo>
                  <a:cubicBezTo>
                    <a:pt x="5155" y="16824"/>
                    <a:pt x="5835" y="16967"/>
                    <a:pt x="6515" y="17038"/>
                  </a:cubicBezTo>
                  <a:cubicBezTo>
                    <a:pt x="6762" y="17066"/>
                    <a:pt x="7011" y="17079"/>
                    <a:pt x="7261" y="17079"/>
                  </a:cubicBezTo>
                  <a:cubicBezTo>
                    <a:pt x="7989" y="17079"/>
                    <a:pt x="8722" y="16965"/>
                    <a:pt x="9415" y="16752"/>
                  </a:cubicBezTo>
                  <a:cubicBezTo>
                    <a:pt x="10489" y="16430"/>
                    <a:pt x="11491" y="15929"/>
                    <a:pt x="12386" y="15249"/>
                  </a:cubicBezTo>
                  <a:cubicBezTo>
                    <a:pt x="13996" y="13996"/>
                    <a:pt x="15392" y="12457"/>
                    <a:pt x="16466" y="10703"/>
                  </a:cubicBezTo>
                  <a:cubicBezTo>
                    <a:pt x="16824" y="10130"/>
                    <a:pt x="17146" y="9557"/>
                    <a:pt x="17433" y="8949"/>
                  </a:cubicBezTo>
                  <a:cubicBezTo>
                    <a:pt x="17540" y="8734"/>
                    <a:pt x="17648" y="8519"/>
                    <a:pt x="17719" y="8269"/>
                  </a:cubicBezTo>
                  <a:cubicBezTo>
                    <a:pt x="17718" y="8268"/>
                    <a:pt x="17716" y="8268"/>
                    <a:pt x="17715" y="8268"/>
                  </a:cubicBezTo>
                  <a:cubicBezTo>
                    <a:pt x="17629" y="8268"/>
                    <a:pt x="17130" y="9224"/>
                    <a:pt x="16216" y="10560"/>
                  </a:cubicBezTo>
                  <a:cubicBezTo>
                    <a:pt x="15070" y="12206"/>
                    <a:pt x="13674" y="13638"/>
                    <a:pt x="12064" y="14819"/>
                  </a:cubicBezTo>
                  <a:cubicBezTo>
                    <a:pt x="11205" y="15428"/>
                    <a:pt x="10274" y="15857"/>
                    <a:pt x="9272" y="16144"/>
                  </a:cubicBezTo>
                  <a:cubicBezTo>
                    <a:pt x="8645" y="16319"/>
                    <a:pt x="8019" y="16407"/>
                    <a:pt x="7392" y="16407"/>
                  </a:cubicBezTo>
                  <a:cubicBezTo>
                    <a:pt x="7124" y="16407"/>
                    <a:pt x="6855" y="16391"/>
                    <a:pt x="6587" y="16358"/>
                  </a:cubicBezTo>
                  <a:cubicBezTo>
                    <a:pt x="5943" y="16251"/>
                    <a:pt x="5334" y="16108"/>
                    <a:pt x="4726" y="15857"/>
                  </a:cubicBezTo>
                  <a:cubicBezTo>
                    <a:pt x="4547" y="15786"/>
                    <a:pt x="4368" y="15678"/>
                    <a:pt x="4260" y="15642"/>
                  </a:cubicBezTo>
                  <a:cubicBezTo>
                    <a:pt x="4189" y="15607"/>
                    <a:pt x="4153" y="15607"/>
                    <a:pt x="4081" y="15571"/>
                  </a:cubicBezTo>
                  <a:lnTo>
                    <a:pt x="3902" y="15463"/>
                  </a:lnTo>
                  <a:cubicBezTo>
                    <a:pt x="3759" y="15392"/>
                    <a:pt x="3616" y="15320"/>
                    <a:pt x="3473" y="15213"/>
                  </a:cubicBezTo>
                  <a:cubicBezTo>
                    <a:pt x="2936" y="14891"/>
                    <a:pt x="2471" y="14497"/>
                    <a:pt x="2041" y="13996"/>
                  </a:cubicBezTo>
                  <a:cubicBezTo>
                    <a:pt x="1504" y="13280"/>
                    <a:pt x="1110" y="12492"/>
                    <a:pt x="896" y="11598"/>
                  </a:cubicBezTo>
                  <a:cubicBezTo>
                    <a:pt x="645" y="10595"/>
                    <a:pt x="573" y="9522"/>
                    <a:pt x="645" y="8483"/>
                  </a:cubicBezTo>
                  <a:cubicBezTo>
                    <a:pt x="824" y="6479"/>
                    <a:pt x="1218" y="4510"/>
                    <a:pt x="1862" y="2613"/>
                  </a:cubicBezTo>
                  <a:cubicBezTo>
                    <a:pt x="2399" y="1038"/>
                    <a:pt x="2829" y="36"/>
                    <a:pt x="27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69"/>
            <p:cNvSpPr/>
            <p:nvPr/>
          </p:nvSpPr>
          <p:spPr>
            <a:xfrm>
              <a:off x="3639750" y="1606175"/>
              <a:ext cx="276525" cy="171600"/>
            </a:xfrm>
            <a:custGeom>
              <a:avLst/>
              <a:gdLst/>
              <a:ahLst/>
              <a:cxnLst/>
              <a:rect l="l" t="t" r="r" b="b"/>
              <a:pathLst>
                <a:path w="11061" h="6864" extrusionOk="0">
                  <a:moveTo>
                    <a:pt x="5715" y="0"/>
                  </a:moveTo>
                  <a:cubicBezTo>
                    <a:pt x="5027" y="0"/>
                    <a:pt x="4329" y="87"/>
                    <a:pt x="3651" y="277"/>
                  </a:cubicBezTo>
                  <a:cubicBezTo>
                    <a:pt x="2864" y="563"/>
                    <a:pt x="2005" y="706"/>
                    <a:pt x="1146" y="742"/>
                  </a:cubicBezTo>
                  <a:cubicBezTo>
                    <a:pt x="895" y="706"/>
                    <a:pt x="609" y="635"/>
                    <a:pt x="358" y="527"/>
                  </a:cubicBezTo>
                  <a:cubicBezTo>
                    <a:pt x="182" y="439"/>
                    <a:pt x="78" y="375"/>
                    <a:pt x="26" y="375"/>
                  </a:cubicBezTo>
                  <a:cubicBezTo>
                    <a:pt x="15" y="375"/>
                    <a:pt x="7" y="378"/>
                    <a:pt x="0" y="384"/>
                  </a:cubicBezTo>
                  <a:cubicBezTo>
                    <a:pt x="0" y="384"/>
                    <a:pt x="72" y="492"/>
                    <a:pt x="215" y="635"/>
                  </a:cubicBezTo>
                  <a:cubicBezTo>
                    <a:pt x="466" y="850"/>
                    <a:pt x="752" y="957"/>
                    <a:pt x="1074" y="1029"/>
                  </a:cubicBezTo>
                  <a:cubicBezTo>
                    <a:pt x="1274" y="1076"/>
                    <a:pt x="1492" y="1096"/>
                    <a:pt x="1721" y="1096"/>
                  </a:cubicBezTo>
                  <a:cubicBezTo>
                    <a:pt x="2354" y="1096"/>
                    <a:pt x="3076" y="945"/>
                    <a:pt x="3759" y="814"/>
                  </a:cubicBezTo>
                  <a:cubicBezTo>
                    <a:pt x="4273" y="702"/>
                    <a:pt x="4788" y="646"/>
                    <a:pt x="5311" y="646"/>
                  </a:cubicBezTo>
                  <a:cubicBezTo>
                    <a:pt x="5625" y="646"/>
                    <a:pt x="5942" y="666"/>
                    <a:pt x="6264" y="706"/>
                  </a:cubicBezTo>
                  <a:cubicBezTo>
                    <a:pt x="6515" y="742"/>
                    <a:pt x="6766" y="814"/>
                    <a:pt x="7016" y="921"/>
                  </a:cubicBezTo>
                  <a:lnTo>
                    <a:pt x="7302" y="1029"/>
                  </a:lnTo>
                  <a:lnTo>
                    <a:pt x="7589" y="1136"/>
                  </a:lnTo>
                  <a:cubicBezTo>
                    <a:pt x="7696" y="1172"/>
                    <a:pt x="7804" y="1243"/>
                    <a:pt x="7911" y="1279"/>
                  </a:cubicBezTo>
                  <a:cubicBezTo>
                    <a:pt x="8054" y="1351"/>
                    <a:pt x="8162" y="1458"/>
                    <a:pt x="8305" y="1530"/>
                  </a:cubicBezTo>
                  <a:cubicBezTo>
                    <a:pt x="8985" y="1995"/>
                    <a:pt x="9558" y="2604"/>
                    <a:pt x="9987" y="3319"/>
                  </a:cubicBezTo>
                  <a:cubicBezTo>
                    <a:pt x="10417" y="4035"/>
                    <a:pt x="10703" y="4859"/>
                    <a:pt x="10739" y="5682"/>
                  </a:cubicBezTo>
                  <a:cubicBezTo>
                    <a:pt x="10739" y="6076"/>
                    <a:pt x="10775" y="6469"/>
                    <a:pt x="10810" y="6863"/>
                  </a:cubicBezTo>
                  <a:cubicBezTo>
                    <a:pt x="10989" y="6505"/>
                    <a:pt x="11061" y="6076"/>
                    <a:pt x="11061" y="5682"/>
                  </a:cubicBezTo>
                  <a:cubicBezTo>
                    <a:pt x="11061" y="4751"/>
                    <a:pt x="10882" y="3856"/>
                    <a:pt x="10452" y="3033"/>
                  </a:cubicBezTo>
                  <a:cubicBezTo>
                    <a:pt x="10023" y="2210"/>
                    <a:pt x="9414" y="1494"/>
                    <a:pt x="8663" y="957"/>
                  </a:cubicBezTo>
                  <a:cubicBezTo>
                    <a:pt x="8520" y="850"/>
                    <a:pt x="8376" y="742"/>
                    <a:pt x="8233" y="671"/>
                  </a:cubicBezTo>
                  <a:cubicBezTo>
                    <a:pt x="8126" y="599"/>
                    <a:pt x="8018" y="527"/>
                    <a:pt x="7875" y="456"/>
                  </a:cubicBezTo>
                  <a:lnTo>
                    <a:pt x="7625" y="313"/>
                  </a:lnTo>
                  <a:lnTo>
                    <a:pt x="7267" y="205"/>
                  </a:lnTo>
                  <a:cubicBezTo>
                    <a:pt x="6980" y="134"/>
                    <a:pt x="6694" y="62"/>
                    <a:pt x="6372" y="26"/>
                  </a:cubicBezTo>
                  <a:cubicBezTo>
                    <a:pt x="6155" y="9"/>
                    <a:pt x="5935" y="0"/>
                    <a:pt x="57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69"/>
            <p:cNvSpPr/>
            <p:nvPr/>
          </p:nvSpPr>
          <p:spPr>
            <a:xfrm>
              <a:off x="3439300" y="1550450"/>
              <a:ext cx="375875" cy="102025"/>
            </a:xfrm>
            <a:custGeom>
              <a:avLst/>
              <a:gdLst/>
              <a:ahLst/>
              <a:cxnLst/>
              <a:rect l="l" t="t" r="r" b="b"/>
              <a:pathLst>
                <a:path w="15035" h="4081" extrusionOk="0">
                  <a:moveTo>
                    <a:pt x="6873" y="0"/>
                  </a:moveTo>
                  <a:cubicBezTo>
                    <a:pt x="6730" y="36"/>
                    <a:pt x="6587" y="36"/>
                    <a:pt x="6443" y="72"/>
                  </a:cubicBezTo>
                  <a:cubicBezTo>
                    <a:pt x="6264" y="108"/>
                    <a:pt x="6050" y="143"/>
                    <a:pt x="5871" y="179"/>
                  </a:cubicBezTo>
                  <a:cubicBezTo>
                    <a:pt x="4940" y="430"/>
                    <a:pt x="4009" y="859"/>
                    <a:pt x="3186" y="1396"/>
                  </a:cubicBezTo>
                  <a:cubicBezTo>
                    <a:pt x="2399" y="1933"/>
                    <a:pt x="1611" y="2506"/>
                    <a:pt x="895" y="3150"/>
                  </a:cubicBezTo>
                  <a:cubicBezTo>
                    <a:pt x="573" y="3437"/>
                    <a:pt x="251" y="3723"/>
                    <a:pt x="0" y="4081"/>
                  </a:cubicBezTo>
                  <a:cubicBezTo>
                    <a:pt x="394" y="3902"/>
                    <a:pt x="788" y="3687"/>
                    <a:pt x="1110" y="3401"/>
                  </a:cubicBezTo>
                  <a:cubicBezTo>
                    <a:pt x="1897" y="2828"/>
                    <a:pt x="2685" y="2327"/>
                    <a:pt x="3508" y="1862"/>
                  </a:cubicBezTo>
                  <a:cubicBezTo>
                    <a:pt x="4296" y="1396"/>
                    <a:pt x="5155" y="1074"/>
                    <a:pt x="6085" y="859"/>
                  </a:cubicBezTo>
                  <a:cubicBezTo>
                    <a:pt x="6229" y="824"/>
                    <a:pt x="6408" y="788"/>
                    <a:pt x="6587" y="788"/>
                  </a:cubicBezTo>
                  <a:cubicBezTo>
                    <a:pt x="6694" y="752"/>
                    <a:pt x="6837" y="752"/>
                    <a:pt x="6945" y="752"/>
                  </a:cubicBezTo>
                  <a:lnTo>
                    <a:pt x="7625" y="752"/>
                  </a:lnTo>
                  <a:cubicBezTo>
                    <a:pt x="7839" y="752"/>
                    <a:pt x="8162" y="788"/>
                    <a:pt x="8519" y="824"/>
                  </a:cubicBezTo>
                  <a:cubicBezTo>
                    <a:pt x="9271" y="895"/>
                    <a:pt x="10309" y="1003"/>
                    <a:pt x="11311" y="1182"/>
                  </a:cubicBezTo>
                  <a:cubicBezTo>
                    <a:pt x="12242" y="1325"/>
                    <a:pt x="13137" y="1611"/>
                    <a:pt x="13996" y="1969"/>
                  </a:cubicBezTo>
                  <a:cubicBezTo>
                    <a:pt x="14175" y="2076"/>
                    <a:pt x="14318" y="2148"/>
                    <a:pt x="14461" y="2255"/>
                  </a:cubicBezTo>
                  <a:lnTo>
                    <a:pt x="14748" y="2470"/>
                  </a:lnTo>
                  <a:cubicBezTo>
                    <a:pt x="14891" y="2649"/>
                    <a:pt x="14998" y="2756"/>
                    <a:pt x="14998" y="2756"/>
                  </a:cubicBezTo>
                  <a:cubicBezTo>
                    <a:pt x="15034" y="2721"/>
                    <a:pt x="14998" y="2613"/>
                    <a:pt x="14855" y="2399"/>
                  </a:cubicBezTo>
                  <a:cubicBezTo>
                    <a:pt x="14819" y="2291"/>
                    <a:pt x="14712" y="2184"/>
                    <a:pt x="14605" y="2076"/>
                  </a:cubicBezTo>
                  <a:cubicBezTo>
                    <a:pt x="14461" y="1933"/>
                    <a:pt x="14318" y="1826"/>
                    <a:pt x="14139" y="1718"/>
                  </a:cubicBezTo>
                  <a:cubicBezTo>
                    <a:pt x="13316" y="1217"/>
                    <a:pt x="12385" y="859"/>
                    <a:pt x="11455" y="680"/>
                  </a:cubicBezTo>
                  <a:cubicBezTo>
                    <a:pt x="10417" y="394"/>
                    <a:pt x="9379" y="251"/>
                    <a:pt x="8591" y="143"/>
                  </a:cubicBezTo>
                  <a:cubicBezTo>
                    <a:pt x="8197" y="72"/>
                    <a:pt x="7911" y="36"/>
                    <a:pt x="76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69"/>
            <p:cNvSpPr/>
            <p:nvPr/>
          </p:nvSpPr>
          <p:spPr>
            <a:xfrm>
              <a:off x="2618700" y="2317350"/>
              <a:ext cx="272950" cy="243950"/>
            </a:xfrm>
            <a:custGeom>
              <a:avLst/>
              <a:gdLst/>
              <a:ahLst/>
              <a:cxnLst/>
              <a:rect l="l" t="t" r="r" b="b"/>
              <a:pathLst>
                <a:path w="10918" h="9758" extrusionOk="0">
                  <a:moveTo>
                    <a:pt x="1898" y="0"/>
                  </a:moveTo>
                  <a:cubicBezTo>
                    <a:pt x="1575" y="287"/>
                    <a:pt x="1253" y="609"/>
                    <a:pt x="1003" y="967"/>
                  </a:cubicBezTo>
                  <a:cubicBezTo>
                    <a:pt x="716" y="1325"/>
                    <a:pt x="466" y="1754"/>
                    <a:pt x="287" y="2148"/>
                  </a:cubicBezTo>
                  <a:cubicBezTo>
                    <a:pt x="36" y="2685"/>
                    <a:pt x="0" y="3258"/>
                    <a:pt x="144" y="3830"/>
                  </a:cubicBezTo>
                  <a:cubicBezTo>
                    <a:pt x="287" y="4367"/>
                    <a:pt x="537" y="4868"/>
                    <a:pt x="895" y="5298"/>
                  </a:cubicBezTo>
                  <a:cubicBezTo>
                    <a:pt x="1182" y="5656"/>
                    <a:pt x="1504" y="6014"/>
                    <a:pt x="1826" y="6336"/>
                  </a:cubicBezTo>
                  <a:cubicBezTo>
                    <a:pt x="2112" y="6587"/>
                    <a:pt x="2399" y="6837"/>
                    <a:pt x="2578" y="6980"/>
                  </a:cubicBezTo>
                  <a:lnTo>
                    <a:pt x="2828" y="7195"/>
                  </a:lnTo>
                  <a:lnTo>
                    <a:pt x="3150" y="7446"/>
                  </a:lnTo>
                  <a:lnTo>
                    <a:pt x="3473" y="7696"/>
                  </a:lnTo>
                  <a:lnTo>
                    <a:pt x="3938" y="7983"/>
                  </a:lnTo>
                  <a:cubicBezTo>
                    <a:pt x="4797" y="8519"/>
                    <a:pt x="5728" y="8913"/>
                    <a:pt x="6658" y="9200"/>
                  </a:cubicBezTo>
                  <a:lnTo>
                    <a:pt x="7446" y="9414"/>
                  </a:lnTo>
                  <a:cubicBezTo>
                    <a:pt x="7696" y="9486"/>
                    <a:pt x="7983" y="9522"/>
                    <a:pt x="8197" y="9557"/>
                  </a:cubicBezTo>
                  <a:cubicBezTo>
                    <a:pt x="8663" y="9665"/>
                    <a:pt x="9128" y="9701"/>
                    <a:pt x="9593" y="9736"/>
                  </a:cubicBezTo>
                  <a:cubicBezTo>
                    <a:pt x="9751" y="9750"/>
                    <a:pt x="9913" y="9758"/>
                    <a:pt x="10076" y="9758"/>
                  </a:cubicBezTo>
                  <a:cubicBezTo>
                    <a:pt x="10359" y="9758"/>
                    <a:pt x="10646" y="9733"/>
                    <a:pt x="10918" y="9665"/>
                  </a:cubicBezTo>
                  <a:cubicBezTo>
                    <a:pt x="10488" y="9557"/>
                    <a:pt x="10059" y="9486"/>
                    <a:pt x="9593" y="9450"/>
                  </a:cubicBezTo>
                  <a:cubicBezTo>
                    <a:pt x="9236" y="9343"/>
                    <a:pt x="8734" y="9307"/>
                    <a:pt x="8305" y="9164"/>
                  </a:cubicBezTo>
                  <a:cubicBezTo>
                    <a:pt x="8054" y="9092"/>
                    <a:pt x="7804" y="9056"/>
                    <a:pt x="7553" y="8949"/>
                  </a:cubicBezTo>
                  <a:lnTo>
                    <a:pt x="6837" y="8698"/>
                  </a:lnTo>
                  <a:cubicBezTo>
                    <a:pt x="5942" y="8376"/>
                    <a:pt x="5083" y="7947"/>
                    <a:pt x="4332" y="7410"/>
                  </a:cubicBezTo>
                  <a:lnTo>
                    <a:pt x="3866" y="7123"/>
                  </a:lnTo>
                  <a:lnTo>
                    <a:pt x="3544" y="6837"/>
                  </a:lnTo>
                  <a:lnTo>
                    <a:pt x="3294" y="6622"/>
                  </a:lnTo>
                  <a:lnTo>
                    <a:pt x="3007" y="6408"/>
                  </a:lnTo>
                  <a:cubicBezTo>
                    <a:pt x="2828" y="6264"/>
                    <a:pt x="2578" y="6050"/>
                    <a:pt x="2256" y="5799"/>
                  </a:cubicBezTo>
                  <a:cubicBezTo>
                    <a:pt x="1933" y="5548"/>
                    <a:pt x="1611" y="5226"/>
                    <a:pt x="1325" y="4904"/>
                  </a:cubicBezTo>
                  <a:cubicBezTo>
                    <a:pt x="1003" y="4546"/>
                    <a:pt x="752" y="4152"/>
                    <a:pt x="609" y="3687"/>
                  </a:cubicBezTo>
                  <a:cubicBezTo>
                    <a:pt x="466" y="3222"/>
                    <a:pt x="466" y="2757"/>
                    <a:pt x="645" y="2327"/>
                  </a:cubicBezTo>
                  <a:cubicBezTo>
                    <a:pt x="788" y="1897"/>
                    <a:pt x="1003" y="1504"/>
                    <a:pt x="1217" y="1146"/>
                  </a:cubicBezTo>
                  <a:cubicBezTo>
                    <a:pt x="1468" y="788"/>
                    <a:pt x="1719" y="394"/>
                    <a:pt x="18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3785;p67">
            <a:extLst>
              <a:ext uri="{FF2B5EF4-FFF2-40B4-BE49-F238E27FC236}">
                <a16:creationId xmlns:a16="http://schemas.microsoft.com/office/drawing/2014/main" id="{A1C24A29-4696-C33E-6CCD-FED6CE8CC820}"/>
              </a:ext>
            </a:extLst>
          </p:cNvPr>
          <p:cNvSpPr txBox="1">
            <a:spLocks/>
          </p:cNvSpPr>
          <p:nvPr/>
        </p:nvSpPr>
        <p:spPr>
          <a:xfrm>
            <a:off x="5374500" y="402666"/>
            <a:ext cx="3282600" cy="15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oogaloo"/>
              <a:buNone/>
              <a:defRPr sz="8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</a:t>
            </a:r>
            <a:r>
              <a:rPr lang="vi-VN"/>
              <a:t>2</a:t>
            </a:r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" name="Google Shape;4034;p75"/>
          <p:cNvSpPr txBox="1">
            <a:spLocks noGrp="1"/>
          </p:cNvSpPr>
          <p:nvPr>
            <p:ph type="title" idx="2"/>
          </p:nvPr>
        </p:nvSpPr>
        <p:spPr>
          <a:xfrm>
            <a:off x="721770" y="1887102"/>
            <a:ext cx="15660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400"/>
              <a:t>FRONTEND</a:t>
            </a:r>
            <a:endParaRPr sz="2400"/>
          </a:p>
        </p:txBody>
      </p:sp>
      <p:sp>
        <p:nvSpPr>
          <p:cNvPr id="4036" name="Google Shape;4036;p75"/>
          <p:cNvSpPr txBox="1">
            <a:spLocks noGrp="1"/>
          </p:cNvSpPr>
          <p:nvPr>
            <p:ph type="title" idx="3"/>
          </p:nvPr>
        </p:nvSpPr>
        <p:spPr>
          <a:xfrm>
            <a:off x="2754964" y="3843162"/>
            <a:ext cx="15660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/>
              <a:t>BACKEND</a:t>
            </a:r>
            <a:endParaRPr sz="2400"/>
          </a:p>
        </p:txBody>
      </p:sp>
      <p:sp>
        <p:nvSpPr>
          <p:cNvPr id="4038" name="Google Shape;4038;p75"/>
          <p:cNvSpPr txBox="1">
            <a:spLocks noGrp="1"/>
          </p:cNvSpPr>
          <p:nvPr>
            <p:ph type="title" idx="5"/>
          </p:nvPr>
        </p:nvSpPr>
        <p:spPr>
          <a:xfrm>
            <a:off x="4806070" y="1887090"/>
            <a:ext cx="156600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/>
              <a:t>DATABASE</a:t>
            </a:r>
            <a:endParaRPr sz="2400"/>
          </a:p>
        </p:txBody>
      </p:sp>
      <p:sp>
        <p:nvSpPr>
          <p:cNvPr id="4040" name="Google Shape;4040;p75"/>
          <p:cNvSpPr txBox="1">
            <a:spLocks noGrp="1"/>
          </p:cNvSpPr>
          <p:nvPr>
            <p:ph type="title" idx="7"/>
          </p:nvPr>
        </p:nvSpPr>
        <p:spPr>
          <a:xfrm>
            <a:off x="6095610" y="3843162"/>
            <a:ext cx="3048390" cy="7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/>
              <a:t>VERSION CONTROL</a:t>
            </a:r>
            <a:endParaRPr sz="240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300E301-D434-5C23-A416-8C9459E78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480" y="2617243"/>
            <a:ext cx="1164650" cy="11646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0C042F8-2F97-6602-2027-274A66AFC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710212" y="88480"/>
            <a:ext cx="1842757" cy="1842757"/>
          </a:xfrm>
          <a:prstGeom prst="rect">
            <a:avLst/>
          </a:prstGeom>
        </p:spPr>
      </p:pic>
      <p:sp>
        <p:nvSpPr>
          <p:cNvPr id="10" name="Google Shape;4033;p75">
            <a:extLst>
              <a:ext uri="{FF2B5EF4-FFF2-40B4-BE49-F238E27FC236}">
                <a16:creationId xmlns:a16="http://schemas.microsoft.com/office/drawing/2014/main" id="{886B69C5-154D-E0AB-B0B9-EFF5E8A32803}"/>
              </a:ext>
            </a:extLst>
          </p:cNvPr>
          <p:cNvSpPr txBox="1">
            <a:spLocks/>
          </p:cNvSpPr>
          <p:nvPr/>
        </p:nvSpPr>
        <p:spPr>
          <a:xfrm>
            <a:off x="4429765" y="2286540"/>
            <a:ext cx="231861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vi-VN" sz="2000">
                <a:solidFill>
                  <a:schemeClr val="accent1">
                    <a:lumMod val="75000"/>
                  </a:schemeClr>
                </a:solidFill>
                <a:latin typeface="Biome" panose="020B0502040204020203" pitchFamily="34" charset="0"/>
                <a:cs typeface="Biome" panose="020B0502040204020203" pitchFamily="34" charset="0"/>
              </a:rPr>
              <a:t>SQL Server</a:t>
            </a:r>
          </a:p>
        </p:txBody>
      </p:sp>
      <p:sp>
        <p:nvSpPr>
          <p:cNvPr id="11" name="Google Shape;4033;p75">
            <a:extLst>
              <a:ext uri="{FF2B5EF4-FFF2-40B4-BE49-F238E27FC236}">
                <a16:creationId xmlns:a16="http://schemas.microsoft.com/office/drawing/2014/main" id="{FC356735-53EB-F1D0-7AE2-93830A69A777}"/>
              </a:ext>
            </a:extLst>
          </p:cNvPr>
          <p:cNvSpPr txBox="1">
            <a:spLocks/>
          </p:cNvSpPr>
          <p:nvPr/>
        </p:nvSpPr>
        <p:spPr>
          <a:xfrm>
            <a:off x="6460500" y="4315637"/>
            <a:ext cx="231861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vi-VN" sz="2000">
                <a:solidFill>
                  <a:schemeClr val="accent1">
                    <a:lumMod val="75000"/>
                  </a:schemeClr>
                </a:solidFill>
                <a:latin typeface="Biome" panose="020B0502040204020203" pitchFamily="34" charset="0"/>
                <a:cs typeface="Biome" panose="020B0502040204020203" pitchFamily="34" charset="0"/>
              </a:rPr>
              <a:t>Github</a:t>
            </a:r>
          </a:p>
        </p:txBody>
      </p:sp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A0E45D37-DF4A-D925-5A5B-20C9BA6DD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5593" y="2803440"/>
            <a:ext cx="1842757" cy="994800"/>
          </a:xfrm>
          <a:prstGeom prst="rect">
            <a:avLst/>
          </a:prstGeom>
        </p:spPr>
      </p:pic>
      <p:pic>
        <p:nvPicPr>
          <p:cNvPr id="15" name="Picture 14" descr="A logo of a website&#10;&#10;Description automatically generated">
            <a:extLst>
              <a:ext uri="{FF2B5EF4-FFF2-40B4-BE49-F238E27FC236}">
                <a16:creationId xmlns:a16="http://schemas.microsoft.com/office/drawing/2014/main" id="{2F2C5987-B058-FCA1-BCA4-737F1D1DF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770" y="282680"/>
            <a:ext cx="1447800" cy="1447800"/>
          </a:xfrm>
          <a:prstGeom prst="rect">
            <a:avLst/>
          </a:prstGeom>
        </p:spPr>
      </p:pic>
      <p:sp>
        <p:nvSpPr>
          <p:cNvPr id="16" name="Google Shape;4033;p75">
            <a:extLst>
              <a:ext uri="{FF2B5EF4-FFF2-40B4-BE49-F238E27FC236}">
                <a16:creationId xmlns:a16="http://schemas.microsoft.com/office/drawing/2014/main" id="{7540FC03-FAE4-C723-734F-DFC86B8FF738}"/>
              </a:ext>
            </a:extLst>
          </p:cNvPr>
          <p:cNvSpPr txBox="1">
            <a:spLocks/>
          </p:cNvSpPr>
          <p:nvPr/>
        </p:nvSpPr>
        <p:spPr>
          <a:xfrm>
            <a:off x="2337666" y="4315637"/>
            <a:ext cx="231861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vi-VN" sz="2000">
                <a:solidFill>
                  <a:schemeClr val="accent1">
                    <a:lumMod val="75000"/>
                  </a:schemeClr>
                </a:solidFill>
                <a:latin typeface="Biome" panose="020B0502040204020203" pitchFamily="34" charset="0"/>
                <a:cs typeface="Biome" panose="020B0502040204020203" pitchFamily="34" charset="0"/>
              </a:rPr>
              <a:t>PHP</a:t>
            </a:r>
          </a:p>
        </p:txBody>
      </p:sp>
      <p:sp>
        <p:nvSpPr>
          <p:cNvPr id="17" name="Google Shape;4033;p75">
            <a:extLst>
              <a:ext uri="{FF2B5EF4-FFF2-40B4-BE49-F238E27FC236}">
                <a16:creationId xmlns:a16="http://schemas.microsoft.com/office/drawing/2014/main" id="{BF4C7DDA-36EF-FD9E-1C61-36A2460E5181}"/>
              </a:ext>
            </a:extLst>
          </p:cNvPr>
          <p:cNvSpPr txBox="1">
            <a:spLocks/>
          </p:cNvSpPr>
          <p:nvPr/>
        </p:nvSpPr>
        <p:spPr>
          <a:xfrm>
            <a:off x="345465" y="2401178"/>
            <a:ext cx="231861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oogaloo"/>
              <a:buNone/>
              <a:defRPr sz="3000" b="0" i="0" u="none" strike="noStrike" cap="none">
                <a:solidFill>
                  <a:schemeClr val="dk1"/>
                </a:solidFill>
                <a:latin typeface="Boogaloo"/>
                <a:ea typeface="Boogaloo"/>
                <a:cs typeface="Boogaloo"/>
                <a:sym typeface="Boogalo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vi-VN" sz="2000">
                <a:solidFill>
                  <a:schemeClr val="accent1">
                    <a:lumMod val="75000"/>
                  </a:schemeClr>
                </a:solidFill>
                <a:latin typeface="Biome" panose="020B0502040204020203" pitchFamily="34" charset="0"/>
                <a:cs typeface="Biome" panose="020B0502040204020203" pitchFamily="34" charset="0"/>
              </a:rPr>
              <a:t>HTML</a:t>
            </a:r>
          </a:p>
        </p:txBody>
      </p:sp>
      <p:grpSp>
        <p:nvGrpSpPr>
          <p:cNvPr id="18" name="Google Shape;4651;p86">
            <a:extLst>
              <a:ext uri="{FF2B5EF4-FFF2-40B4-BE49-F238E27FC236}">
                <a16:creationId xmlns:a16="http://schemas.microsoft.com/office/drawing/2014/main" id="{FEABBB35-8A14-8D1B-0C78-4A7B389517ED}"/>
              </a:ext>
            </a:extLst>
          </p:cNvPr>
          <p:cNvGrpSpPr/>
          <p:nvPr/>
        </p:nvGrpSpPr>
        <p:grpSpPr>
          <a:xfrm>
            <a:off x="66586" y="3588776"/>
            <a:ext cx="1621684" cy="1566880"/>
            <a:chOff x="2797671" y="1875275"/>
            <a:chExt cx="1761360" cy="1701836"/>
          </a:xfrm>
        </p:grpSpPr>
        <p:sp>
          <p:nvSpPr>
            <p:cNvPr id="19" name="Google Shape;4652;p86">
              <a:extLst>
                <a:ext uri="{FF2B5EF4-FFF2-40B4-BE49-F238E27FC236}">
                  <a16:creationId xmlns:a16="http://schemas.microsoft.com/office/drawing/2014/main" id="{AE7080F1-F90D-2418-F689-2009EDAB598F}"/>
                </a:ext>
              </a:extLst>
            </p:cNvPr>
            <p:cNvSpPr/>
            <p:nvPr/>
          </p:nvSpPr>
          <p:spPr>
            <a:xfrm rot="-481">
              <a:off x="2797686" y="3453115"/>
              <a:ext cx="1523617" cy="123889"/>
            </a:xfrm>
            <a:custGeom>
              <a:avLst/>
              <a:gdLst/>
              <a:ahLst/>
              <a:cxnLst/>
              <a:rect l="l" t="t" r="r" b="b"/>
              <a:pathLst>
                <a:path w="85285" h="5648" extrusionOk="0">
                  <a:moveTo>
                    <a:pt x="42648" y="0"/>
                  </a:moveTo>
                  <a:cubicBezTo>
                    <a:pt x="19096" y="0"/>
                    <a:pt x="0" y="1260"/>
                    <a:pt x="0" y="2818"/>
                  </a:cubicBezTo>
                  <a:cubicBezTo>
                    <a:pt x="0" y="4376"/>
                    <a:pt x="19096" y="5648"/>
                    <a:pt x="42648" y="5648"/>
                  </a:cubicBezTo>
                  <a:cubicBezTo>
                    <a:pt x="66200" y="5648"/>
                    <a:pt x="85284" y="4376"/>
                    <a:pt x="85284" y="2818"/>
                  </a:cubicBezTo>
                  <a:cubicBezTo>
                    <a:pt x="85284" y="1260"/>
                    <a:pt x="66200" y="0"/>
                    <a:pt x="42648" y="0"/>
                  </a:cubicBezTo>
                  <a:close/>
                </a:path>
              </a:pathLst>
            </a:custGeom>
            <a:solidFill>
              <a:srgbClr val="000000">
                <a:alpha val="105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4653;p86">
              <a:extLst>
                <a:ext uri="{FF2B5EF4-FFF2-40B4-BE49-F238E27FC236}">
                  <a16:creationId xmlns:a16="http://schemas.microsoft.com/office/drawing/2014/main" id="{7D2AFDA6-6FC4-FFE6-0F68-8F2E8D95BF7D}"/>
                </a:ext>
              </a:extLst>
            </p:cNvPr>
            <p:cNvGrpSpPr/>
            <p:nvPr/>
          </p:nvGrpSpPr>
          <p:grpSpPr>
            <a:xfrm>
              <a:off x="2797671" y="1875275"/>
              <a:ext cx="1761360" cy="1682105"/>
              <a:chOff x="1105438" y="237825"/>
              <a:chExt cx="5473463" cy="5227175"/>
            </a:xfrm>
          </p:grpSpPr>
          <p:sp>
            <p:nvSpPr>
              <p:cNvPr id="21" name="Google Shape;4654;p86">
                <a:extLst>
                  <a:ext uri="{FF2B5EF4-FFF2-40B4-BE49-F238E27FC236}">
                    <a16:creationId xmlns:a16="http://schemas.microsoft.com/office/drawing/2014/main" id="{89BD63AA-91D4-F85B-9E05-B6D9878A8D42}"/>
                  </a:ext>
                </a:extLst>
              </p:cNvPr>
              <p:cNvSpPr/>
              <p:nvPr/>
            </p:nvSpPr>
            <p:spPr>
              <a:xfrm>
                <a:off x="1560000" y="2288050"/>
                <a:ext cx="309000" cy="479350"/>
              </a:xfrm>
              <a:custGeom>
                <a:avLst/>
                <a:gdLst/>
                <a:ahLst/>
                <a:cxnLst/>
                <a:rect l="l" t="t" r="r" b="b"/>
                <a:pathLst>
                  <a:path w="12360" h="19174" extrusionOk="0">
                    <a:moveTo>
                      <a:pt x="10616" y="1"/>
                    </a:moveTo>
                    <a:lnTo>
                      <a:pt x="8873" y="80"/>
                    </a:lnTo>
                    <a:lnTo>
                      <a:pt x="8398" y="80"/>
                    </a:lnTo>
                    <a:cubicBezTo>
                      <a:pt x="8240" y="80"/>
                      <a:pt x="8081" y="159"/>
                      <a:pt x="7923" y="159"/>
                    </a:cubicBezTo>
                    <a:cubicBezTo>
                      <a:pt x="7289" y="239"/>
                      <a:pt x="6734" y="397"/>
                      <a:pt x="6180" y="635"/>
                    </a:cubicBezTo>
                    <a:cubicBezTo>
                      <a:pt x="5863" y="793"/>
                      <a:pt x="5546" y="872"/>
                      <a:pt x="5229" y="1031"/>
                    </a:cubicBezTo>
                    <a:lnTo>
                      <a:pt x="4437" y="1427"/>
                    </a:lnTo>
                    <a:cubicBezTo>
                      <a:pt x="3328" y="2140"/>
                      <a:pt x="2298" y="3091"/>
                      <a:pt x="1585" y="4200"/>
                    </a:cubicBezTo>
                    <a:cubicBezTo>
                      <a:pt x="872" y="5388"/>
                      <a:pt x="396" y="6656"/>
                      <a:pt x="238" y="8003"/>
                    </a:cubicBezTo>
                    <a:cubicBezTo>
                      <a:pt x="0" y="9349"/>
                      <a:pt x="79" y="10775"/>
                      <a:pt x="396" y="12122"/>
                    </a:cubicBezTo>
                    <a:cubicBezTo>
                      <a:pt x="792" y="13390"/>
                      <a:pt x="1347" y="14657"/>
                      <a:pt x="2218" y="15846"/>
                    </a:cubicBezTo>
                    <a:lnTo>
                      <a:pt x="1743" y="14816"/>
                    </a:lnTo>
                    <a:cubicBezTo>
                      <a:pt x="1347" y="13944"/>
                      <a:pt x="1030" y="13073"/>
                      <a:pt x="872" y="12122"/>
                    </a:cubicBezTo>
                    <a:cubicBezTo>
                      <a:pt x="634" y="10617"/>
                      <a:pt x="792" y="9191"/>
                      <a:pt x="1109" y="7765"/>
                    </a:cubicBezTo>
                    <a:cubicBezTo>
                      <a:pt x="1585" y="6101"/>
                      <a:pt x="2535" y="4517"/>
                      <a:pt x="3961" y="3408"/>
                    </a:cubicBezTo>
                    <a:cubicBezTo>
                      <a:pt x="4674" y="2774"/>
                      <a:pt x="5546" y="2298"/>
                      <a:pt x="6417" y="2061"/>
                    </a:cubicBezTo>
                    <a:cubicBezTo>
                      <a:pt x="6655" y="1981"/>
                      <a:pt x="6893" y="1823"/>
                      <a:pt x="7130" y="1823"/>
                    </a:cubicBezTo>
                    <a:lnTo>
                      <a:pt x="7923" y="1665"/>
                    </a:lnTo>
                    <a:cubicBezTo>
                      <a:pt x="8160" y="1585"/>
                      <a:pt x="8398" y="1585"/>
                      <a:pt x="8636" y="1585"/>
                    </a:cubicBezTo>
                    <a:lnTo>
                      <a:pt x="8794" y="1585"/>
                    </a:lnTo>
                    <a:lnTo>
                      <a:pt x="8715" y="1981"/>
                    </a:lnTo>
                    <a:cubicBezTo>
                      <a:pt x="8636" y="2536"/>
                      <a:pt x="8556" y="3091"/>
                      <a:pt x="8477" y="3645"/>
                    </a:cubicBezTo>
                    <a:cubicBezTo>
                      <a:pt x="8319" y="4754"/>
                      <a:pt x="8240" y="5943"/>
                      <a:pt x="8240" y="7052"/>
                    </a:cubicBezTo>
                    <a:cubicBezTo>
                      <a:pt x="8160" y="9349"/>
                      <a:pt x="8477" y="11647"/>
                      <a:pt x="9190" y="13786"/>
                    </a:cubicBezTo>
                    <a:cubicBezTo>
                      <a:pt x="9824" y="15767"/>
                      <a:pt x="10933" y="17589"/>
                      <a:pt x="12359" y="19173"/>
                    </a:cubicBezTo>
                    <a:lnTo>
                      <a:pt x="11963" y="18460"/>
                    </a:lnTo>
                    <a:cubicBezTo>
                      <a:pt x="11567" y="17826"/>
                      <a:pt x="11250" y="17113"/>
                      <a:pt x="10933" y="16400"/>
                    </a:cubicBezTo>
                    <a:cubicBezTo>
                      <a:pt x="9903" y="13786"/>
                      <a:pt x="9428" y="11013"/>
                      <a:pt x="9507" y="8240"/>
                    </a:cubicBezTo>
                    <a:cubicBezTo>
                      <a:pt x="9507" y="6260"/>
                      <a:pt x="9745" y="4358"/>
                      <a:pt x="10141" y="2457"/>
                    </a:cubicBezTo>
                    <a:lnTo>
                      <a:pt x="10141" y="2061"/>
                    </a:lnTo>
                    <a:lnTo>
                      <a:pt x="10299" y="1506"/>
                    </a:lnTo>
                    <a:cubicBezTo>
                      <a:pt x="10379" y="1031"/>
                      <a:pt x="10537" y="476"/>
                      <a:pt x="10616" y="1"/>
                    </a:cubicBezTo>
                    <a:close/>
                  </a:path>
                </a:pathLst>
              </a:custGeom>
              <a:solidFill>
                <a:srgbClr val="EBB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655;p86">
                <a:extLst>
                  <a:ext uri="{FF2B5EF4-FFF2-40B4-BE49-F238E27FC236}">
                    <a16:creationId xmlns:a16="http://schemas.microsoft.com/office/drawing/2014/main" id="{85234A84-E2F8-F39C-AA24-9D13B9DAB4B7}"/>
                  </a:ext>
                </a:extLst>
              </p:cNvPr>
              <p:cNvSpPr/>
              <p:nvPr/>
            </p:nvSpPr>
            <p:spPr>
              <a:xfrm>
                <a:off x="1458975" y="2610900"/>
                <a:ext cx="116875" cy="380300"/>
              </a:xfrm>
              <a:custGeom>
                <a:avLst/>
                <a:gdLst/>
                <a:ahLst/>
                <a:cxnLst/>
                <a:rect l="l" t="t" r="r" b="b"/>
                <a:pathLst>
                  <a:path w="4675" h="15212" extrusionOk="0">
                    <a:moveTo>
                      <a:pt x="4675" y="0"/>
                    </a:moveTo>
                    <a:cubicBezTo>
                      <a:pt x="4675" y="1"/>
                      <a:pt x="4279" y="317"/>
                      <a:pt x="3566" y="872"/>
                    </a:cubicBezTo>
                    <a:cubicBezTo>
                      <a:pt x="2536" y="1664"/>
                      <a:pt x="1744" y="2694"/>
                      <a:pt x="1110" y="3803"/>
                    </a:cubicBezTo>
                    <a:cubicBezTo>
                      <a:pt x="238" y="5625"/>
                      <a:pt x="1" y="7685"/>
                      <a:pt x="555" y="9587"/>
                    </a:cubicBezTo>
                    <a:cubicBezTo>
                      <a:pt x="1268" y="11805"/>
                      <a:pt x="2615" y="13786"/>
                      <a:pt x="4517" y="15212"/>
                    </a:cubicBezTo>
                    <a:lnTo>
                      <a:pt x="4279" y="14816"/>
                    </a:lnTo>
                    <a:cubicBezTo>
                      <a:pt x="4120" y="14578"/>
                      <a:pt x="3883" y="14182"/>
                      <a:pt x="3566" y="13706"/>
                    </a:cubicBezTo>
                    <a:cubicBezTo>
                      <a:pt x="2853" y="12518"/>
                      <a:pt x="2298" y="11250"/>
                      <a:pt x="1981" y="9904"/>
                    </a:cubicBezTo>
                    <a:cubicBezTo>
                      <a:pt x="1823" y="9507"/>
                      <a:pt x="1744" y="9032"/>
                      <a:pt x="1744" y="8636"/>
                    </a:cubicBezTo>
                    <a:cubicBezTo>
                      <a:pt x="1664" y="8240"/>
                      <a:pt x="1664" y="7765"/>
                      <a:pt x="1664" y="7368"/>
                    </a:cubicBezTo>
                    <a:cubicBezTo>
                      <a:pt x="1664" y="6497"/>
                      <a:pt x="1823" y="5625"/>
                      <a:pt x="2140" y="4754"/>
                    </a:cubicBezTo>
                    <a:cubicBezTo>
                      <a:pt x="2694" y="3090"/>
                      <a:pt x="3566" y="1506"/>
                      <a:pt x="4675" y="0"/>
                    </a:cubicBezTo>
                    <a:close/>
                  </a:path>
                </a:pathLst>
              </a:custGeom>
              <a:solidFill>
                <a:srgbClr val="EBB2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656;p86">
                <a:extLst>
                  <a:ext uri="{FF2B5EF4-FFF2-40B4-BE49-F238E27FC236}">
                    <a16:creationId xmlns:a16="http://schemas.microsoft.com/office/drawing/2014/main" id="{2D54B66E-9DE3-8773-93EA-552A8E94B047}"/>
                  </a:ext>
                </a:extLst>
              </p:cNvPr>
              <p:cNvSpPr/>
              <p:nvPr/>
            </p:nvSpPr>
            <p:spPr>
              <a:xfrm>
                <a:off x="1314400" y="2302500"/>
                <a:ext cx="760850" cy="748425"/>
              </a:xfrm>
              <a:custGeom>
                <a:avLst/>
                <a:gdLst/>
                <a:ahLst/>
                <a:cxnLst/>
                <a:rect l="l" t="t" r="r" b="b"/>
                <a:pathLst>
                  <a:path w="30434" h="29937" extrusionOk="0">
                    <a:moveTo>
                      <a:pt x="18305" y="0"/>
                    </a:moveTo>
                    <a:cubicBezTo>
                      <a:pt x="16103" y="0"/>
                      <a:pt x="13793" y="1552"/>
                      <a:pt x="12201" y="3463"/>
                    </a:cubicBezTo>
                    <a:cubicBezTo>
                      <a:pt x="12042" y="3701"/>
                      <a:pt x="11963" y="3859"/>
                      <a:pt x="11805" y="4018"/>
                    </a:cubicBezTo>
                    <a:lnTo>
                      <a:pt x="11646" y="4335"/>
                    </a:lnTo>
                    <a:lnTo>
                      <a:pt x="11409" y="4731"/>
                    </a:lnTo>
                    <a:cubicBezTo>
                      <a:pt x="11329" y="4810"/>
                      <a:pt x="11250" y="4889"/>
                      <a:pt x="11250" y="4969"/>
                    </a:cubicBezTo>
                    <a:cubicBezTo>
                      <a:pt x="11171" y="5048"/>
                      <a:pt x="11013" y="5285"/>
                      <a:pt x="10933" y="5523"/>
                    </a:cubicBezTo>
                    <a:cubicBezTo>
                      <a:pt x="10933" y="5523"/>
                      <a:pt x="10933" y="5602"/>
                      <a:pt x="10854" y="5682"/>
                    </a:cubicBezTo>
                    <a:cubicBezTo>
                      <a:pt x="10775" y="5840"/>
                      <a:pt x="10696" y="6078"/>
                      <a:pt x="10616" y="6315"/>
                    </a:cubicBezTo>
                    <a:lnTo>
                      <a:pt x="10537" y="6474"/>
                    </a:lnTo>
                    <a:cubicBezTo>
                      <a:pt x="10537" y="6632"/>
                      <a:pt x="10458" y="6791"/>
                      <a:pt x="10458" y="6949"/>
                    </a:cubicBezTo>
                    <a:lnTo>
                      <a:pt x="10458" y="7187"/>
                    </a:lnTo>
                    <a:cubicBezTo>
                      <a:pt x="10379" y="7345"/>
                      <a:pt x="10379" y="7583"/>
                      <a:pt x="10379" y="7821"/>
                    </a:cubicBezTo>
                    <a:lnTo>
                      <a:pt x="10379" y="13129"/>
                    </a:lnTo>
                    <a:cubicBezTo>
                      <a:pt x="10379" y="13129"/>
                      <a:pt x="0" y="23824"/>
                      <a:pt x="13706" y="29132"/>
                    </a:cubicBezTo>
                    <a:lnTo>
                      <a:pt x="14102" y="29291"/>
                    </a:lnTo>
                    <a:lnTo>
                      <a:pt x="14182" y="29291"/>
                    </a:lnTo>
                    <a:lnTo>
                      <a:pt x="14578" y="29370"/>
                    </a:lnTo>
                    <a:lnTo>
                      <a:pt x="14736" y="29449"/>
                    </a:lnTo>
                    <a:lnTo>
                      <a:pt x="15053" y="29528"/>
                    </a:lnTo>
                    <a:lnTo>
                      <a:pt x="15291" y="29528"/>
                    </a:lnTo>
                    <a:lnTo>
                      <a:pt x="15687" y="29608"/>
                    </a:lnTo>
                    <a:lnTo>
                      <a:pt x="15845" y="29608"/>
                    </a:lnTo>
                    <a:lnTo>
                      <a:pt x="16400" y="29687"/>
                    </a:lnTo>
                    <a:lnTo>
                      <a:pt x="16479" y="29687"/>
                    </a:lnTo>
                    <a:cubicBezTo>
                      <a:pt x="17509" y="29766"/>
                      <a:pt x="18539" y="29924"/>
                      <a:pt x="19569" y="29924"/>
                    </a:cubicBezTo>
                    <a:lnTo>
                      <a:pt x="20361" y="29924"/>
                    </a:lnTo>
                    <a:cubicBezTo>
                      <a:pt x="20608" y="29933"/>
                      <a:pt x="20856" y="29937"/>
                      <a:pt x="21105" y="29937"/>
                    </a:cubicBezTo>
                    <a:cubicBezTo>
                      <a:pt x="25719" y="29937"/>
                      <a:pt x="30433" y="28501"/>
                      <a:pt x="29155" y="24141"/>
                    </a:cubicBezTo>
                    <a:cubicBezTo>
                      <a:pt x="28917" y="23428"/>
                      <a:pt x="27967" y="22953"/>
                      <a:pt x="26858" y="22398"/>
                    </a:cubicBezTo>
                    <a:lnTo>
                      <a:pt x="26699" y="22398"/>
                    </a:lnTo>
                    <a:lnTo>
                      <a:pt x="25511" y="21843"/>
                    </a:lnTo>
                    <a:cubicBezTo>
                      <a:pt x="25115" y="21685"/>
                      <a:pt x="24718" y="21527"/>
                      <a:pt x="24322" y="21289"/>
                    </a:cubicBezTo>
                    <a:cubicBezTo>
                      <a:pt x="23847" y="21130"/>
                      <a:pt x="23451" y="20814"/>
                      <a:pt x="23055" y="20497"/>
                    </a:cubicBezTo>
                    <a:cubicBezTo>
                      <a:pt x="22817" y="20338"/>
                      <a:pt x="22579" y="20101"/>
                      <a:pt x="22421" y="19863"/>
                    </a:cubicBezTo>
                    <a:cubicBezTo>
                      <a:pt x="22342" y="19784"/>
                      <a:pt x="22262" y="19704"/>
                      <a:pt x="22183" y="19625"/>
                    </a:cubicBezTo>
                    <a:lnTo>
                      <a:pt x="21708" y="18991"/>
                    </a:lnTo>
                    <a:lnTo>
                      <a:pt x="21549" y="18754"/>
                    </a:lnTo>
                    <a:cubicBezTo>
                      <a:pt x="21391" y="18516"/>
                      <a:pt x="21233" y="18278"/>
                      <a:pt x="21074" y="18041"/>
                    </a:cubicBezTo>
                    <a:lnTo>
                      <a:pt x="21074" y="17961"/>
                    </a:lnTo>
                    <a:cubicBezTo>
                      <a:pt x="20836" y="17645"/>
                      <a:pt x="20678" y="17328"/>
                      <a:pt x="20520" y="16932"/>
                    </a:cubicBezTo>
                    <a:cubicBezTo>
                      <a:pt x="20123" y="16219"/>
                      <a:pt x="19807" y="15426"/>
                      <a:pt x="19490" y="14713"/>
                    </a:cubicBezTo>
                    <a:cubicBezTo>
                      <a:pt x="18789" y="13079"/>
                      <a:pt x="18624" y="282"/>
                      <a:pt x="19820" y="282"/>
                    </a:cubicBezTo>
                    <a:cubicBezTo>
                      <a:pt x="19841" y="282"/>
                      <a:pt x="19863" y="286"/>
                      <a:pt x="19886" y="294"/>
                    </a:cubicBezTo>
                    <a:cubicBezTo>
                      <a:pt x="19373" y="92"/>
                      <a:pt x="18842" y="0"/>
                      <a:pt x="183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657;p86">
                <a:extLst>
                  <a:ext uri="{FF2B5EF4-FFF2-40B4-BE49-F238E27FC236}">
                    <a16:creationId xmlns:a16="http://schemas.microsoft.com/office/drawing/2014/main" id="{600AA15C-334C-5A78-A188-709D259B86F8}"/>
                  </a:ext>
                </a:extLst>
              </p:cNvPr>
              <p:cNvSpPr/>
              <p:nvPr/>
            </p:nvSpPr>
            <p:spPr>
              <a:xfrm>
                <a:off x="2092775" y="4361775"/>
                <a:ext cx="1047775" cy="926900"/>
              </a:xfrm>
              <a:custGeom>
                <a:avLst/>
                <a:gdLst/>
                <a:ahLst/>
                <a:cxnLst/>
                <a:rect l="l" t="t" r="r" b="b"/>
                <a:pathLst>
                  <a:path w="41911" h="37076" extrusionOk="0">
                    <a:moveTo>
                      <a:pt x="8953" y="0"/>
                    </a:moveTo>
                    <a:cubicBezTo>
                      <a:pt x="7923" y="1743"/>
                      <a:pt x="2536" y="9745"/>
                      <a:pt x="1" y="9824"/>
                    </a:cubicBezTo>
                    <a:cubicBezTo>
                      <a:pt x="1" y="9824"/>
                      <a:pt x="6735" y="33116"/>
                      <a:pt x="11092" y="34859"/>
                    </a:cubicBezTo>
                    <a:cubicBezTo>
                      <a:pt x="13391" y="35796"/>
                      <a:pt x="18550" y="37076"/>
                      <a:pt x="22745" y="37076"/>
                    </a:cubicBezTo>
                    <a:cubicBezTo>
                      <a:pt x="26357" y="37076"/>
                      <a:pt x="29253" y="36128"/>
                      <a:pt x="28997" y="33196"/>
                    </a:cubicBezTo>
                    <a:cubicBezTo>
                      <a:pt x="28601" y="28668"/>
                      <a:pt x="22788" y="28022"/>
                      <a:pt x="19499" y="28022"/>
                    </a:cubicBezTo>
                    <a:cubicBezTo>
                      <a:pt x="18184" y="28022"/>
                      <a:pt x="17272" y="28125"/>
                      <a:pt x="17272" y="28125"/>
                    </a:cubicBezTo>
                    <a:cubicBezTo>
                      <a:pt x="17272" y="28125"/>
                      <a:pt x="16083" y="18935"/>
                      <a:pt x="17826" y="16954"/>
                    </a:cubicBezTo>
                    <a:cubicBezTo>
                      <a:pt x="19331" y="15212"/>
                      <a:pt x="35176" y="15449"/>
                      <a:pt x="41911" y="6734"/>
                    </a:cubicBezTo>
                    <a:lnTo>
                      <a:pt x="895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658;p86">
                <a:extLst>
                  <a:ext uri="{FF2B5EF4-FFF2-40B4-BE49-F238E27FC236}">
                    <a16:creationId xmlns:a16="http://schemas.microsoft.com/office/drawing/2014/main" id="{46F90844-1DA9-A9E7-492D-0D4C956FD11F}"/>
                  </a:ext>
                </a:extLst>
              </p:cNvPr>
              <p:cNvSpPr/>
              <p:nvPr/>
            </p:nvSpPr>
            <p:spPr>
              <a:xfrm>
                <a:off x="2696875" y="5132750"/>
                <a:ext cx="120825" cy="130225"/>
              </a:xfrm>
              <a:custGeom>
                <a:avLst/>
                <a:gdLst/>
                <a:ahLst/>
                <a:cxnLst/>
                <a:rect l="l" t="t" r="r" b="b"/>
                <a:pathLst>
                  <a:path w="4833" h="5209" extrusionOk="0">
                    <a:moveTo>
                      <a:pt x="914" y="1"/>
                    </a:moveTo>
                    <a:cubicBezTo>
                      <a:pt x="608" y="1"/>
                      <a:pt x="301" y="46"/>
                      <a:pt x="0" y="138"/>
                    </a:cubicBezTo>
                    <a:cubicBezTo>
                      <a:pt x="238" y="218"/>
                      <a:pt x="476" y="297"/>
                      <a:pt x="713" y="376"/>
                    </a:cubicBezTo>
                    <a:cubicBezTo>
                      <a:pt x="1268" y="614"/>
                      <a:pt x="1743" y="931"/>
                      <a:pt x="2139" y="1327"/>
                    </a:cubicBezTo>
                    <a:cubicBezTo>
                      <a:pt x="2694" y="1881"/>
                      <a:pt x="3169" y="2436"/>
                      <a:pt x="3565" y="3070"/>
                    </a:cubicBezTo>
                    <a:cubicBezTo>
                      <a:pt x="4041" y="3703"/>
                      <a:pt x="4437" y="4416"/>
                      <a:pt x="4674" y="5209"/>
                    </a:cubicBezTo>
                    <a:cubicBezTo>
                      <a:pt x="4674" y="5129"/>
                      <a:pt x="4674" y="5050"/>
                      <a:pt x="4674" y="5050"/>
                    </a:cubicBezTo>
                    <a:cubicBezTo>
                      <a:pt x="4754" y="4892"/>
                      <a:pt x="4754" y="4733"/>
                      <a:pt x="4754" y="4575"/>
                    </a:cubicBezTo>
                    <a:cubicBezTo>
                      <a:pt x="4833" y="3941"/>
                      <a:pt x="4754" y="3387"/>
                      <a:pt x="4516" y="2832"/>
                    </a:cubicBezTo>
                    <a:cubicBezTo>
                      <a:pt x="4199" y="2040"/>
                      <a:pt x="3645" y="1327"/>
                      <a:pt x="3011" y="772"/>
                    </a:cubicBezTo>
                    <a:cubicBezTo>
                      <a:pt x="2394" y="267"/>
                      <a:pt x="1657" y="1"/>
                      <a:pt x="914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659;p86">
                <a:extLst>
                  <a:ext uri="{FF2B5EF4-FFF2-40B4-BE49-F238E27FC236}">
                    <a16:creationId xmlns:a16="http://schemas.microsoft.com/office/drawing/2014/main" id="{3C5AE1FC-CDAB-0371-B5AA-1C51CCDABD75}"/>
                  </a:ext>
                </a:extLst>
              </p:cNvPr>
              <p:cNvSpPr/>
              <p:nvPr/>
            </p:nvSpPr>
            <p:spPr>
              <a:xfrm>
                <a:off x="2538425" y="5206725"/>
                <a:ext cx="178275" cy="82000"/>
              </a:xfrm>
              <a:custGeom>
                <a:avLst/>
                <a:gdLst/>
                <a:ahLst/>
                <a:cxnLst/>
                <a:rect l="l" t="t" r="r" b="b"/>
                <a:pathLst>
                  <a:path w="7131" h="3280" extrusionOk="0">
                    <a:moveTo>
                      <a:pt x="878" y="0"/>
                    </a:moveTo>
                    <a:cubicBezTo>
                      <a:pt x="589" y="0"/>
                      <a:pt x="297" y="10"/>
                      <a:pt x="0" y="31"/>
                    </a:cubicBezTo>
                    <a:cubicBezTo>
                      <a:pt x="0" y="31"/>
                      <a:pt x="317" y="190"/>
                      <a:pt x="792" y="348"/>
                    </a:cubicBezTo>
                    <a:cubicBezTo>
                      <a:pt x="1268" y="586"/>
                      <a:pt x="1981" y="824"/>
                      <a:pt x="2694" y="1061"/>
                    </a:cubicBezTo>
                    <a:cubicBezTo>
                      <a:pt x="3486" y="1299"/>
                      <a:pt x="4278" y="1616"/>
                      <a:pt x="5071" y="1933"/>
                    </a:cubicBezTo>
                    <a:cubicBezTo>
                      <a:pt x="5784" y="2250"/>
                      <a:pt x="6497" y="2725"/>
                      <a:pt x="7130" y="3280"/>
                    </a:cubicBezTo>
                    <a:cubicBezTo>
                      <a:pt x="7051" y="3200"/>
                      <a:pt x="7051" y="3200"/>
                      <a:pt x="7130" y="3121"/>
                    </a:cubicBezTo>
                    <a:cubicBezTo>
                      <a:pt x="7051" y="2963"/>
                      <a:pt x="6972" y="2804"/>
                      <a:pt x="6972" y="2646"/>
                    </a:cubicBezTo>
                    <a:cubicBezTo>
                      <a:pt x="6655" y="2012"/>
                      <a:pt x="6259" y="1537"/>
                      <a:pt x="5704" y="1220"/>
                    </a:cubicBezTo>
                    <a:cubicBezTo>
                      <a:pt x="4991" y="665"/>
                      <a:pt x="4120" y="348"/>
                      <a:pt x="3248" y="190"/>
                    </a:cubicBezTo>
                    <a:cubicBezTo>
                      <a:pt x="2436" y="74"/>
                      <a:pt x="1667" y="0"/>
                      <a:pt x="878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660;p86">
                <a:extLst>
                  <a:ext uri="{FF2B5EF4-FFF2-40B4-BE49-F238E27FC236}">
                    <a16:creationId xmlns:a16="http://schemas.microsoft.com/office/drawing/2014/main" id="{1DEF63D5-584F-915A-7AFF-8C0F04CD2A68}"/>
                  </a:ext>
                </a:extLst>
              </p:cNvPr>
              <p:cNvSpPr/>
              <p:nvPr/>
            </p:nvSpPr>
            <p:spPr>
              <a:xfrm>
                <a:off x="2453250" y="5068550"/>
                <a:ext cx="91125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2944" extrusionOk="0">
                    <a:moveTo>
                      <a:pt x="2964" y="1"/>
                    </a:moveTo>
                    <a:cubicBezTo>
                      <a:pt x="2111" y="1"/>
                      <a:pt x="1284" y="322"/>
                      <a:pt x="714" y="963"/>
                    </a:cubicBezTo>
                    <a:cubicBezTo>
                      <a:pt x="238" y="1518"/>
                      <a:pt x="1" y="2231"/>
                      <a:pt x="80" y="2944"/>
                    </a:cubicBezTo>
                    <a:lnTo>
                      <a:pt x="397" y="2548"/>
                    </a:lnTo>
                    <a:cubicBezTo>
                      <a:pt x="634" y="2310"/>
                      <a:pt x="951" y="2073"/>
                      <a:pt x="1268" y="1835"/>
                    </a:cubicBezTo>
                    <a:cubicBezTo>
                      <a:pt x="2060" y="1280"/>
                      <a:pt x="2853" y="646"/>
                      <a:pt x="3645" y="13"/>
                    </a:cubicBezTo>
                    <a:lnTo>
                      <a:pt x="3249" y="13"/>
                    </a:lnTo>
                    <a:cubicBezTo>
                      <a:pt x="3154" y="5"/>
                      <a:pt x="3059" y="1"/>
                      <a:pt x="2964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661;p86">
                <a:extLst>
                  <a:ext uri="{FF2B5EF4-FFF2-40B4-BE49-F238E27FC236}">
                    <a16:creationId xmlns:a16="http://schemas.microsoft.com/office/drawing/2014/main" id="{A34E3B2F-91D5-B19A-6DA8-0F8D1BC3B1A5}"/>
                  </a:ext>
                </a:extLst>
              </p:cNvPr>
              <p:cNvSpPr/>
              <p:nvPr/>
            </p:nvSpPr>
            <p:spPr>
              <a:xfrm>
                <a:off x="2378000" y="4656875"/>
                <a:ext cx="524875" cy="122050"/>
              </a:xfrm>
              <a:custGeom>
                <a:avLst/>
                <a:gdLst/>
                <a:ahLst/>
                <a:cxnLst/>
                <a:rect l="l" t="t" r="r" b="b"/>
                <a:pathLst>
                  <a:path w="20995" h="4882" extrusionOk="0">
                    <a:moveTo>
                      <a:pt x="20995" y="1"/>
                    </a:moveTo>
                    <a:cubicBezTo>
                      <a:pt x="20994" y="1"/>
                      <a:pt x="20361" y="159"/>
                      <a:pt x="19331" y="476"/>
                    </a:cubicBezTo>
                    <a:cubicBezTo>
                      <a:pt x="18222" y="793"/>
                      <a:pt x="16716" y="1268"/>
                      <a:pt x="14894" y="1902"/>
                    </a:cubicBezTo>
                    <a:cubicBezTo>
                      <a:pt x="12676" y="2695"/>
                      <a:pt x="10537" y="3328"/>
                      <a:pt x="8239" y="3724"/>
                    </a:cubicBezTo>
                    <a:cubicBezTo>
                      <a:pt x="7196" y="3920"/>
                      <a:pt x="6100" y="4062"/>
                      <a:pt x="4993" y="4062"/>
                    </a:cubicBezTo>
                    <a:cubicBezTo>
                      <a:pt x="4755" y="4062"/>
                      <a:pt x="4517" y="4055"/>
                      <a:pt x="4278" y="4041"/>
                    </a:cubicBezTo>
                    <a:cubicBezTo>
                      <a:pt x="2852" y="3962"/>
                      <a:pt x="1426" y="3724"/>
                      <a:pt x="0" y="3249"/>
                    </a:cubicBezTo>
                    <a:lnTo>
                      <a:pt x="0" y="3249"/>
                    </a:lnTo>
                    <a:lnTo>
                      <a:pt x="555" y="3487"/>
                    </a:lnTo>
                    <a:cubicBezTo>
                      <a:pt x="1030" y="3724"/>
                      <a:pt x="1505" y="3962"/>
                      <a:pt x="2060" y="4121"/>
                    </a:cubicBezTo>
                    <a:cubicBezTo>
                      <a:pt x="3518" y="4628"/>
                      <a:pt x="5026" y="4881"/>
                      <a:pt x="6545" y="4881"/>
                    </a:cubicBezTo>
                    <a:cubicBezTo>
                      <a:pt x="6924" y="4881"/>
                      <a:pt x="7305" y="4865"/>
                      <a:pt x="7685" y="4834"/>
                    </a:cubicBezTo>
                    <a:cubicBezTo>
                      <a:pt x="10062" y="4517"/>
                      <a:pt x="12438" y="3962"/>
                      <a:pt x="14657" y="3011"/>
                    </a:cubicBezTo>
                    <a:cubicBezTo>
                      <a:pt x="16796" y="2140"/>
                      <a:pt x="18935" y="1110"/>
                      <a:pt x="20995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662;p86">
                <a:extLst>
                  <a:ext uri="{FF2B5EF4-FFF2-40B4-BE49-F238E27FC236}">
                    <a16:creationId xmlns:a16="http://schemas.microsoft.com/office/drawing/2014/main" id="{BE1B5A25-6350-E71B-241E-87D8EDC7E10B}"/>
                  </a:ext>
                </a:extLst>
              </p:cNvPr>
              <p:cNvSpPr/>
              <p:nvPr/>
            </p:nvSpPr>
            <p:spPr>
              <a:xfrm>
                <a:off x="2090800" y="4361775"/>
                <a:ext cx="1006175" cy="928900"/>
              </a:xfrm>
              <a:custGeom>
                <a:avLst/>
                <a:gdLst/>
                <a:ahLst/>
                <a:cxnLst/>
                <a:rect l="l" t="t" r="r" b="b"/>
                <a:pathLst>
                  <a:path w="40247" h="37156" extrusionOk="0">
                    <a:moveTo>
                      <a:pt x="9032" y="0"/>
                    </a:moveTo>
                    <a:cubicBezTo>
                      <a:pt x="8002" y="1743"/>
                      <a:pt x="2615" y="9745"/>
                      <a:pt x="0" y="9983"/>
                    </a:cubicBezTo>
                    <a:cubicBezTo>
                      <a:pt x="0" y="9983"/>
                      <a:pt x="6814" y="33275"/>
                      <a:pt x="11092" y="34939"/>
                    </a:cubicBezTo>
                    <a:cubicBezTo>
                      <a:pt x="13434" y="35875"/>
                      <a:pt x="18612" y="37155"/>
                      <a:pt x="22817" y="37155"/>
                    </a:cubicBezTo>
                    <a:cubicBezTo>
                      <a:pt x="26436" y="37155"/>
                      <a:pt x="29332" y="36207"/>
                      <a:pt x="29076" y="33275"/>
                    </a:cubicBezTo>
                    <a:cubicBezTo>
                      <a:pt x="28997" y="32403"/>
                      <a:pt x="28680" y="31532"/>
                      <a:pt x="28046" y="30819"/>
                    </a:cubicBezTo>
                    <a:cubicBezTo>
                      <a:pt x="26534" y="32265"/>
                      <a:pt x="24204" y="33984"/>
                      <a:pt x="21372" y="33984"/>
                    </a:cubicBezTo>
                    <a:cubicBezTo>
                      <a:pt x="20791" y="33984"/>
                      <a:pt x="20189" y="33912"/>
                      <a:pt x="19569" y="33750"/>
                    </a:cubicBezTo>
                    <a:cubicBezTo>
                      <a:pt x="15528" y="32562"/>
                      <a:pt x="18935" y="29789"/>
                      <a:pt x="21470" y="28204"/>
                    </a:cubicBezTo>
                    <a:cubicBezTo>
                      <a:pt x="20757" y="28165"/>
                      <a:pt x="20064" y="28145"/>
                      <a:pt x="19381" y="28145"/>
                    </a:cubicBezTo>
                    <a:cubicBezTo>
                      <a:pt x="18697" y="28145"/>
                      <a:pt x="18024" y="28165"/>
                      <a:pt x="17351" y="28204"/>
                    </a:cubicBezTo>
                    <a:cubicBezTo>
                      <a:pt x="17351" y="28204"/>
                      <a:pt x="17192" y="27333"/>
                      <a:pt x="17113" y="26145"/>
                    </a:cubicBezTo>
                    <a:cubicBezTo>
                      <a:pt x="15944" y="26911"/>
                      <a:pt x="14713" y="27492"/>
                      <a:pt x="13692" y="27492"/>
                    </a:cubicBezTo>
                    <a:cubicBezTo>
                      <a:pt x="12707" y="27492"/>
                      <a:pt x="11917" y="26950"/>
                      <a:pt x="11567" y="25511"/>
                    </a:cubicBezTo>
                    <a:cubicBezTo>
                      <a:pt x="10854" y="22025"/>
                      <a:pt x="14182" y="19965"/>
                      <a:pt x="17192" y="18935"/>
                    </a:cubicBezTo>
                    <a:cubicBezTo>
                      <a:pt x="17192" y="18222"/>
                      <a:pt x="17509" y="17588"/>
                      <a:pt x="17905" y="16954"/>
                    </a:cubicBezTo>
                    <a:cubicBezTo>
                      <a:pt x="19252" y="15370"/>
                      <a:pt x="32799" y="15449"/>
                      <a:pt x="40167" y="8715"/>
                    </a:cubicBezTo>
                    <a:cubicBezTo>
                      <a:pt x="40247" y="7923"/>
                      <a:pt x="40247" y="7131"/>
                      <a:pt x="40088" y="6418"/>
                    </a:cubicBezTo>
                    <a:lnTo>
                      <a:pt x="90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663;p86">
                <a:extLst>
                  <a:ext uri="{FF2B5EF4-FFF2-40B4-BE49-F238E27FC236}">
                    <a16:creationId xmlns:a16="http://schemas.microsoft.com/office/drawing/2014/main" id="{5E729352-AE5B-EE37-1EA9-7496A456E7A3}"/>
                  </a:ext>
                </a:extLst>
              </p:cNvPr>
              <p:cNvSpPr/>
              <p:nvPr/>
            </p:nvSpPr>
            <p:spPr>
              <a:xfrm>
                <a:off x="1116325" y="2621575"/>
                <a:ext cx="4224700" cy="2839000"/>
              </a:xfrm>
              <a:custGeom>
                <a:avLst/>
                <a:gdLst/>
                <a:ahLst/>
                <a:cxnLst/>
                <a:rect l="l" t="t" r="r" b="b"/>
                <a:pathLst>
                  <a:path w="168988" h="113560" extrusionOk="0">
                    <a:moveTo>
                      <a:pt x="91467" y="1"/>
                    </a:moveTo>
                    <a:cubicBezTo>
                      <a:pt x="90500" y="1"/>
                      <a:pt x="89679" y="262"/>
                      <a:pt x="89287" y="1000"/>
                    </a:cubicBezTo>
                    <a:cubicBezTo>
                      <a:pt x="87861" y="3614"/>
                      <a:pt x="91822" y="6228"/>
                      <a:pt x="91822" y="6228"/>
                    </a:cubicBezTo>
                    <a:cubicBezTo>
                      <a:pt x="91822" y="6228"/>
                      <a:pt x="90876" y="6010"/>
                      <a:pt x="89771" y="6010"/>
                    </a:cubicBezTo>
                    <a:cubicBezTo>
                      <a:pt x="88296" y="6010"/>
                      <a:pt x="86537" y="6398"/>
                      <a:pt x="86356" y="8209"/>
                    </a:cubicBezTo>
                    <a:lnTo>
                      <a:pt x="86118" y="11378"/>
                    </a:lnTo>
                    <a:cubicBezTo>
                      <a:pt x="86118" y="11378"/>
                      <a:pt x="79956" y="13174"/>
                      <a:pt x="73384" y="13174"/>
                    </a:cubicBezTo>
                    <a:cubicBezTo>
                      <a:pt x="70097" y="13174"/>
                      <a:pt x="66708" y="12725"/>
                      <a:pt x="63935" y="11378"/>
                    </a:cubicBezTo>
                    <a:cubicBezTo>
                      <a:pt x="57836" y="8416"/>
                      <a:pt x="47820" y="3750"/>
                      <a:pt x="38694" y="3750"/>
                    </a:cubicBezTo>
                    <a:cubicBezTo>
                      <a:pt x="35372" y="3750"/>
                      <a:pt x="32168" y="4368"/>
                      <a:pt x="29314" y="5911"/>
                    </a:cubicBezTo>
                    <a:cubicBezTo>
                      <a:pt x="18698" y="11695"/>
                      <a:pt x="555" y="37601"/>
                      <a:pt x="1110" y="40770"/>
                    </a:cubicBezTo>
                    <a:cubicBezTo>
                      <a:pt x="1295" y="41827"/>
                      <a:pt x="1902" y="42179"/>
                      <a:pt x="2630" y="42179"/>
                    </a:cubicBezTo>
                    <a:cubicBezTo>
                      <a:pt x="4085" y="42179"/>
                      <a:pt x="6022" y="40771"/>
                      <a:pt x="6022" y="40770"/>
                    </a:cubicBezTo>
                    <a:lnTo>
                      <a:pt x="6022" y="40770"/>
                    </a:lnTo>
                    <a:cubicBezTo>
                      <a:pt x="6022" y="40771"/>
                      <a:pt x="1" y="49961"/>
                      <a:pt x="1981" y="52258"/>
                    </a:cubicBezTo>
                    <a:cubicBezTo>
                      <a:pt x="2774" y="53145"/>
                      <a:pt x="3731" y="53412"/>
                      <a:pt x="4594" y="53412"/>
                    </a:cubicBezTo>
                    <a:cubicBezTo>
                      <a:pt x="5889" y="53412"/>
                      <a:pt x="6973" y="52813"/>
                      <a:pt x="6973" y="52813"/>
                    </a:cubicBezTo>
                    <a:cubicBezTo>
                      <a:pt x="6973" y="52813"/>
                      <a:pt x="16163" y="70638"/>
                      <a:pt x="20203" y="74362"/>
                    </a:cubicBezTo>
                    <a:cubicBezTo>
                      <a:pt x="24244" y="78165"/>
                      <a:pt x="21312" y="84186"/>
                      <a:pt x="15608" y="84503"/>
                    </a:cubicBezTo>
                    <a:cubicBezTo>
                      <a:pt x="15608" y="84503"/>
                      <a:pt x="22342" y="107795"/>
                      <a:pt x="26620" y="109459"/>
                    </a:cubicBezTo>
                    <a:cubicBezTo>
                      <a:pt x="28962" y="110395"/>
                      <a:pt x="34141" y="111675"/>
                      <a:pt x="38345" y="111675"/>
                    </a:cubicBezTo>
                    <a:cubicBezTo>
                      <a:pt x="41964" y="111675"/>
                      <a:pt x="44861" y="110727"/>
                      <a:pt x="44604" y="107795"/>
                    </a:cubicBezTo>
                    <a:cubicBezTo>
                      <a:pt x="44215" y="103347"/>
                      <a:pt x="38559" y="102684"/>
                      <a:pt x="35220" y="102684"/>
                    </a:cubicBezTo>
                    <a:cubicBezTo>
                      <a:pt x="33801" y="102684"/>
                      <a:pt x="32800" y="102804"/>
                      <a:pt x="32800" y="102804"/>
                    </a:cubicBezTo>
                    <a:cubicBezTo>
                      <a:pt x="32800" y="102804"/>
                      <a:pt x="31612" y="93614"/>
                      <a:pt x="33354" y="91633"/>
                    </a:cubicBezTo>
                    <a:cubicBezTo>
                      <a:pt x="35097" y="89573"/>
                      <a:pt x="55934" y="90207"/>
                      <a:pt x="59816" y="76739"/>
                    </a:cubicBezTo>
                    <a:cubicBezTo>
                      <a:pt x="59816" y="76739"/>
                      <a:pt x="69644" y="82505"/>
                      <a:pt x="82038" y="82505"/>
                    </a:cubicBezTo>
                    <a:cubicBezTo>
                      <a:pt x="87962" y="82505"/>
                      <a:pt x="94472" y="81188"/>
                      <a:pt x="100775" y="77293"/>
                    </a:cubicBezTo>
                    <a:cubicBezTo>
                      <a:pt x="100775" y="77293"/>
                      <a:pt x="109410" y="106052"/>
                      <a:pt x="115986" y="110726"/>
                    </a:cubicBezTo>
                    <a:cubicBezTo>
                      <a:pt x="118839" y="112696"/>
                      <a:pt x="123061" y="113559"/>
                      <a:pt x="126929" y="113559"/>
                    </a:cubicBezTo>
                    <a:cubicBezTo>
                      <a:pt x="132083" y="113559"/>
                      <a:pt x="136607" y="112027"/>
                      <a:pt x="136426" y="109538"/>
                    </a:cubicBezTo>
                    <a:cubicBezTo>
                      <a:pt x="136188" y="105260"/>
                      <a:pt x="126127" y="102645"/>
                      <a:pt x="126127" y="102645"/>
                    </a:cubicBezTo>
                    <a:cubicBezTo>
                      <a:pt x="125176" y="102407"/>
                      <a:pt x="123275" y="90524"/>
                      <a:pt x="123354" y="89335"/>
                    </a:cubicBezTo>
                    <a:cubicBezTo>
                      <a:pt x="123500" y="89324"/>
                      <a:pt x="123639" y="89318"/>
                      <a:pt x="123772" y="89318"/>
                    </a:cubicBezTo>
                    <a:cubicBezTo>
                      <a:pt x="127239" y="89318"/>
                      <a:pt x="126335" y="93164"/>
                      <a:pt x="129692" y="93851"/>
                    </a:cubicBezTo>
                    <a:cubicBezTo>
                      <a:pt x="129914" y="93892"/>
                      <a:pt x="130135" y="93911"/>
                      <a:pt x="130354" y="93911"/>
                    </a:cubicBezTo>
                    <a:cubicBezTo>
                      <a:pt x="132712" y="93911"/>
                      <a:pt x="134836" y="91682"/>
                      <a:pt x="135634" y="89652"/>
                    </a:cubicBezTo>
                    <a:lnTo>
                      <a:pt x="135634" y="89652"/>
                    </a:lnTo>
                    <a:cubicBezTo>
                      <a:pt x="135385" y="91267"/>
                      <a:pt x="135672" y="92590"/>
                      <a:pt x="136953" y="92590"/>
                    </a:cubicBezTo>
                    <a:cubicBezTo>
                      <a:pt x="137306" y="92590"/>
                      <a:pt x="137734" y="92489"/>
                      <a:pt x="138248" y="92267"/>
                    </a:cubicBezTo>
                    <a:cubicBezTo>
                      <a:pt x="139912" y="91474"/>
                      <a:pt x="140229" y="89098"/>
                      <a:pt x="141417" y="87989"/>
                    </a:cubicBezTo>
                    <a:lnTo>
                      <a:pt x="141417" y="87989"/>
                    </a:lnTo>
                    <a:cubicBezTo>
                      <a:pt x="140862" y="92187"/>
                      <a:pt x="136505" y="102724"/>
                      <a:pt x="140783" y="106052"/>
                    </a:cubicBezTo>
                    <a:cubicBezTo>
                      <a:pt x="142900" y="107718"/>
                      <a:pt x="148677" y="109359"/>
                      <a:pt x="153531" y="109359"/>
                    </a:cubicBezTo>
                    <a:cubicBezTo>
                      <a:pt x="157216" y="109359"/>
                      <a:pt x="160370" y="108413"/>
                      <a:pt x="160986" y="105814"/>
                    </a:cubicBezTo>
                    <a:cubicBezTo>
                      <a:pt x="161778" y="102011"/>
                      <a:pt x="151479" y="99476"/>
                      <a:pt x="151479" y="99476"/>
                    </a:cubicBezTo>
                    <a:cubicBezTo>
                      <a:pt x="151479" y="99476"/>
                      <a:pt x="164947" y="77610"/>
                      <a:pt x="167007" y="70084"/>
                    </a:cubicBezTo>
                    <a:cubicBezTo>
                      <a:pt x="168987" y="62637"/>
                      <a:pt x="119947" y="2584"/>
                      <a:pt x="97051" y="1554"/>
                    </a:cubicBezTo>
                    <a:cubicBezTo>
                      <a:pt x="97051" y="1554"/>
                      <a:pt x="93825" y="1"/>
                      <a:pt x="914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664;p86">
                <a:extLst>
                  <a:ext uri="{FF2B5EF4-FFF2-40B4-BE49-F238E27FC236}">
                    <a16:creationId xmlns:a16="http://schemas.microsoft.com/office/drawing/2014/main" id="{2CAF5E77-BF7E-3FCC-8157-01A69A1CCFA8}"/>
                  </a:ext>
                </a:extLst>
              </p:cNvPr>
              <p:cNvSpPr/>
              <p:nvPr/>
            </p:nvSpPr>
            <p:spPr>
              <a:xfrm>
                <a:off x="1105438" y="3500225"/>
                <a:ext cx="1586500" cy="1919200"/>
              </a:xfrm>
              <a:custGeom>
                <a:avLst/>
                <a:gdLst/>
                <a:ahLst/>
                <a:cxnLst/>
                <a:rect l="l" t="t" r="r" b="b"/>
                <a:pathLst>
                  <a:path w="63460" h="76768" extrusionOk="0">
                    <a:moveTo>
                      <a:pt x="13786" y="0"/>
                    </a:moveTo>
                    <a:lnTo>
                      <a:pt x="13786" y="0"/>
                    </a:lnTo>
                    <a:cubicBezTo>
                      <a:pt x="13785" y="0"/>
                      <a:pt x="8974" y="1999"/>
                      <a:pt x="6004" y="1999"/>
                    </a:cubicBezTo>
                    <a:cubicBezTo>
                      <a:pt x="4629" y="1999"/>
                      <a:pt x="3649" y="1571"/>
                      <a:pt x="3724" y="317"/>
                    </a:cubicBezTo>
                    <a:cubicBezTo>
                      <a:pt x="3724" y="238"/>
                      <a:pt x="3724" y="159"/>
                      <a:pt x="3803" y="0"/>
                    </a:cubicBezTo>
                    <a:lnTo>
                      <a:pt x="3803" y="0"/>
                    </a:lnTo>
                    <a:cubicBezTo>
                      <a:pt x="2060" y="2852"/>
                      <a:pt x="1110" y="4991"/>
                      <a:pt x="1268" y="5783"/>
                    </a:cubicBezTo>
                    <a:cubicBezTo>
                      <a:pt x="1453" y="6840"/>
                      <a:pt x="2060" y="7192"/>
                      <a:pt x="2788" y="7192"/>
                    </a:cubicBezTo>
                    <a:cubicBezTo>
                      <a:pt x="4243" y="7192"/>
                      <a:pt x="6180" y="5784"/>
                      <a:pt x="6180" y="5783"/>
                    </a:cubicBezTo>
                    <a:lnTo>
                      <a:pt x="6180" y="5783"/>
                    </a:lnTo>
                    <a:cubicBezTo>
                      <a:pt x="6180" y="5784"/>
                      <a:pt x="1" y="14894"/>
                      <a:pt x="2060" y="17271"/>
                    </a:cubicBezTo>
                    <a:cubicBezTo>
                      <a:pt x="2879" y="18184"/>
                      <a:pt x="3822" y="18459"/>
                      <a:pt x="4662" y="18459"/>
                    </a:cubicBezTo>
                    <a:cubicBezTo>
                      <a:pt x="5936" y="18459"/>
                      <a:pt x="6972" y="17826"/>
                      <a:pt x="6972" y="17826"/>
                    </a:cubicBezTo>
                    <a:cubicBezTo>
                      <a:pt x="6972" y="17826"/>
                      <a:pt x="16242" y="35731"/>
                      <a:pt x="20203" y="39454"/>
                    </a:cubicBezTo>
                    <a:cubicBezTo>
                      <a:pt x="24243" y="43178"/>
                      <a:pt x="21391" y="49199"/>
                      <a:pt x="15608" y="49516"/>
                    </a:cubicBezTo>
                    <a:cubicBezTo>
                      <a:pt x="15608" y="49516"/>
                      <a:pt x="22421" y="72808"/>
                      <a:pt x="26699" y="74551"/>
                    </a:cubicBezTo>
                    <a:cubicBezTo>
                      <a:pt x="29041" y="75487"/>
                      <a:pt x="34220" y="76767"/>
                      <a:pt x="38424" y="76767"/>
                    </a:cubicBezTo>
                    <a:cubicBezTo>
                      <a:pt x="42043" y="76767"/>
                      <a:pt x="44940" y="75819"/>
                      <a:pt x="44683" y="72887"/>
                    </a:cubicBezTo>
                    <a:cubicBezTo>
                      <a:pt x="44231" y="68360"/>
                      <a:pt x="38402" y="67713"/>
                      <a:pt x="35108" y="67713"/>
                    </a:cubicBezTo>
                    <a:cubicBezTo>
                      <a:pt x="33791" y="67713"/>
                      <a:pt x="32879" y="67817"/>
                      <a:pt x="32879" y="67817"/>
                    </a:cubicBezTo>
                    <a:cubicBezTo>
                      <a:pt x="32879" y="67817"/>
                      <a:pt x="31691" y="58627"/>
                      <a:pt x="33433" y="56646"/>
                    </a:cubicBezTo>
                    <a:cubicBezTo>
                      <a:pt x="35097" y="54665"/>
                      <a:pt x="55933" y="55220"/>
                      <a:pt x="59895" y="41752"/>
                    </a:cubicBezTo>
                    <a:cubicBezTo>
                      <a:pt x="59895" y="41752"/>
                      <a:pt x="60608" y="42227"/>
                      <a:pt x="61954" y="42861"/>
                    </a:cubicBezTo>
                    <a:lnTo>
                      <a:pt x="63460" y="29155"/>
                    </a:lnTo>
                    <a:lnTo>
                      <a:pt x="63460" y="29155"/>
                    </a:lnTo>
                    <a:cubicBezTo>
                      <a:pt x="63460" y="29155"/>
                      <a:pt x="63380" y="29472"/>
                      <a:pt x="63222" y="29947"/>
                    </a:cubicBezTo>
                    <a:cubicBezTo>
                      <a:pt x="62106" y="33370"/>
                      <a:pt x="56865" y="46999"/>
                      <a:pt x="46188" y="46999"/>
                    </a:cubicBezTo>
                    <a:cubicBezTo>
                      <a:pt x="45498" y="46999"/>
                      <a:pt x="44785" y="46942"/>
                      <a:pt x="44050" y="46822"/>
                    </a:cubicBezTo>
                    <a:cubicBezTo>
                      <a:pt x="30344" y="44524"/>
                      <a:pt x="15212" y="11805"/>
                      <a:pt x="15212" y="11805"/>
                    </a:cubicBezTo>
                    <a:cubicBezTo>
                      <a:pt x="15212" y="11805"/>
                      <a:pt x="11283" y="15247"/>
                      <a:pt x="8599" y="15247"/>
                    </a:cubicBezTo>
                    <a:cubicBezTo>
                      <a:pt x="7687" y="15247"/>
                      <a:pt x="6919" y="14850"/>
                      <a:pt x="6497" y="13785"/>
                    </a:cubicBezTo>
                    <a:cubicBezTo>
                      <a:pt x="4913" y="9586"/>
                      <a:pt x="13786" y="0"/>
                      <a:pt x="137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665;p86">
                <a:extLst>
                  <a:ext uri="{FF2B5EF4-FFF2-40B4-BE49-F238E27FC236}">
                    <a16:creationId xmlns:a16="http://schemas.microsoft.com/office/drawing/2014/main" id="{8379A038-5E0E-A955-D58F-48CB70F9B97E}"/>
                  </a:ext>
                </a:extLst>
              </p:cNvPr>
              <p:cNvSpPr/>
              <p:nvPr/>
            </p:nvSpPr>
            <p:spPr>
              <a:xfrm>
                <a:off x="1504525" y="4068650"/>
                <a:ext cx="3656250" cy="1392075"/>
              </a:xfrm>
              <a:custGeom>
                <a:avLst/>
                <a:gdLst/>
                <a:ahLst/>
                <a:cxnLst/>
                <a:rect l="l" t="t" r="r" b="b"/>
                <a:pathLst>
                  <a:path w="146250" h="55683" extrusionOk="0">
                    <a:moveTo>
                      <a:pt x="106479" y="0"/>
                    </a:moveTo>
                    <a:cubicBezTo>
                      <a:pt x="106479" y="0"/>
                      <a:pt x="111305" y="7541"/>
                      <a:pt x="108745" y="7541"/>
                    </a:cubicBezTo>
                    <a:cubicBezTo>
                      <a:pt x="108681" y="7541"/>
                      <a:pt x="108612" y="7536"/>
                      <a:pt x="108539" y="7526"/>
                    </a:cubicBezTo>
                    <a:cubicBezTo>
                      <a:pt x="108290" y="7493"/>
                      <a:pt x="108058" y="7478"/>
                      <a:pt x="107840" y="7478"/>
                    </a:cubicBezTo>
                    <a:cubicBezTo>
                      <a:pt x="105492" y="7478"/>
                      <a:pt x="104894" y="9269"/>
                      <a:pt x="104894" y="9269"/>
                    </a:cubicBezTo>
                    <a:cubicBezTo>
                      <a:pt x="104894" y="9269"/>
                      <a:pt x="109806" y="23530"/>
                      <a:pt x="103865" y="25194"/>
                    </a:cubicBezTo>
                    <a:cubicBezTo>
                      <a:pt x="103653" y="25254"/>
                      <a:pt x="103422" y="25282"/>
                      <a:pt x="103172" y="25282"/>
                    </a:cubicBezTo>
                    <a:cubicBezTo>
                      <a:pt x="96489" y="25282"/>
                      <a:pt x="76611" y="4595"/>
                      <a:pt x="76611" y="4595"/>
                    </a:cubicBezTo>
                    <a:cubicBezTo>
                      <a:pt x="76611" y="4595"/>
                      <a:pt x="76611" y="10441"/>
                      <a:pt x="72928" y="10441"/>
                    </a:cubicBezTo>
                    <a:cubicBezTo>
                      <a:pt x="72410" y="10441"/>
                      <a:pt x="71819" y="10325"/>
                      <a:pt x="71145" y="10062"/>
                    </a:cubicBezTo>
                    <a:cubicBezTo>
                      <a:pt x="65680" y="7923"/>
                      <a:pt x="65282" y="6260"/>
                      <a:pt x="65282" y="6259"/>
                    </a:cubicBezTo>
                    <a:lnTo>
                      <a:pt x="65282" y="6259"/>
                    </a:lnTo>
                    <a:cubicBezTo>
                      <a:pt x="65282" y="6261"/>
                      <a:pt x="66246" y="10778"/>
                      <a:pt x="64496" y="10778"/>
                    </a:cubicBezTo>
                    <a:cubicBezTo>
                      <a:pt x="64239" y="10778"/>
                      <a:pt x="63924" y="10681"/>
                      <a:pt x="63539" y="10458"/>
                    </a:cubicBezTo>
                    <a:cubicBezTo>
                      <a:pt x="60608" y="8794"/>
                      <a:pt x="59816" y="4595"/>
                      <a:pt x="59816" y="4595"/>
                    </a:cubicBezTo>
                    <a:cubicBezTo>
                      <a:pt x="59816" y="4595"/>
                      <a:pt x="58435" y="9930"/>
                      <a:pt x="55785" y="9930"/>
                    </a:cubicBezTo>
                    <a:cubicBezTo>
                      <a:pt x="55458" y="9930"/>
                      <a:pt x="55111" y="9848"/>
                      <a:pt x="54745" y="9666"/>
                    </a:cubicBezTo>
                    <a:cubicBezTo>
                      <a:pt x="52448" y="8398"/>
                      <a:pt x="50467" y="6734"/>
                      <a:pt x="48883" y="4674"/>
                    </a:cubicBezTo>
                    <a:cubicBezTo>
                      <a:pt x="48883" y="4674"/>
                      <a:pt x="43301" y="29692"/>
                      <a:pt x="28671" y="29692"/>
                    </a:cubicBezTo>
                    <a:cubicBezTo>
                      <a:pt x="27231" y="29692"/>
                      <a:pt x="25704" y="29450"/>
                      <a:pt x="24085" y="28917"/>
                    </a:cubicBezTo>
                    <a:cubicBezTo>
                      <a:pt x="7844" y="23688"/>
                      <a:pt x="9587" y="17033"/>
                      <a:pt x="10142" y="15766"/>
                    </a:cubicBezTo>
                    <a:lnTo>
                      <a:pt x="10142" y="15766"/>
                    </a:lnTo>
                    <a:cubicBezTo>
                      <a:pt x="9191" y="17826"/>
                      <a:pt x="7923" y="19806"/>
                      <a:pt x="6418" y="21549"/>
                    </a:cubicBezTo>
                    <a:cubicBezTo>
                      <a:pt x="5705" y="24481"/>
                      <a:pt x="3011" y="26620"/>
                      <a:pt x="1" y="26620"/>
                    </a:cubicBezTo>
                    <a:cubicBezTo>
                      <a:pt x="1" y="26620"/>
                      <a:pt x="6735" y="49912"/>
                      <a:pt x="11092" y="51655"/>
                    </a:cubicBezTo>
                    <a:cubicBezTo>
                      <a:pt x="13391" y="52591"/>
                      <a:pt x="18551" y="53871"/>
                      <a:pt x="22746" y="53871"/>
                    </a:cubicBezTo>
                    <a:cubicBezTo>
                      <a:pt x="26357" y="53871"/>
                      <a:pt x="29254" y="52923"/>
                      <a:pt x="28997" y="49991"/>
                    </a:cubicBezTo>
                    <a:cubicBezTo>
                      <a:pt x="28601" y="45464"/>
                      <a:pt x="22789" y="44817"/>
                      <a:pt x="19499" y="44817"/>
                    </a:cubicBezTo>
                    <a:cubicBezTo>
                      <a:pt x="18184" y="44817"/>
                      <a:pt x="17272" y="44921"/>
                      <a:pt x="17272" y="44921"/>
                    </a:cubicBezTo>
                    <a:cubicBezTo>
                      <a:pt x="17272" y="44921"/>
                      <a:pt x="16084" y="35731"/>
                      <a:pt x="17826" y="33750"/>
                    </a:cubicBezTo>
                    <a:cubicBezTo>
                      <a:pt x="19569" y="31690"/>
                      <a:pt x="40326" y="32324"/>
                      <a:pt x="44288" y="18935"/>
                    </a:cubicBezTo>
                    <a:cubicBezTo>
                      <a:pt x="44288" y="18935"/>
                      <a:pt x="54080" y="24701"/>
                      <a:pt x="66450" y="24701"/>
                    </a:cubicBezTo>
                    <a:cubicBezTo>
                      <a:pt x="72363" y="24701"/>
                      <a:pt x="78865" y="23384"/>
                      <a:pt x="85168" y="19489"/>
                    </a:cubicBezTo>
                    <a:cubicBezTo>
                      <a:pt x="85168" y="19489"/>
                      <a:pt x="93803" y="48248"/>
                      <a:pt x="100458" y="52843"/>
                    </a:cubicBezTo>
                    <a:cubicBezTo>
                      <a:pt x="103287" y="54820"/>
                      <a:pt x="107511" y="55683"/>
                      <a:pt x="111385" y="55683"/>
                    </a:cubicBezTo>
                    <a:cubicBezTo>
                      <a:pt x="116515" y="55683"/>
                      <a:pt x="121033" y="54171"/>
                      <a:pt x="120898" y="51734"/>
                    </a:cubicBezTo>
                    <a:cubicBezTo>
                      <a:pt x="120581" y="47377"/>
                      <a:pt x="110519" y="44762"/>
                      <a:pt x="110519" y="44762"/>
                    </a:cubicBezTo>
                    <a:cubicBezTo>
                      <a:pt x="109569" y="44524"/>
                      <a:pt x="107747" y="32720"/>
                      <a:pt x="107826" y="31452"/>
                    </a:cubicBezTo>
                    <a:cubicBezTo>
                      <a:pt x="107934" y="31446"/>
                      <a:pt x="108039" y="31442"/>
                      <a:pt x="108140" y="31442"/>
                    </a:cubicBezTo>
                    <a:cubicBezTo>
                      <a:pt x="111649" y="31442"/>
                      <a:pt x="110696" y="35352"/>
                      <a:pt x="114085" y="35968"/>
                    </a:cubicBezTo>
                    <a:cubicBezTo>
                      <a:pt x="114346" y="36022"/>
                      <a:pt x="114605" y="36047"/>
                      <a:pt x="114861" y="36047"/>
                    </a:cubicBezTo>
                    <a:cubicBezTo>
                      <a:pt x="117239" y="36047"/>
                      <a:pt x="119311" y="33844"/>
                      <a:pt x="120026" y="31769"/>
                    </a:cubicBezTo>
                    <a:lnTo>
                      <a:pt x="120026" y="31769"/>
                    </a:lnTo>
                    <a:cubicBezTo>
                      <a:pt x="119781" y="33424"/>
                      <a:pt x="120058" y="34748"/>
                      <a:pt x="121297" y="34748"/>
                    </a:cubicBezTo>
                    <a:cubicBezTo>
                      <a:pt x="121659" y="34748"/>
                      <a:pt x="122103" y="34635"/>
                      <a:pt x="122641" y="34384"/>
                    </a:cubicBezTo>
                    <a:cubicBezTo>
                      <a:pt x="124305" y="33671"/>
                      <a:pt x="124542" y="31215"/>
                      <a:pt x="125889" y="30185"/>
                    </a:cubicBezTo>
                    <a:lnTo>
                      <a:pt x="125889" y="30185"/>
                    </a:lnTo>
                    <a:cubicBezTo>
                      <a:pt x="125334" y="34384"/>
                      <a:pt x="120898" y="44921"/>
                      <a:pt x="125255" y="48248"/>
                    </a:cubicBezTo>
                    <a:cubicBezTo>
                      <a:pt x="127371" y="49869"/>
                      <a:pt x="133120" y="51515"/>
                      <a:pt x="137951" y="51515"/>
                    </a:cubicBezTo>
                    <a:cubicBezTo>
                      <a:pt x="141622" y="51515"/>
                      <a:pt x="144763" y="50565"/>
                      <a:pt x="145378" y="47931"/>
                    </a:cubicBezTo>
                    <a:cubicBezTo>
                      <a:pt x="146250" y="44208"/>
                      <a:pt x="135871" y="41593"/>
                      <a:pt x="135871" y="41593"/>
                    </a:cubicBezTo>
                    <a:cubicBezTo>
                      <a:pt x="135871" y="41593"/>
                      <a:pt x="139674" y="35493"/>
                      <a:pt x="143477" y="28679"/>
                    </a:cubicBezTo>
                    <a:cubicBezTo>
                      <a:pt x="143002" y="28363"/>
                      <a:pt x="142685" y="27887"/>
                      <a:pt x="142605" y="27253"/>
                    </a:cubicBezTo>
                    <a:cubicBezTo>
                      <a:pt x="142130" y="24322"/>
                      <a:pt x="142526" y="21312"/>
                      <a:pt x="143794" y="18539"/>
                    </a:cubicBezTo>
                    <a:lnTo>
                      <a:pt x="1064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666;p86">
                <a:extLst>
                  <a:ext uri="{FF2B5EF4-FFF2-40B4-BE49-F238E27FC236}">
                    <a16:creationId xmlns:a16="http://schemas.microsoft.com/office/drawing/2014/main" id="{17C193E8-36A6-D9AC-4F2B-2E2C4FCE74A2}"/>
                  </a:ext>
                </a:extLst>
              </p:cNvPr>
              <p:cNvSpPr/>
              <p:nvPr/>
            </p:nvSpPr>
            <p:spPr>
              <a:xfrm>
                <a:off x="1758050" y="4456850"/>
                <a:ext cx="2000" cy="5950"/>
              </a:xfrm>
              <a:custGeom>
                <a:avLst/>
                <a:gdLst/>
                <a:ahLst/>
                <a:cxnLst/>
                <a:rect l="l" t="t" r="r" b="b"/>
                <a:pathLst>
                  <a:path w="80" h="238" extrusionOk="0">
                    <a:moveTo>
                      <a:pt x="80" y="0"/>
                    </a:moveTo>
                    <a:lnTo>
                      <a:pt x="1" y="238"/>
                    </a:lnTo>
                    <a:cubicBezTo>
                      <a:pt x="80" y="79"/>
                      <a:pt x="80" y="0"/>
                      <a:pt x="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667;p86">
                <a:extLst>
                  <a:ext uri="{FF2B5EF4-FFF2-40B4-BE49-F238E27FC236}">
                    <a16:creationId xmlns:a16="http://schemas.microsoft.com/office/drawing/2014/main" id="{DFF851AC-E08F-5FF1-9FBE-DD2F7D9E1A64}"/>
                  </a:ext>
                </a:extLst>
              </p:cNvPr>
              <p:cNvSpPr/>
              <p:nvPr/>
            </p:nvSpPr>
            <p:spPr>
              <a:xfrm>
                <a:off x="1502550" y="4066650"/>
                <a:ext cx="3638425" cy="1393925"/>
              </a:xfrm>
              <a:custGeom>
                <a:avLst/>
                <a:gdLst/>
                <a:ahLst/>
                <a:cxnLst/>
                <a:rect l="l" t="t" r="r" b="b"/>
                <a:pathLst>
                  <a:path w="145537" h="55757" extrusionOk="0">
                    <a:moveTo>
                      <a:pt x="106558" y="1"/>
                    </a:moveTo>
                    <a:cubicBezTo>
                      <a:pt x="106558" y="1"/>
                      <a:pt x="111386" y="7621"/>
                      <a:pt x="108896" y="7621"/>
                    </a:cubicBezTo>
                    <a:cubicBezTo>
                      <a:pt x="108834" y="7621"/>
                      <a:pt x="108768" y="7616"/>
                      <a:pt x="108697" y="7606"/>
                    </a:cubicBezTo>
                    <a:cubicBezTo>
                      <a:pt x="108442" y="7573"/>
                      <a:pt x="108203" y="7558"/>
                      <a:pt x="107980" y="7558"/>
                    </a:cubicBezTo>
                    <a:cubicBezTo>
                      <a:pt x="105571" y="7558"/>
                      <a:pt x="104973" y="9349"/>
                      <a:pt x="104973" y="9349"/>
                    </a:cubicBezTo>
                    <a:cubicBezTo>
                      <a:pt x="104973" y="9349"/>
                      <a:pt x="105211" y="10062"/>
                      <a:pt x="105528" y="11172"/>
                    </a:cubicBezTo>
                    <a:cubicBezTo>
                      <a:pt x="107826" y="14182"/>
                      <a:pt x="109093" y="17826"/>
                      <a:pt x="109252" y="21629"/>
                    </a:cubicBezTo>
                    <a:cubicBezTo>
                      <a:pt x="109252" y="24798"/>
                      <a:pt x="109252" y="28443"/>
                      <a:pt x="109331" y="31691"/>
                    </a:cubicBezTo>
                    <a:cubicBezTo>
                      <a:pt x="111628" y="32325"/>
                      <a:pt x="111311" y="35494"/>
                      <a:pt x="114243" y="36048"/>
                    </a:cubicBezTo>
                    <a:cubicBezTo>
                      <a:pt x="114471" y="36090"/>
                      <a:pt x="114698" y="36109"/>
                      <a:pt x="114924" y="36109"/>
                    </a:cubicBezTo>
                    <a:cubicBezTo>
                      <a:pt x="117286" y="36109"/>
                      <a:pt x="119461" y="33946"/>
                      <a:pt x="120185" y="31849"/>
                    </a:cubicBezTo>
                    <a:lnTo>
                      <a:pt x="120185" y="31849"/>
                    </a:lnTo>
                    <a:cubicBezTo>
                      <a:pt x="119938" y="33454"/>
                      <a:pt x="120220" y="34818"/>
                      <a:pt x="121480" y="34818"/>
                    </a:cubicBezTo>
                    <a:cubicBezTo>
                      <a:pt x="121838" y="34818"/>
                      <a:pt x="122274" y="34709"/>
                      <a:pt x="122799" y="34464"/>
                    </a:cubicBezTo>
                    <a:cubicBezTo>
                      <a:pt x="124067" y="33909"/>
                      <a:pt x="124542" y="32404"/>
                      <a:pt x="125255" y="31215"/>
                    </a:cubicBezTo>
                    <a:lnTo>
                      <a:pt x="125255" y="31215"/>
                    </a:lnTo>
                    <a:cubicBezTo>
                      <a:pt x="124795" y="31550"/>
                      <a:pt x="124358" y="31752"/>
                      <a:pt x="123965" y="31752"/>
                    </a:cubicBezTo>
                    <a:cubicBezTo>
                      <a:pt x="123614" y="31752"/>
                      <a:pt x="123299" y="31590"/>
                      <a:pt x="123037" y="31215"/>
                    </a:cubicBezTo>
                    <a:cubicBezTo>
                      <a:pt x="121056" y="28680"/>
                      <a:pt x="120739" y="20362"/>
                      <a:pt x="120739" y="20362"/>
                    </a:cubicBezTo>
                    <a:cubicBezTo>
                      <a:pt x="120739" y="20362"/>
                      <a:pt x="118617" y="30286"/>
                      <a:pt x="116028" y="30286"/>
                    </a:cubicBezTo>
                    <a:cubicBezTo>
                      <a:pt x="115831" y="30286"/>
                      <a:pt x="115632" y="30229"/>
                      <a:pt x="115431" y="30106"/>
                    </a:cubicBezTo>
                    <a:cubicBezTo>
                      <a:pt x="112658" y="28443"/>
                      <a:pt x="111787" y="18619"/>
                      <a:pt x="113767" y="16955"/>
                    </a:cubicBezTo>
                    <a:cubicBezTo>
                      <a:pt x="114048" y="16719"/>
                      <a:pt x="114450" y="16619"/>
                      <a:pt x="114945" y="16619"/>
                    </a:cubicBezTo>
                    <a:cubicBezTo>
                      <a:pt x="117841" y="16619"/>
                      <a:pt x="123895" y="20059"/>
                      <a:pt x="127128" y="20059"/>
                    </a:cubicBezTo>
                    <a:cubicBezTo>
                      <a:pt x="127247" y="20059"/>
                      <a:pt x="127362" y="20054"/>
                      <a:pt x="127473" y="20045"/>
                    </a:cubicBezTo>
                    <a:cubicBezTo>
                      <a:pt x="129295" y="19966"/>
                      <a:pt x="122641" y="12122"/>
                      <a:pt x="115669" y="4596"/>
                    </a:cubicBezTo>
                    <a:lnTo>
                      <a:pt x="115748" y="4596"/>
                    </a:lnTo>
                    <a:lnTo>
                      <a:pt x="106558" y="1"/>
                    </a:lnTo>
                    <a:close/>
                    <a:moveTo>
                      <a:pt x="109252" y="40643"/>
                    </a:moveTo>
                    <a:cubicBezTo>
                      <a:pt x="107588" y="42069"/>
                      <a:pt x="106003" y="43733"/>
                      <a:pt x="104736" y="45555"/>
                    </a:cubicBezTo>
                    <a:cubicBezTo>
                      <a:pt x="104102" y="46823"/>
                      <a:pt x="104260" y="48328"/>
                      <a:pt x="105132" y="49437"/>
                    </a:cubicBezTo>
                    <a:cubicBezTo>
                      <a:pt x="108063" y="48011"/>
                      <a:pt x="111074" y="46902"/>
                      <a:pt x="114164" y="46031"/>
                    </a:cubicBezTo>
                    <a:cubicBezTo>
                      <a:pt x="112975" y="45555"/>
                      <a:pt x="111787" y="45159"/>
                      <a:pt x="110598" y="44842"/>
                    </a:cubicBezTo>
                    <a:cubicBezTo>
                      <a:pt x="110282" y="44763"/>
                      <a:pt x="109727" y="42941"/>
                      <a:pt x="109252" y="40643"/>
                    </a:cubicBezTo>
                    <a:close/>
                    <a:moveTo>
                      <a:pt x="129058" y="25987"/>
                    </a:moveTo>
                    <a:cubicBezTo>
                      <a:pt x="128107" y="27650"/>
                      <a:pt x="127077" y="29156"/>
                      <a:pt x="125810" y="30582"/>
                    </a:cubicBezTo>
                    <a:cubicBezTo>
                      <a:pt x="125097" y="34939"/>
                      <a:pt x="121056" y="45001"/>
                      <a:pt x="125255" y="48249"/>
                    </a:cubicBezTo>
                    <a:cubicBezTo>
                      <a:pt x="127417" y="49915"/>
                      <a:pt x="133187" y="51556"/>
                      <a:pt x="138028" y="51556"/>
                    </a:cubicBezTo>
                    <a:cubicBezTo>
                      <a:pt x="141703" y="51556"/>
                      <a:pt x="144842" y="50610"/>
                      <a:pt x="145457" y="48011"/>
                    </a:cubicBezTo>
                    <a:cubicBezTo>
                      <a:pt x="145537" y="46902"/>
                      <a:pt x="145061" y="45872"/>
                      <a:pt x="144110" y="45238"/>
                    </a:cubicBezTo>
                    <a:cubicBezTo>
                      <a:pt x="143588" y="46544"/>
                      <a:pt x="142420" y="48173"/>
                      <a:pt x="139586" y="48173"/>
                    </a:cubicBezTo>
                    <a:cubicBezTo>
                      <a:pt x="138981" y="48173"/>
                      <a:pt x="138301" y="48099"/>
                      <a:pt x="137535" y="47932"/>
                    </a:cubicBezTo>
                    <a:cubicBezTo>
                      <a:pt x="132148" y="46664"/>
                      <a:pt x="134762" y="43654"/>
                      <a:pt x="137535" y="42149"/>
                    </a:cubicBezTo>
                    <a:cubicBezTo>
                      <a:pt x="136584" y="41832"/>
                      <a:pt x="135871" y="41673"/>
                      <a:pt x="135871" y="41673"/>
                    </a:cubicBezTo>
                    <a:cubicBezTo>
                      <a:pt x="135871" y="41673"/>
                      <a:pt x="136505" y="40722"/>
                      <a:pt x="137376" y="39217"/>
                    </a:cubicBezTo>
                    <a:lnTo>
                      <a:pt x="137376" y="39217"/>
                    </a:lnTo>
                    <a:cubicBezTo>
                      <a:pt x="135456" y="40110"/>
                      <a:pt x="133535" y="40777"/>
                      <a:pt x="132055" y="40777"/>
                    </a:cubicBezTo>
                    <a:cubicBezTo>
                      <a:pt x="130909" y="40777"/>
                      <a:pt x="130027" y="40378"/>
                      <a:pt x="129612" y="39376"/>
                    </a:cubicBezTo>
                    <a:cubicBezTo>
                      <a:pt x="127315" y="34384"/>
                      <a:pt x="130722" y="29789"/>
                      <a:pt x="130722" y="29789"/>
                    </a:cubicBezTo>
                    <a:lnTo>
                      <a:pt x="129058" y="25987"/>
                    </a:lnTo>
                    <a:close/>
                    <a:moveTo>
                      <a:pt x="48645" y="5943"/>
                    </a:moveTo>
                    <a:cubicBezTo>
                      <a:pt x="47615" y="9904"/>
                      <a:pt x="46189" y="13707"/>
                      <a:pt x="44367" y="17272"/>
                    </a:cubicBezTo>
                    <a:cubicBezTo>
                      <a:pt x="42069" y="22501"/>
                      <a:pt x="38266" y="27650"/>
                      <a:pt x="32166" y="29631"/>
                    </a:cubicBezTo>
                    <a:cubicBezTo>
                      <a:pt x="28317" y="30849"/>
                      <a:pt x="25066" y="31350"/>
                      <a:pt x="22348" y="31350"/>
                    </a:cubicBezTo>
                    <a:cubicBezTo>
                      <a:pt x="15165" y="31350"/>
                      <a:pt x="11717" y="27845"/>
                      <a:pt x="10854" y="24798"/>
                    </a:cubicBezTo>
                    <a:cubicBezTo>
                      <a:pt x="10300" y="22738"/>
                      <a:pt x="9508" y="20599"/>
                      <a:pt x="8715" y="18539"/>
                    </a:cubicBezTo>
                    <a:cubicBezTo>
                      <a:pt x="8002" y="19649"/>
                      <a:pt x="7289" y="20679"/>
                      <a:pt x="6497" y="21629"/>
                    </a:cubicBezTo>
                    <a:cubicBezTo>
                      <a:pt x="5797" y="24586"/>
                      <a:pt x="3187" y="26702"/>
                      <a:pt x="167" y="26702"/>
                    </a:cubicBezTo>
                    <a:cubicBezTo>
                      <a:pt x="112" y="26702"/>
                      <a:pt x="56" y="26701"/>
                      <a:pt x="1" y="26700"/>
                    </a:cubicBezTo>
                    <a:lnTo>
                      <a:pt x="1" y="26700"/>
                    </a:lnTo>
                    <a:cubicBezTo>
                      <a:pt x="1" y="26700"/>
                      <a:pt x="6735" y="49992"/>
                      <a:pt x="11092" y="51735"/>
                    </a:cubicBezTo>
                    <a:cubicBezTo>
                      <a:pt x="13391" y="52671"/>
                      <a:pt x="18550" y="53951"/>
                      <a:pt x="22746" y="53951"/>
                    </a:cubicBezTo>
                    <a:cubicBezTo>
                      <a:pt x="26357" y="53951"/>
                      <a:pt x="29253" y="53003"/>
                      <a:pt x="28997" y="50071"/>
                    </a:cubicBezTo>
                    <a:cubicBezTo>
                      <a:pt x="28918" y="48645"/>
                      <a:pt x="28205" y="47377"/>
                      <a:pt x="27016" y="46664"/>
                    </a:cubicBezTo>
                    <a:cubicBezTo>
                      <a:pt x="25749" y="49120"/>
                      <a:pt x="23214" y="50626"/>
                      <a:pt x="20441" y="50705"/>
                    </a:cubicBezTo>
                    <a:cubicBezTo>
                      <a:pt x="16321" y="50626"/>
                      <a:pt x="17113" y="46823"/>
                      <a:pt x="19094" y="44921"/>
                    </a:cubicBezTo>
                    <a:cubicBezTo>
                      <a:pt x="17985" y="44921"/>
                      <a:pt x="17272" y="45001"/>
                      <a:pt x="17272" y="45001"/>
                    </a:cubicBezTo>
                    <a:cubicBezTo>
                      <a:pt x="17272" y="45001"/>
                      <a:pt x="17113" y="43812"/>
                      <a:pt x="17034" y="42149"/>
                    </a:cubicBezTo>
                    <a:cubicBezTo>
                      <a:pt x="15872" y="43020"/>
                      <a:pt x="14710" y="43655"/>
                      <a:pt x="13819" y="43655"/>
                    </a:cubicBezTo>
                    <a:cubicBezTo>
                      <a:pt x="13252" y="43655"/>
                      <a:pt x="12795" y="43398"/>
                      <a:pt x="12518" y="42782"/>
                    </a:cubicBezTo>
                    <a:cubicBezTo>
                      <a:pt x="10996" y="39448"/>
                      <a:pt x="12790" y="35384"/>
                      <a:pt x="15654" y="35384"/>
                    </a:cubicBezTo>
                    <a:cubicBezTo>
                      <a:pt x="15921" y="35384"/>
                      <a:pt x="16196" y="35419"/>
                      <a:pt x="16479" y="35494"/>
                    </a:cubicBezTo>
                    <a:cubicBezTo>
                      <a:pt x="16717" y="35573"/>
                      <a:pt x="16955" y="35573"/>
                      <a:pt x="17192" y="35652"/>
                    </a:cubicBezTo>
                    <a:cubicBezTo>
                      <a:pt x="17272" y="34939"/>
                      <a:pt x="17509" y="34305"/>
                      <a:pt x="17905" y="33830"/>
                    </a:cubicBezTo>
                    <a:cubicBezTo>
                      <a:pt x="19569" y="31849"/>
                      <a:pt x="40405" y="32404"/>
                      <a:pt x="44367" y="18936"/>
                    </a:cubicBezTo>
                    <a:cubicBezTo>
                      <a:pt x="44367" y="18936"/>
                      <a:pt x="54159" y="24702"/>
                      <a:pt x="66529" y="24702"/>
                    </a:cubicBezTo>
                    <a:cubicBezTo>
                      <a:pt x="72442" y="24702"/>
                      <a:pt x="78944" y="23385"/>
                      <a:pt x="85247" y="19490"/>
                    </a:cubicBezTo>
                    <a:cubicBezTo>
                      <a:pt x="85247" y="19490"/>
                      <a:pt x="93882" y="48328"/>
                      <a:pt x="100537" y="52923"/>
                    </a:cubicBezTo>
                    <a:cubicBezTo>
                      <a:pt x="103390" y="54893"/>
                      <a:pt x="107598" y="55756"/>
                      <a:pt x="111455" y="55756"/>
                    </a:cubicBezTo>
                    <a:cubicBezTo>
                      <a:pt x="116595" y="55756"/>
                      <a:pt x="121113" y="54224"/>
                      <a:pt x="120977" y="51735"/>
                    </a:cubicBezTo>
                    <a:cubicBezTo>
                      <a:pt x="120739" y="50546"/>
                      <a:pt x="120105" y="49437"/>
                      <a:pt x="119075" y="48724"/>
                    </a:cubicBezTo>
                    <a:cubicBezTo>
                      <a:pt x="117434" y="50776"/>
                      <a:pt x="113367" y="53061"/>
                      <a:pt x="108983" y="53061"/>
                    </a:cubicBezTo>
                    <a:cubicBezTo>
                      <a:pt x="106597" y="53061"/>
                      <a:pt x="104117" y="52385"/>
                      <a:pt x="101884" y="50626"/>
                    </a:cubicBezTo>
                    <a:cubicBezTo>
                      <a:pt x="93486" y="43891"/>
                      <a:pt x="87623" y="21154"/>
                      <a:pt x="85405" y="16955"/>
                    </a:cubicBezTo>
                    <a:cubicBezTo>
                      <a:pt x="83108" y="12756"/>
                      <a:pt x="77007" y="6894"/>
                      <a:pt x="77007" y="6893"/>
                    </a:cubicBezTo>
                    <a:lnTo>
                      <a:pt x="77007" y="6893"/>
                    </a:lnTo>
                    <a:cubicBezTo>
                      <a:pt x="77007" y="6894"/>
                      <a:pt x="78858" y="18387"/>
                      <a:pt x="71143" y="18387"/>
                    </a:cubicBezTo>
                    <a:cubicBezTo>
                      <a:pt x="71040" y="18387"/>
                      <a:pt x="70935" y="18385"/>
                      <a:pt x="70828" y="18381"/>
                    </a:cubicBezTo>
                    <a:cubicBezTo>
                      <a:pt x="62667" y="18143"/>
                      <a:pt x="52606" y="16717"/>
                      <a:pt x="51497" y="13628"/>
                    </a:cubicBezTo>
                    <a:cubicBezTo>
                      <a:pt x="50784" y="11647"/>
                      <a:pt x="49516" y="8240"/>
                      <a:pt x="48645" y="594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668;p86">
                <a:extLst>
                  <a:ext uri="{FF2B5EF4-FFF2-40B4-BE49-F238E27FC236}">
                    <a16:creationId xmlns:a16="http://schemas.microsoft.com/office/drawing/2014/main" id="{5212766C-64DB-27B8-247B-E6ED5A7FB0FC}"/>
                  </a:ext>
                </a:extLst>
              </p:cNvPr>
              <p:cNvSpPr/>
              <p:nvPr/>
            </p:nvSpPr>
            <p:spPr>
              <a:xfrm>
                <a:off x="4269475" y="5222325"/>
                <a:ext cx="166400" cy="181250"/>
              </a:xfrm>
              <a:custGeom>
                <a:avLst/>
                <a:gdLst/>
                <a:ahLst/>
                <a:cxnLst/>
                <a:rect l="l" t="t" r="r" b="b"/>
                <a:pathLst>
                  <a:path w="6656" h="7250" extrusionOk="0">
                    <a:moveTo>
                      <a:pt x="1110" y="0"/>
                    </a:moveTo>
                    <a:cubicBezTo>
                      <a:pt x="733" y="0"/>
                      <a:pt x="357" y="40"/>
                      <a:pt x="0" y="119"/>
                    </a:cubicBezTo>
                    <a:lnTo>
                      <a:pt x="238" y="199"/>
                    </a:lnTo>
                    <a:cubicBezTo>
                      <a:pt x="476" y="278"/>
                      <a:pt x="713" y="357"/>
                      <a:pt x="1030" y="436"/>
                    </a:cubicBezTo>
                    <a:cubicBezTo>
                      <a:pt x="1743" y="753"/>
                      <a:pt x="2456" y="1149"/>
                      <a:pt x="3090" y="1704"/>
                    </a:cubicBezTo>
                    <a:cubicBezTo>
                      <a:pt x="3882" y="2417"/>
                      <a:pt x="4516" y="3288"/>
                      <a:pt x="4992" y="4160"/>
                    </a:cubicBezTo>
                    <a:cubicBezTo>
                      <a:pt x="5546" y="5110"/>
                      <a:pt x="5942" y="6140"/>
                      <a:pt x="6418" y="7250"/>
                    </a:cubicBezTo>
                    <a:cubicBezTo>
                      <a:pt x="6497" y="6933"/>
                      <a:pt x="6576" y="6616"/>
                      <a:pt x="6576" y="6378"/>
                    </a:cubicBezTo>
                    <a:cubicBezTo>
                      <a:pt x="6655" y="5507"/>
                      <a:pt x="6576" y="4714"/>
                      <a:pt x="6259" y="3922"/>
                    </a:cubicBezTo>
                    <a:cubicBezTo>
                      <a:pt x="5942" y="2734"/>
                      <a:pt x="5150" y="1704"/>
                      <a:pt x="4199" y="991"/>
                    </a:cubicBezTo>
                    <a:cubicBezTo>
                      <a:pt x="3566" y="515"/>
                      <a:pt x="2932" y="199"/>
                      <a:pt x="2219" y="119"/>
                    </a:cubicBezTo>
                    <a:cubicBezTo>
                      <a:pt x="1862" y="40"/>
                      <a:pt x="1486" y="0"/>
                      <a:pt x="111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669;p86">
                <a:extLst>
                  <a:ext uri="{FF2B5EF4-FFF2-40B4-BE49-F238E27FC236}">
                    <a16:creationId xmlns:a16="http://schemas.microsoft.com/office/drawing/2014/main" id="{A30E117A-8FA0-4F31-019F-C723BE1F1079}"/>
                  </a:ext>
                </a:extLst>
              </p:cNvPr>
              <p:cNvSpPr/>
              <p:nvPr/>
            </p:nvSpPr>
            <p:spPr>
              <a:xfrm>
                <a:off x="4154600" y="5303775"/>
                <a:ext cx="184225" cy="161225"/>
              </a:xfrm>
              <a:custGeom>
                <a:avLst/>
                <a:gdLst/>
                <a:ahLst/>
                <a:cxnLst/>
                <a:rect l="l" t="t" r="r" b="b"/>
                <a:pathLst>
                  <a:path w="7369" h="6449" extrusionOk="0">
                    <a:moveTo>
                      <a:pt x="1598" y="0"/>
                    </a:moveTo>
                    <a:cubicBezTo>
                      <a:pt x="1045" y="0"/>
                      <a:pt x="523" y="74"/>
                      <a:pt x="1" y="190"/>
                    </a:cubicBezTo>
                    <a:lnTo>
                      <a:pt x="318" y="269"/>
                    </a:lnTo>
                    <a:cubicBezTo>
                      <a:pt x="555" y="348"/>
                      <a:pt x="793" y="428"/>
                      <a:pt x="1031" y="507"/>
                    </a:cubicBezTo>
                    <a:cubicBezTo>
                      <a:pt x="1823" y="744"/>
                      <a:pt x="2536" y="1141"/>
                      <a:pt x="3170" y="1616"/>
                    </a:cubicBezTo>
                    <a:cubicBezTo>
                      <a:pt x="4041" y="2171"/>
                      <a:pt x="4754" y="2884"/>
                      <a:pt x="5467" y="3676"/>
                    </a:cubicBezTo>
                    <a:cubicBezTo>
                      <a:pt x="6101" y="4547"/>
                      <a:pt x="6735" y="5498"/>
                      <a:pt x="7369" y="6449"/>
                    </a:cubicBezTo>
                    <a:lnTo>
                      <a:pt x="7369" y="6211"/>
                    </a:lnTo>
                    <a:cubicBezTo>
                      <a:pt x="7369" y="5973"/>
                      <a:pt x="7369" y="5736"/>
                      <a:pt x="7369" y="5577"/>
                    </a:cubicBezTo>
                    <a:cubicBezTo>
                      <a:pt x="7289" y="4785"/>
                      <a:pt x="7052" y="3993"/>
                      <a:pt x="6655" y="3280"/>
                    </a:cubicBezTo>
                    <a:cubicBezTo>
                      <a:pt x="5784" y="1537"/>
                      <a:pt x="4120" y="348"/>
                      <a:pt x="2219" y="31"/>
                    </a:cubicBezTo>
                    <a:cubicBezTo>
                      <a:pt x="2007" y="10"/>
                      <a:pt x="1800" y="0"/>
                      <a:pt x="1598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670;p86">
                <a:extLst>
                  <a:ext uri="{FF2B5EF4-FFF2-40B4-BE49-F238E27FC236}">
                    <a16:creationId xmlns:a16="http://schemas.microsoft.com/office/drawing/2014/main" id="{2650E262-B4FD-E4B8-0C5B-775FC4680C32}"/>
                  </a:ext>
                </a:extLst>
              </p:cNvPr>
              <p:cNvSpPr/>
              <p:nvPr/>
            </p:nvSpPr>
            <p:spPr>
              <a:xfrm>
                <a:off x="4115000" y="5195625"/>
                <a:ext cx="176300" cy="122800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4912" extrusionOk="0">
                    <a:moveTo>
                      <a:pt x="5467" y="0"/>
                    </a:moveTo>
                    <a:cubicBezTo>
                      <a:pt x="5071" y="0"/>
                      <a:pt x="4674" y="0"/>
                      <a:pt x="4278" y="159"/>
                    </a:cubicBezTo>
                    <a:cubicBezTo>
                      <a:pt x="3328" y="396"/>
                      <a:pt x="2377" y="951"/>
                      <a:pt x="1664" y="1743"/>
                    </a:cubicBezTo>
                    <a:cubicBezTo>
                      <a:pt x="872" y="2614"/>
                      <a:pt x="238" y="3724"/>
                      <a:pt x="0" y="4912"/>
                    </a:cubicBezTo>
                    <a:cubicBezTo>
                      <a:pt x="0" y="4912"/>
                      <a:pt x="317" y="4674"/>
                      <a:pt x="713" y="4278"/>
                    </a:cubicBezTo>
                    <a:cubicBezTo>
                      <a:pt x="872" y="4041"/>
                      <a:pt x="1188" y="3803"/>
                      <a:pt x="1426" y="3644"/>
                    </a:cubicBezTo>
                    <a:cubicBezTo>
                      <a:pt x="1664" y="3328"/>
                      <a:pt x="1981" y="3090"/>
                      <a:pt x="2298" y="2852"/>
                    </a:cubicBezTo>
                    <a:cubicBezTo>
                      <a:pt x="3803" y="1822"/>
                      <a:pt x="5387" y="872"/>
                      <a:pt x="7051" y="79"/>
                    </a:cubicBezTo>
                    <a:cubicBezTo>
                      <a:pt x="6813" y="0"/>
                      <a:pt x="6576" y="0"/>
                      <a:pt x="6338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671;p86">
                <a:extLst>
                  <a:ext uri="{FF2B5EF4-FFF2-40B4-BE49-F238E27FC236}">
                    <a16:creationId xmlns:a16="http://schemas.microsoft.com/office/drawing/2014/main" id="{3572AC26-405C-569E-6DF4-F80824FA22F3}"/>
                  </a:ext>
                </a:extLst>
              </p:cNvPr>
              <p:cNvSpPr/>
              <p:nvPr/>
            </p:nvSpPr>
            <p:spPr>
              <a:xfrm>
                <a:off x="4115000" y="4278575"/>
                <a:ext cx="132725" cy="869525"/>
              </a:xfrm>
              <a:custGeom>
                <a:avLst/>
                <a:gdLst/>
                <a:ahLst/>
                <a:cxnLst/>
                <a:rect l="l" t="t" r="r" b="b"/>
                <a:pathLst>
                  <a:path w="5309" h="34781" extrusionOk="0">
                    <a:moveTo>
                      <a:pt x="0" y="1"/>
                    </a:moveTo>
                    <a:lnTo>
                      <a:pt x="396" y="872"/>
                    </a:lnTo>
                    <a:lnTo>
                      <a:pt x="951" y="1823"/>
                    </a:lnTo>
                    <a:cubicBezTo>
                      <a:pt x="1188" y="2219"/>
                      <a:pt x="1268" y="2695"/>
                      <a:pt x="1505" y="3249"/>
                    </a:cubicBezTo>
                    <a:cubicBezTo>
                      <a:pt x="2535" y="6022"/>
                      <a:pt x="3169" y="8953"/>
                      <a:pt x="3328" y="11885"/>
                    </a:cubicBezTo>
                    <a:cubicBezTo>
                      <a:pt x="3565" y="15450"/>
                      <a:pt x="3328" y="19411"/>
                      <a:pt x="3407" y="23451"/>
                    </a:cubicBezTo>
                    <a:cubicBezTo>
                      <a:pt x="3407" y="27334"/>
                      <a:pt x="4041" y="31136"/>
                      <a:pt x="5308" y="34781"/>
                    </a:cubicBezTo>
                    <a:cubicBezTo>
                      <a:pt x="5308" y="34781"/>
                      <a:pt x="5308" y="34543"/>
                      <a:pt x="5150" y="34068"/>
                    </a:cubicBezTo>
                    <a:cubicBezTo>
                      <a:pt x="5071" y="33592"/>
                      <a:pt x="4991" y="32958"/>
                      <a:pt x="4912" y="32087"/>
                    </a:cubicBezTo>
                    <a:cubicBezTo>
                      <a:pt x="4754" y="29552"/>
                      <a:pt x="4674" y="27017"/>
                      <a:pt x="4754" y="24481"/>
                    </a:cubicBezTo>
                    <a:cubicBezTo>
                      <a:pt x="4754" y="21312"/>
                      <a:pt x="5071" y="17430"/>
                      <a:pt x="4754" y="13152"/>
                    </a:cubicBezTo>
                    <a:cubicBezTo>
                      <a:pt x="4595" y="10855"/>
                      <a:pt x="4120" y="8636"/>
                      <a:pt x="3407" y="6418"/>
                    </a:cubicBezTo>
                    <a:cubicBezTo>
                      <a:pt x="2615" y="4121"/>
                      <a:pt x="1505" y="1982"/>
                      <a:pt x="0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672;p86">
                <a:extLst>
                  <a:ext uri="{FF2B5EF4-FFF2-40B4-BE49-F238E27FC236}">
                    <a16:creationId xmlns:a16="http://schemas.microsoft.com/office/drawing/2014/main" id="{0AA70280-8AC1-7532-0C01-E42B35D6DF8C}"/>
                  </a:ext>
                </a:extLst>
              </p:cNvPr>
              <p:cNvSpPr/>
              <p:nvPr/>
            </p:nvSpPr>
            <p:spPr>
              <a:xfrm>
                <a:off x="3419800" y="4215200"/>
                <a:ext cx="267400" cy="534800"/>
              </a:xfrm>
              <a:custGeom>
                <a:avLst/>
                <a:gdLst/>
                <a:ahLst/>
                <a:cxnLst/>
                <a:rect l="l" t="t" r="r" b="b"/>
                <a:pathLst>
                  <a:path w="10696" h="21392" extrusionOk="0">
                    <a:moveTo>
                      <a:pt x="0" y="1"/>
                    </a:moveTo>
                    <a:lnTo>
                      <a:pt x="1109" y="2140"/>
                    </a:lnTo>
                    <a:lnTo>
                      <a:pt x="3961" y="7527"/>
                    </a:lnTo>
                    <a:cubicBezTo>
                      <a:pt x="6259" y="11726"/>
                      <a:pt x="8794" y="17034"/>
                      <a:pt x="10696" y="21391"/>
                    </a:cubicBezTo>
                    <a:cubicBezTo>
                      <a:pt x="10696" y="21391"/>
                      <a:pt x="10616" y="20678"/>
                      <a:pt x="10379" y="19490"/>
                    </a:cubicBezTo>
                    <a:cubicBezTo>
                      <a:pt x="10299" y="19173"/>
                      <a:pt x="10220" y="18856"/>
                      <a:pt x="10220" y="18539"/>
                    </a:cubicBezTo>
                    <a:cubicBezTo>
                      <a:pt x="10141" y="18143"/>
                      <a:pt x="9983" y="17747"/>
                      <a:pt x="9824" y="17351"/>
                    </a:cubicBezTo>
                    <a:cubicBezTo>
                      <a:pt x="9586" y="16400"/>
                      <a:pt x="9270" y="15450"/>
                      <a:pt x="8953" y="14578"/>
                    </a:cubicBezTo>
                    <a:lnTo>
                      <a:pt x="8319" y="12914"/>
                    </a:lnTo>
                    <a:cubicBezTo>
                      <a:pt x="8081" y="12360"/>
                      <a:pt x="7764" y="11805"/>
                      <a:pt x="7527" y="11251"/>
                    </a:cubicBezTo>
                    <a:cubicBezTo>
                      <a:pt x="6972" y="10062"/>
                      <a:pt x="6259" y="8874"/>
                      <a:pt x="5546" y="7686"/>
                    </a:cubicBezTo>
                    <a:cubicBezTo>
                      <a:pt x="3882" y="4992"/>
                      <a:pt x="1981" y="2457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673;p86">
                <a:extLst>
                  <a:ext uri="{FF2B5EF4-FFF2-40B4-BE49-F238E27FC236}">
                    <a16:creationId xmlns:a16="http://schemas.microsoft.com/office/drawing/2014/main" id="{221BB905-4041-6E37-3965-F83C8C9CF9FC}"/>
                  </a:ext>
                </a:extLst>
              </p:cNvPr>
              <p:cNvSpPr/>
              <p:nvPr/>
            </p:nvSpPr>
            <p:spPr>
              <a:xfrm>
                <a:off x="4715125" y="4635100"/>
                <a:ext cx="188175" cy="183025"/>
              </a:xfrm>
              <a:custGeom>
                <a:avLst/>
                <a:gdLst/>
                <a:ahLst/>
                <a:cxnLst/>
                <a:rect l="l" t="t" r="r" b="b"/>
                <a:pathLst>
                  <a:path w="7527" h="7321" extrusionOk="0">
                    <a:moveTo>
                      <a:pt x="1030" y="0"/>
                    </a:moveTo>
                    <a:lnTo>
                      <a:pt x="792" y="397"/>
                    </a:lnTo>
                    <a:cubicBezTo>
                      <a:pt x="634" y="793"/>
                      <a:pt x="476" y="1189"/>
                      <a:pt x="317" y="1664"/>
                    </a:cubicBezTo>
                    <a:cubicBezTo>
                      <a:pt x="159" y="2298"/>
                      <a:pt x="0" y="2932"/>
                      <a:pt x="0" y="3645"/>
                    </a:cubicBezTo>
                    <a:cubicBezTo>
                      <a:pt x="0" y="4516"/>
                      <a:pt x="317" y="5467"/>
                      <a:pt x="951" y="6180"/>
                    </a:cubicBezTo>
                    <a:cubicBezTo>
                      <a:pt x="1268" y="6576"/>
                      <a:pt x="1743" y="6893"/>
                      <a:pt x="2219" y="7131"/>
                    </a:cubicBezTo>
                    <a:cubicBezTo>
                      <a:pt x="2624" y="7247"/>
                      <a:pt x="3030" y="7320"/>
                      <a:pt x="3436" y="7320"/>
                    </a:cubicBezTo>
                    <a:cubicBezTo>
                      <a:pt x="3585" y="7320"/>
                      <a:pt x="3734" y="7310"/>
                      <a:pt x="3882" y="7289"/>
                    </a:cubicBezTo>
                    <a:cubicBezTo>
                      <a:pt x="5071" y="7210"/>
                      <a:pt x="6101" y="6576"/>
                      <a:pt x="6734" y="5625"/>
                    </a:cubicBezTo>
                    <a:cubicBezTo>
                      <a:pt x="7289" y="4675"/>
                      <a:pt x="7527" y="3645"/>
                      <a:pt x="7368" y="2615"/>
                    </a:cubicBezTo>
                    <a:cubicBezTo>
                      <a:pt x="7289" y="1664"/>
                      <a:pt x="6972" y="793"/>
                      <a:pt x="6417" y="80"/>
                    </a:cubicBezTo>
                    <a:lnTo>
                      <a:pt x="6417" y="397"/>
                    </a:lnTo>
                    <a:cubicBezTo>
                      <a:pt x="6497" y="713"/>
                      <a:pt x="6497" y="1030"/>
                      <a:pt x="6576" y="1347"/>
                    </a:cubicBezTo>
                    <a:cubicBezTo>
                      <a:pt x="6655" y="2456"/>
                      <a:pt x="6417" y="3566"/>
                      <a:pt x="5942" y="4516"/>
                    </a:cubicBezTo>
                    <a:cubicBezTo>
                      <a:pt x="5546" y="5071"/>
                      <a:pt x="4991" y="5546"/>
                      <a:pt x="4358" y="5784"/>
                    </a:cubicBezTo>
                    <a:cubicBezTo>
                      <a:pt x="4046" y="5888"/>
                      <a:pt x="3720" y="5946"/>
                      <a:pt x="3398" y="5946"/>
                    </a:cubicBezTo>
                    <a:cubicBezTo>
                      <a:pt x="2983" y="5946"/>
                      <a:pt x="2576" y="5849"/>
                      <a:pt x="2219" y="5625"/>
                    </a:cubicBezTo>
                    <a:cubicBezTo>
                      <a:pt x="1505" y="5071"/>
                      <a:pt x="951" y="4279"/>
                      <a:pt x="872" y="3407"/>
                    </a:cubicBezTo>
                    <a:cubicBezTo>
                      <a:pt x="713" y="2219"/>
                      <a:pt x="792" y="1110"/>
                      <a:pt x="10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674;p86">
                <a:extLst>
                  <a:ext uri="{FF2B5EF4-FFF2-40B4-BE49-F238E27FC236}">
                    <a16:creationId xmlns:a16="http://schemas.microsoft.com/office/drawing/2014/main" id="{DD40B711-C004-E2AA-4390-FF2C5FE8F5CA}"/>
                  </a:ext>
                </a:extLst>
              </p:cNvPr>
              <p:cNvSpPr/>
              <p:nvPr/>
            </p:nvSpPr>
            <p:spPr>
              <a:xfrm>
                <a:off x="4974575" y="5172650"/>
                <a:ext cx="142625" cy="143800"/>
              </a:xfrm>
              <a:custGeom>
                <a:avLst/>
                <a:gdLst/>
                <a:ahLst/>
                <a:cxnLst/>
                <a:rect l="l" t="t" r="r" b="b"/>
                <a:pathLst>
                  <a:path w="5705" h="5752" extrusionOk="0">
                    <a:moveTo>
                      <a:pt x="1612" y="1"/>
                    </a:moveTo>
                    <a:cubicBezTo>
                      <a:pt x="1071" y="1"/>
                      <a:pt x="521" y="122"/>
                      <a:pt x="1" y="364"/>
                    </a:cubicBezTo>
                    <a:lnTo>
                      <a:pt x="238" y="364"/>
                    </a:lnTo>
                    <a:cubicBezTo>
                      <a:pt x="476" y="364"/>
                      <a:pt x="634" y="444"/>
                      <a:pt x="872" y="523"/>
                    </a:cubicBezTo>
                    <a:cubicBezTo>
                      <a:pt x="1506" y="681"/>
                      <a:pt x="2060" y="998"/>
                      <a:pt x="2536" y="1474"/>
                    </a:cubicBezTo>
                    <a:cubicBezTo>
                      <a:pt x="3170" y="2028"/>
                      <a:pt x="3724" y="2662"/>
                      <a:pt x="4120" y="3375"/>
                    </a:cubicBezTo>
                    <a:cubicBezTo>
                      <a:pt x="4596" y="4167"/>
                      <a:pt x="5071" y="5039"/>
                      <a:pt x="5626" y="5752"/>
                    </a:cubicBezTo>
                    <a:cubicBezTo>
                      <a:pt x="5626" y="5514"/>
                      <a:pt x="5705" y="5276"/>
                      <a:pt x="5705" y="5039"/>
                    </a:cubicBezTo>
                    <a:cubicBezTo>
                      <a:pt x="5705" y="4405"/>
                      <a:pt x="5626" y="3692"/>
                      <a:pt x="5388" y="3058"/>
                    </a:cubicBezTo>
                    <a:cubicBezTo>
                      <a:pt x="5071" y="2107"/>
                      <a:pt x="4437" y="1236"/>
                      <a:pt x="3566" y="602"/>
                    </a:cubicBezTo>
                    <a:cubicBezTo>
                      <a:pt x="2986" y="201"/>
                      <a:pt x="2307" y="1"/>
                      <a:pt x="1612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675;p86">
                <a:extLst>
                  <a:ext uri="{FF2B5EF4-FFF2-40B4-BE49-F238E27FC236}">
                    <a16:creationId xmlns:a16="http://schemas.microsoft.com/office/drawing/2014/main" id="{7E9B9D19-9A56-3BE5-F4D3-B5AA37886BA8}"/>
                  </a:ext>
                </a:extLst>
              </p:cNvPr>
              <p:cNvSpPr/>
              <p:nvPr/>
            </p:nvSpPr>
            <p:spPr>
              <a:xfrm>
                <a:off x="4879500" y="5239700"/>
                <a:ext cx="136700" cy="130225"/>
              </a:xfrm>
              <a:custGeom>
                <a:avLst/>
                <a:gdLst/>
                <a:ahLst/>
                <a:cxnLst/>
                <a:rect l="l" t="t" r="r" b="b"/>
                <a:pathLst>
                  <a:path w="5468" h="5745" extrusionOk="0">
                    <a:moveTo>
                      <a:pt x="1539" y="0"/>
                    </a:moveTo>
                    <a:cubicBezTo>
                      <a:pt x="1028" y="0"/>
                      <a:pt x="507" y="121"/>
                      <a:pt x="1" y="358"/>
                    </a:cubicBezTo>
                    <a:cubicBezTo>
                      <a:pt x="318" y="358"/>
                      <a:pt x="555" y="437"/>
                      <a:pt x="872" y="516"/>
                    </a:cubicBezTo>
                    <a:cubicBezTo>
                      <a:pt x="1427" y="754"/>
                      <a:pt x="1981" y="1071"/>
                      <a:pt x="2457" y="1546"/>
                    </a:cubicBezTo>
                    <a:cubicBezTo>
                      <a:pt x="3011" y="2101"/>
                      <a:pt x="3487" y="2734"/>
                      <a:pt x="3883" y="3368"/>
                    </a:cubicBezTo>
                    <a:cubicBezTo>
                      <a:pt x="4358" y="4160"/>
                      <a:pt x="4754" y="4953"/>
                      <a:pt x="5230" y="5745"/>
                    </a:cubicBezTo>
                    <a:cubicBezTo>
                      <a:pt x="5309" y="5507"/>
                      <a:pt x="5309" y="5270"/>
                      <a:pt x="5388" y="5032"/>
                    </a:cubicBezTo>
                    <a:cubicBezTo>
                      <a:pt x="5467" y="4398"/>
                      <a:pt x="5388" y="3685"/>
                      <a:pt x="5230" y="3051"/>
                    </a:cubicBezTo>
                    <a:cubicBezTo>
                      <a:pt x="4913" y="2101"/>
                      <a:pt x="4279" y="1229"/>
                      <a:pt x="3487" y="674"/>
                    </a:cubicBezTo>
                    <a:cubicBezTo>
                      <a:pt x="2896" y="220"/>
                      <a:pt x="2226" y="0"/>
                      <a:pt x="1539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676;p86">
                <a:extLst>
                  <a:ext uri="{FF2B5EF4-FFF2-40B4-BE49-F238E27FC236}">
                    <a16:creationId xmlns:a16="http://schemas.microsoft.com/office/drawing/2014/main" id="{1ACB625A-49F4-3EF4-B031-FE67F0216E16}"/>
                  </a:ext>
                </a:extLst>
              </p:cNvPr>
              <p:cNvSpPr/>
              <p:nvPr/>
            </p:nvSpPr>
            <p:spPr>
              <a:xfrm>
                <a:off x="4780475" y="5093900"/>
                <a:ext cx="144625" cy="119575"/>
              </a:xfrm>
              <a:custGeom>
                <a:avLst/>
                <a:gdLst/>
                <a:ahLst/>
                <a:cxnLst/>
                <a:rect l="l" t="t" r="r" b="b"/>
                <a:pathLst>
                  <a:path w="5785" h="4783" extrusionOk="0">
                    <a:moveTo>
                      <a:pt x="3765" y="1"/>
                    </a:moveTo>
                    <a:cubicBezTo>
                      <a:pt x="3617" y="1"/>
                      <a:pt x="3471" y="11"/>
                      <a:pt x="3328" y="29"/>
                    </a:cubicBezTo>
                    <a:cubicBezTo>
                      <a:pt x="2298" y="187"/>
                      <a:pt x="1427" y="742"/>
                      <a:pt x="872" y="1613"/>
                    </a:cubicBezTo>
                    <a:cubicBezTo>
                      <a:pt x="238" y="2485"/>
                      <a:pt x="1" y="3673"/>
                      <a:pt x="238" y="4782"/>
                    </a:cubicBezTo>
                    <a:lnTo>
                      <a:pt x="397" y="4624"/>
                    </a:lnTo>
                    <a:cubicBezTo>
                      <a:pt x="476" y="4465"/>
                      <a:pt x="476" y="4307"/>
                      <a:pt x="634" y="4069"/>
                    </a:cubicBezTo>
                    <a:cubicBezTo>
                      <a:pt x="951" y="3514"/>
                      <a:pt x="1268" y="3039"/>
                      <a:pt x="1744" y="2564"/>
                    </a:cubicBezTo>
                    <a:cubicBezTo>
                      <a:pt x="2219" y="2088"/>
                      <a:pt x="2773" y="1613"/>
                      <a:pt x="3407" y="1375"/>
                    </a:cubicBezTo>
                    <a:cubicBezTo>
                      <a:pt x="4001" y="1045"/>
                      <a:pt x="4651" y="880"/>
                      <a:pt x="5355" y="880"/>
                    </a:cubicBezTo>
                    <a:cubicBezTo>
                      <a:pt x="5496" y="880"/>
                      <a:pt x="5639" y="887"/>
                      <a:pt x="5784" y="900"/>
                    </a:cubicBezTo>
                    <a:lnTo>
                      <a:pt x="5626" y="742"/>
                    </a:lnTo>
                    <a:cubicBezTo>
                      <a:pt x="5546" y="583"/>
                      <a:pt x="5388" y="504"/>
                      <a:pt x="5229" y="425"/>
                    </a:cubicBezTo>
                    <a:cubicBezTo>
                      <a:pt x="4800" y="118"/>
                      <a:pt x="4274" y="1"/>
                      <a:pt x="3765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677;p86">
                <a:extLst>
                  <a:ext uri="{FF2B5EF4-FFF2-40B4-BE49-F238E27FC236}">
                    <a16:creationId xmlns:a16="http://schemas.microsoft.com/office/drawing/2014/main" id="{29039A96-8B8D-7C8C-2AD9-0E9395CA14AE}"/>
                  </a:ext>
                </a:extLst>
              </p:cNvPr>
              <p:cNvSpPr/>
              <p:nvPr/>
            </p:nvSpPr>
            <p:spPr>
              <a:xfrm>
                <a:off x="4881500" y="4496450"/>
                <a:ext cx="340675" cy="653625"/>
              </a:xfrm>
              <a:custGeom>
                <a:avLst/>
                <a:gdLst/>
                <a:ahLst/>
                <a:cxnLst/>
                <a:rect l="l" t="t" r="r" b="b"/>
                <a:pathLst>
                  <a:path w="13627" h="26145" extrusionOk="0">
                    <a:moveTo>
                      <a:pt x="13627" y="1"/>
                    </a:moveTo>
                    <a:cubicBezTo>
                      <a:pt x="13627" y="1"/>
                      <a:pt x="13310" y="793"/>
                      <a:pt x="12755" y="2140"/>
                    </a:cubicBezTo>
                    <a:lnTo>
                      <a:pt x="12359" y="3328"/>
                    </a:lnTo>
                    <a:cubicBezTo>
                      <a:pt x="12201" y="3724"/>
                      <a:pt x="11963" y="4120"/>
                      <a:pt x="11725" y="4596"/>
                    </a:cubicBezTo>
                    <a:cubicBezTo>
                      <a:pt x="11250" y="5626"/>
                      <a:pt x="10854" y="6656"/>
                      <a:pt x="10141" y="7844"/>
                    </a:cubicBezTo>
                    <a:lnTo>
                      <a:pt x="9190" y="9666"/>
                    </a:lnTo>
                    <a:cubicBezTo>
                      <a:pt x="8873" y="10300"/>
                      <a:pt x="8398" y="10934"/>
                      <a:pt x="8081" y="11647"/>
                    </a:cubicBezTo>
                    <a:cubicBezTo>
                      <a:pt x="7289" y="12994"/>
                      <a:pt x="6417" y="14420"/>
                      <a:pt x="5546" y="16004"/>
                    </a:cubicBezTo>
                    <a:cubicBezTo>
                      <a:pt x="3724" y="19015"/>
                      <a:pt x="1743" y="22421"/>
                      <a:pt x="0" y="26145"/>
                    </a:cubicBezTo>
                    <a:lnTo>
                      <a:pt x="1743" y="23689"/>
                    </a:lnTo>
                    <a:cubicBezTo>
                      <a:pt x="2852" y="22184"/>
                      <a:pt x="4357" y="20045"/>
                      <a:pt x="6021" y="17589"/>
                    </a:cubicBezTo>
                    <a:cubicBezTo>
                      <a:pt x="7923" y="14895"/>
                      <a:pt x="9507" y="12122"/>
                      <a:pt x="10933" y="9191"/>
                    </a:cubicBezTo>
                    <a:cubicBezTo>
                      <a:pt x="11250" y="8399"/>
                      <a:pt x="11646" y="7685"/>
                      <a:pt x="11884" y="6893"/>
                    </a:cubicBezTo>
                    <a:cubicBezTo>
                      <a:pt x="12201" y="6022"/>
                      <a:pt x="12438" y="5309"/>
                      <a:pt x="12676" y="4516"/>
                    </a:cubicBezTo>
                    <a:cubicBezTo>
                      <a:pt x="12914" y="3803"/>
                      <a:pt x="13151" y="3011"/>
                      <a:pt x="13231" y="2219"/>
                    </a:cubicBezTo>
                    <a:cubicBezTo>
                      <a:pt x="13389" y="1506"/>
                      <a:pt x="13548" y="793"/>
                      <a:pt x="13627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678;p86">
                <a:extLst>
                  <a:ext uri="{FF2B5EF4-FFF2-40B4-BE49-F238E27FC236}">
                    <a16:creationId xmlns:a16="http://schemas.microsoft.com/office/drawing/2014/main" id="{CD23A5C3-53BA-EF39-0022-C7445EDC5619}"/>
                  </a:ext>
                </a:extLst>
              </p:cNvPr>
              <p:cNvSpPr/>
              <p:nvPr/>
            </p:nvSpPr>
            <p:spPr>
              <a:xfrm>
                <a:off x="2033350" y="5234175"/>
                <a:ext cx="180275" cy="157554"/>
              </a:xfrm>
              <a:custGeom>
                <a:avLst/>
                <a:gdLst/>
                <a:ahLst/>
                <a:cxnLst/>
                <a:rect l="l" t="t" r="r" b="b"/>
                <a:pathLst>
                  <a:path w="7211" h="4774" extrusionOk="0">
                    <a:moveTo>
                      <a:pt x="1892" y="0"/>
                    </a:moveTo>
                    <a:cubicBezTo>
                      <a:pt x="1269" y="0"/>
                      <a:pt x="635" y="59"/>
                      <a:pt x="1" y="178"/>
                    </a:cubicBezTo>
                    <a:cubicBezTo>
                      <a:pt x="1" y="178"/>
                      <a:pt x="318" y="337"/>
                      <a:pt x="872" y="495"/>
                    </a:cubicBezTo>
                    <a:lnTo>
                      <a:pt x="3091" y="1287"/>
                    </a:lnTo>
                    <a:cubicBezTo>
                      <a:pt x="3883" y="1525"/>
                      <a:pt x="4675" y="1921"/>
                      <a:pt x="5467" y="2476"/>
                    </a:cubicBezTo>
                    <a:cubicBezTo>
                      <a:pt x="6180" y="3030"/>
                      <a:pt x="6656" y="3902"/>
                      <a:pt x="6893" y="4773"/>
                    </a:cubicBezTo>
                    <a:cubicBezTo>
                      <a:pt x="6973" y="4536"/>
                      <a:pt x="7052" y="4298"/>
                      <a:pt x="7131" y="3981"/>
                    </a:cubicBezTo>
                    <a:cubicBezTo>
                      <a:pt x="7210" y="3268"/>
                      <a:pt x="7052" y="2476"/>
                      <a:pt x="6577" y="1842"/>
                    </a:cubicBezTo>
                    <a:cubicBezTo>
                      <a:pt x="5864" y="891"/>
                      <a:pt x="4834" y="337"/>
                      <a:pt x="3724" y="178"/>
                    </a:cubicBezTo>
                    <a:cubicBezTo>
                      <a:pt x="3130" y="59"/>
                      <a:pt x="2516" y="0"/>
                      <a:pt x="1892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79;p86">
                <a:extLst>
                  <a:ext uri="{FF2B5EF4-FFF2-40B4-BE49-F238E27FC236}">
                    <a16:creationId xmlns:a16="http://schemas.microsoft.com/office/drawing/2014/main" id="{720C90ED-BF7E-E145-41CA-2F3564EED78B}"/>
                  </a:ext>
                </a:extLst>
              </p:cNvPr>
              <p:cNvSpPr/>
              <p:nvPr/>
            </p:nvSpPr>
            <p:spPr>
              <a:xfrm>
                <a:off x="1962075" y="5314338"/>
                <a:ext cx="172325" cy="100275"/>
              </a:xfrm>
              <a:custGeom>
                <a:avLst/>
                <a:gdLst/>
                <a:ahLst/>
                <a:cxnLst/>
                <a:rect l="l" t="t" r="r" b="b"/>
                <a:pathLst>
                  <a:path w="6893" h="4011" extrusionOk="0">
                    <a:moveTo>
                      <a:pt x="2680" y="1"/>
                    </a:moveTo>
                    <a:cubicBezTo>
                      <a:pt x="1740" y="1"/>
                      <a:pt x="820" y="241"/>
                      <a:pt x="0" y="683"/>
                    </a:cubicBezTo>
                    <a:lnTo>
                      <a:pt x="871" y="841"/>
                    </a:lnTo>
                    <a:cubicBezTo>
                      <a:pt x="1505" y="920"/>
                      <a:pt x="2218" y="1079"/>
                      <a:pt x="2852" y="1237"/>
                    </a:cubicBezTo>
                    <a:cubicBezTo>
                      <a:pt x="3644" y="1396"/>
                      <a:pt x="4357" y="1713"/>
                      <a:pt x="5070" y="2109"/>
                    </a:cubicBezTo>
                    <a:cubicBezTo>
                      <a:pt x="5783" y="2584"/>
                      <a:pt x="6417" y="3218"/>
                      <a:pt x="6893" y="4010"/>
                    </a:cubicBezTo>
                    <a:cubicBezTo>
                      <a:pt x="6893" y="3772"/>
                      <a:pt x="6893" y="3535"/>
                      <a:pt x="6893" y="3297"/>
                    </a:cubicBezTo>
                    <a:cubicBezTo>
                      <a:pt x="6813" y="2584"/>
                      <a:pt x="6576" y="1871"/>
                      <a:pt x="6100" y="1316"/>
                    </a:cubicBezTo>
                    <a:cubicBezTo>
                      <a:pt x="5387" y="524"/>
                      <a:pt x="4437" y="49"/>
                      <a:pt x="3407" y="49"/>
                    </a:cubicBezTo>
                    <a:cubicBezTo>
                      <a:pt x="3164" y="16"/>
                      <a:pt x="2921" y="1"/>
                      <a:pt x="2680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680;p86">
                <a:extLst>
                  <a:ext uri="{FF2B5EF4-FFF2-40B4-BE49-F238E27FC236}">
                    <a16:creationId xmlns:a16="http://schemas.microsoft.com/office/drawing/2014/main" id="{68424C29-AC16-637F-0441-F12AB7CD94A6}"/>
                  </a:ext>
                </a:extLst>
              </p:cNvPr>
              <p:cNvSpPr/>
              <p:nvPr/>
            </p:nvSpPr>
            <p:spPr>
              <a:xfrm>
                <a:off x="1835300" y="5169875"/>
                <a:ext cx="126775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3407" extrusionOk="0">
                    <a:moveTo>
                      <a:pt x="3090" y="0"/>
                    </a:moveTo>
                    <a:cubicBezTo>
                      <a:pt x="2298" y="79"/>
                      <a:pt x="1585" y="396"/>
                      <a:pt x="1030" y="1030"/>
                    </a:cubicBezTo>
                    <a:cubicBezTo>
                      <a:pt x="476" y="1664"/>
                      <a:pt x="80" y="2535"/>
                      <a:pt x="0" y="3407"/>
                    </a:cubicBezTo>
                    <a:cubicBezTo>
                      <a:pt x="159" y="3248"/>
                      <a:pt x="317" y="3169"/>
                      <a:pt x="555" y="3011"/>
                    </a:cubicBezTo>
                    <a:cubicBezTo>
                      <a:pt x="634" y="2852"/>
                      <a:pt x="872" y="2773"/>
                      <a:pt x="1030" y="2615"/>
                    </a:cubicBezTo>
                    <a:lnTo>
                      <a:pt x="1347" y="2377"/>
                    </a:lnTo>
                    <a:lnTo>
                      <a:pt x="1743" y="2139"/>
                    </a:lnTo>
                    <a:cubicBezTo>
                      <a:pt x="2694" y="1426"/>
                      <a:pt x="3803" y="951"/>
                      <a:pt x="5071" y="713"/>
                    </a:cubicBezTo>
                    <a:cubicBezTo>
                      <a:pt x="4912" y="634"/>
                      <a:pt x="4754" y="475"/>
                      <a:pt x="4595" y="396"/>
                    </a:cubicBezTo>
                    <a:cubicBezTo>
                      <a:pt x="4437" y="238"/>
                      <a:pt x="4199" y="159"/>
                      <a:pt x="3962" y="159"/>
                    </a:cubicBezTo>
                    <a:cubicBezTo>
                      <a:pt x="3724" y="0"/>
                      <a:pt x="3407" y="0"/>
                      <a:pt x="3090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681;p86">
                <a:extLst>
                  <a:ext uri="{FF2B5EF4-FFF2-40B4-BE49-F238E27FC236}">
                    <a16:creationId xmlns:a16="http://schemas.microsoft.com/office/drawing/2014/main" id="{BC3ED8CB-8F67-8D93-C823-8B5E8511C0A8}"/>
                  </a:ext>
                </a:extLst>
              </p:cNvPr>
              <p:cNvSpPr/>
              <p:nvPr/>
            </p:nvSpPr>
            <p:spPr>
              <a:xfrm>
                <a:off x="1490675" y="4395450"/>
                <a:ext cx="225800" cy="625900"/>
              </a:xfrm>
              <a:custGeom>
                <a:avLst/>
                <a:gdLst/>
                <a:ahLst/>
                <a:cxnLst/>
                <a:rect l="l" t="t" r="r" b="b"/>
                <a:pathLst>
                  <a:path w="9032" h="25036" extrusionOk="0">
                    <a:moveTo>
                      <a:pt x="6972" y="0"/>
                    </a:moveTo>
                    <a:lnTo>
                      <a:pt x="7210" y="476"/>
                    </a:lnTo>
                    <a:cubicBezTo>
                      <a:pt x="7368" y="872"/>
                      <a:pt x="7527" y="1268"/>
                      <a:pt x="7685" y="1743"/>
                    </a:cubicBezTo>
                    <a:cubicBezTo>
                      <a:pt x="8160" y="3407"/>
                      <a:pt x="8160" y="5150"/>
                      <a:pt x="7844" y="6893"/>
                    </a:cubicBezTo>
                    <a:cubicBezTo>
                      <a:pt x="7606" y="8081"/>
                      <a:pt x="7131" y="9190"/>
                      <a:pt x="6576" y="10220"/>
                    </a:cubicBezTo>
                    <a:cubicBezTo>
                      <a:pt x="5863" y="11329"/>
                      <a:pt x="4833" y="12201"/>
                      <a:pt x="3565" y="12597"/>
                    </a:cubicBezTo>
                    <a:cubicBezTo>
                      <a:pt x="3249" y="12755"/>
                      <a:pt x="2932" y="12755"/>
                      <a:pt x="2615" y="12835"/>
                    </a:cubicBezTo>
                    <a:lnTo>
                      <a:pt x="2060" y="12835"/>
                    </a:lnTo>
                    <a:cubicBezTo>
                      <a:pt x="1823" y="12835"/>
                      <a:pt x="1823" y="12835"/>
                      <a:pt x="1268" y="12755"/>
                    </a:cubicBezTo>
                    <a:lnTo>
                      <a:pt x="80" y="12597"/>
                    </a:lnTo>
                    <a:lnTo>
                      <a:pt x="0" y="12597"/>
                    </a:lnTo>
                    <a:lnTo>
                      <a:pt x="0" y="12676"/>
                    </a:lnTo>
                    <a:lnTo>
                      <a:pt x="0" y="12993"/>
                    </a:lnTo>
                    <a:lnTo>
                      <a:pt x="80" y="13627"/>
                    </a:lnTo>
                    <a:lnTo>
                      <a:pt x="159" y="14261"/>
                    </a:lnTo>
                    <a:cubicBezTo>
                      <a:pt x="159" y="14419"/>
                      <a:pt x="238" y="14498"/>
                      <a:pt x="238" y="14657"/>
                    </a:cubicBezTo>
                    <a:cubicBezTo>
                      <a:pt x="634" y="15845"/>
                      <a:pt x="1347" y="16875"/>
                      <a:pt x="2298" y="17667"/>
                    </a:cubicBezTo>
                    <a:cubicBezTo>
                      <a:pt x="2694" y="17984"/>
                      <a:pt x="3090" y="18222"/>
                      <a:pt x="3486" y="18460"/>
                    </a:cubicBezTo>
                    <a:cubicBezTo>
                      <a:pt x="3565" y="18539"/>
                      <a:pt x="3724" y="18618"/>
                      <a:pt x="3803" y="18697"/>
                    </a:cubicBezTo>
                    <a:cubicBezTo>
                      <a:pt x="3882" y="18697"/>
                      <a:pt x="3962" y="18776"/>
                      <a:pt x="4041" y="18776"/>
                    </a:cubicBezTo>
                    <a:cubicBezTo>
                      <a:pt x="3962" y="18856"/>
                      <a:pt x="3803" y="18935"/>
                      <a:pt x="3724" y="19014"/>
                    </a:cubicBezTo>
                    <a:lnTo>
                      <a:pt x="3407" y="19410"/>
                    </a:lnTo>
                    <a:cubicBezTo>
                      <a:pt x="3249" y="19569"/>
                      <a:pt x="3169" y="19648"/>
                      <a:pt x="3090" y="19886"/>
                    </a:cubicBezTo>
                    <a:cubicBezTo>
                      <a:pt x="2773" y="20519"/>
                      <a:pt x="2694" y="21312"/>
                      <a:pt x="3011" y="22025"/>
                    </a:cubicBezTo>
                    <a:cubicBezTo>
                      <a:pt x="3565" y="23292"/>
                      <a:pt x="4516" y="24401"/>
                      <a:pt x="5784" y="25035"/>
                    </a:cubicBezTo>
                    <a:lnTo>
                      <a:pt x="5388" y="24639"/>
                    </a:lnTo>
                    <a:cubicBezTo>
                      <a:pt x="4991" y="24322"/>
                      <a:pt x="4595" y="23926"/>
                      <a:pt x="4278" y="23451"/>
                    </a:cubicBezTo>
                    <a:cubicBezTo>
                      <a:pt x="3803" y="22817"/>
                      <a:pt x="3486" y="22104"/>
                      <a:pt x="3486" y="21312"/>
                    </a:cubicBezTo>
                    <a:cubicBezTo>
                      <a:pt x="3407" y="20836"/>
                      <a:pt x="3565" y="20440"/>
                      <a:pt x="3882" y="20123"/>
                    </a:cubicBezTo>
                    <a:cubicBezTo>
                      <a:pt x="3962" y="20044"/>
                      <a:pt x="4041" y="19886"/>
                      <a:pt x="4120" y="19886"/>
                    </a:cubicBezTo>
                    <a:cubicBezTo>
                      <a:pt x="4199" y="19727"/>
                      <a:pt x="4358" y="19648"/>
                      <a:pt x="4516" y="19569"/>
                    </a:cubicBezTo>
                    <a:cubicBezTo>
                      <a:pt x="4991" y="19331"/>
                      <a:pt x="5467" y="19093"/>
                      <a:pt x="5942" y="18935"/>
                    </a:cubicBezTo>
                    <a:cubicBezTo>
                      <a:pt x="5705" y="18697"/>
                      <a:pt x="5308" y="18460"/>
                      <a:pt x="4991" y="18222"/>
                    </a:cubicBezTo>
                    <a:cubicBezTo>
                      <a:pt x="4675" y="18063"/>
                      <a:pt x="4358" y="17826"/>
                      <a:pt x="4120" y="17667"/>
                    </a:cubicBezTo>
                    <a:cubicBezTo>
                      <a:pt x="3724" y="17350"/>
                      <a:pt x="3328" y="17034"/>
                      <a:pt x="3011" y="16717"/>
                    </a:cubicBezTo>
                    <a:cubicBezTo>
                      <a:pt x="2298" y="16162"/>
                      <a:pt x="1823" y="15370"/>
                      <a:pt x="1585" y="14419"/>
                    </a:cubicBezTo>
                    <a:cubicBezTo>
                      <a:pt x="1479" y="14208"/>
                      <a:pt x="1479" y="14208"/>
                      <a:pt x="1491" y="14208"/>
                    </a:cubicBezTo>
                    <a:lnTo>
                      <a:pt x="1491" y="14208"/>
                    </a:lnTo>
                    <a:cubicBezTo>
                      <a:pt x="1497" y="14208"/>
                      <a:pt x="1506" y="14208"/>
                      <a:pt x="1506" y="14181"/>
                    </a:cubicBezTo>
                    <a:cubicBezTo>
                      <a:pt x="1704" y="14221"/>
                      <a:pt x="1902" y="14241"/>
                      <a:pt x="2110" y="14241"/>
                    </a:cubicBezTo>
                    <a:cubicBezTo>
                      <a:pt x="2318" y="14241"/>
                      <a:pt x="2536" y="14221"/>
                      <a:pt x="2773" y="14181"/>
                    </a:cubicBezTo>
                    <a:cubicBezTo>
                      <a:pt x="4041" y="14102"/>
                      <a:pt x="5229" y="13548"/>
                      <a:pt x="6180" y="12676"/>
                    </a:cubicBezTo>
                    <a:cubicBezTo>
                      <a:pt x="7923" y="10854"/>
                      <a:pt x="8953" y="8477"/>
                      <a:pt x="8953" y="6021"/>
                    </a:cubicBezTo>
                    <a:cubicBezTo>
                      <a:pt x="9032" y="3803"/>
                      <a:pt x="8319" y="1664"/>
                      <a:pt x="69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682;p86">
                <a:extLst>
                  <a:ext uri="{FF2B5EF4-FFF2-40B4-BE49-F238E27FC236}">
                    <a16:creationId xmlns:a16="http://schemas.microsoft.com/office/drawing/2014/main" id="{9EFAC803-64A6-D48A-D41D-9DE2AFD066D1}"/>
                  </a:ext>
                </a:extLst>
              </p:cNvPr>
              <p:cNvSpPr/>
              <p:nvPr/>
            </p:nvSpPr>
            <p:spPr>
              <a:xfrm>
                <a:off x="2617650" y="4502400"/>
                <a:ext cx="1018050" cy="209975"/>
              </a:xfrm>
              <a:custGeom>
                <a:avLst/>
                <a:gdLst/>
                <a:ahLst/>
                <a:cxnLst/>
                <a:rect l="l" t="t" r="r" b="b"/>
                <a:pathLst>
                  <a:path w="40722" h="8399" extrusionOk="0">
                    <a:moveTo>
                      <a:pt x="0" y="0"/>
                    </a:moveTo>
                    <a:lnTo>
                      <a:pt x="872" y="872"/>
                    </a:lnTo>
                    <a:cubicBezTo>
                      <a:pt x="1109" y="1109"/>
                      <a:pt x="1505" y="1426"/>
                      <a:pt x="1822" y="1823"/>
                    </a:cubicBezTo>
                    <a:cubicBezTo>
                      <a:pt x="2219" y="2219"/>
                      <a:pt x="2852" y="2536"/>
                      <a:pt x="3328" y="2932"/>
                    </a:cubicBezTo>
                    <a:cubicBezTo>
                      <a:pt x="6417" y="5071"/>
                      <a:pt x="9903" y="6576"/>
                      <a:pt x="13548" y="7447"/>
                    </a:cubicBezTo>
                    <a:cubicBezTo>
                      <a:pt x="14657" y="7685"/>
                      <a:pt x="15845" y="7923"/>
                      <a:pt x="16954" y="8081"/>
                    </a:cubicBezTo>
                    <a:cubicBezTo>
                      <a:pt x="18143" y="8240"/>
                      <a:pt x="19331" y="8319"/>
                      <a:pt x="20519" y="8398"/>
                    </a:cubicBezTo>
                    <a:lnTo>
                      <a:pt x="23292" y="8398"/>
                    </a:lnTo>
                    <a:lnTo>
                      <a:pt x="24243" y="8319"/>
                    </a:lnTo>
                    <a:lnTo>
                      <a:pt x="26144" y="8161"/>
                    </a:lnTo>
                    <a:lnTo>
                      <a:pt x="27967" y="7844"/>
                    </a:lnTo>
                    <a:cubicBezTo>
                      <a:pt x="32720" y="7210"/>
                      <a:pt x="37077" y="5150"/>
                      <a:pt x="40722" y="1981"/>
                    </a:cubicBezTo>
                    <a:lnTo>
                      <a:pt x="40722" y="1981"/>
                    </a:lnTo>
                    <a:lnTo>
                      <a:pt x="39929" y="2377"/>
                    </a:lnTo>
                    <a:cubicBezTo>
                      <a:pt x="39216" y="2852"/>
                      <a:pt x="38503" y="3249"/>
                      <a:pt x="37711" y="3645"/>
                    </a:cubicBezTo>
                    <a:cubicBezTo>
                      <a:pt x="35018" y="4992"/>
                      <a:pt x="32086" y="5942"/>
                      <a:pt x="28996" y="6418"/>
                    </a:cubicBezTo>
                    <a:cubicBezTo>
                      <a:pt x="26672" y="6785"/>
                      <a:pt x="24348" y="6963"/>
                      <a:pt x="22023" y="6963"/>
                    </a:cubicBezTo>
                    <a:cubicBezTo>
                      <a:pt x="19832" y="6963"/>
                      <a:pt x="17640" y="6804"/>
                      <a:pt x="15449" y="6497"/>
                    </a:cubicBezTo>
                    <a:cubicBezTo>
                      <a:pt x="9824" y="5705"/>
                      <a:pt x="4437" y="3486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683;p86">
                <a:extLst>
                  <a:ext uri="{FF2B5EF4-FFF2-40B4-BE49-F238E27FC236}">
                    <a16:creationId xmlns:a16="http://schemas.microsoft.com/office/drawing/2014/main" id="{97ECA5D8-31BD-6C0C-29E9-D9224C05CF8E}"/>
                  </a:ext>
                </a:extLst>
              </p:cNvPr>
              <p:cNvSpPr/>
              <p:nvPr/>
            </p:nvSpPr>
            <p:spPr>
              <a:xfrm>
                <a:off x="3374250" y="237825"/>
                <a:ext cx="3202675" cy="4418500"/>
              </a:xfrm>
              <a:custGeom>
                <a:avLst/>
                <a:gdLst/>
                <a:ahLst/>
                <a:cxnLst/>
                <a:rect l="l" t="t" r="r" b="b"/>
                <a:pathLst>
                  <a:path w="128107" h="176740" extrusionOk="0">
                    <a:moveTo>
                      <a:pt x="23252" y="1"/>
                    </a:moveTo>
                    <a:cubicBezTo>
                      <a:pt x="22829" y="1"/>
                      <a:pt x="22419" y="81"/>
                      <a:pt x="22025" y="250"/>
                    </a:cubicBezTo>
                    <a:cubicBezTo>
                      <a:pt x="8319" y="6112"/>
                      <a:pt x="12597" y="50320"/>
                      <a:pt x="14894" y="62917"/>
                    </a:cubicBezTo>
                    <a:cubicBezTo>
                      <a:pt x="14894" y="62917"/>
                      <a:pt x="634" y="82327"/>
                      <a:pt x="1743" y="85733"/>
                    </a:cubicBezTo>
                    <a:cubicBezTo>
                      <a:pt x="2852" y="89140"/>
                      <a:pt x="7447" y="89695"/>
                      <a:pt x="7447" y="89695"/>
                    </a:cubicBezTo>
                    <a:cubicBezTo>
                      <a:pt x="7447" y="89695"/>
                      <a:pt x="0" y="94290"/>
                      <a:pt x="9190" y="104034"/>
                    </a:cubicBezTo>
                    <a:lnTo>
                      <a:pt x="15449" y="109105"/>
                    </a:lnTo>
                    <a:cubicBezTo>
                      <a:pt x="15449" y="109105"/>
                      <a:pt x="3486" y="120513"/>
                      <a:pt x="6338" y="122256"/>
                    </a:cubicBezTo>
                    <a:cubicBezTo>
                      <a:pt x="7989" y="123265"/>
                      <a:pt x="10968" y="123478"/>
                      <a:pt x="13184" y="123478"/>
                    </a:cubicBezTo>
                    <a:cubicBezTo>
                      <a:pt x="14795" y="123478"/>
                      <a:pt x="16003" y="123365"/>
                      <a:pt x="16003" y="123365"/>
                    </a:cubicBezTo>
                    <a:lnTo>
                      <a:pt x="16003" y="123365"/>
                    </a:lnTo>
                    <a:cubicBezTo>
                      <a:pt x="16003" y="123365"/>
                      <a:pt x="12042" y="135645"/>
                      <a:pt x="16003" y="136834"/>
                    </a:cubicBezTo>
                    <a:cubicBezTo>
                      <a:pt x="16714" y="137033"/>
                      <a:pt x="17354" y="137114"/>
                      <a:pt x="17925" y="137114"/>
                    </a:cubicBezTo>
                    <a:cubicBezTo>
                      <a:pt x="20534" y="137114"/>
                      <a:pt x="21707" y="135408"/>
                      <a:pt x="21708" y="135407"/>
                    </a:cubicBezTo>
                    <a:lnTo>
                      <a:pt x="21708" y="135407"/>
                    </a:lnTo>
                    <a:cubicBezTo>
                      <a:pt x="21708" y="135408"/>
                      <a:pt x="21154" y="142776"/>
                      <a:pt x="35968" y="158779"/>
                    </a:cubicBezTo>
                    <a:cubicBezTo>
                      <a:pt x="45970" y="169583"/>
                      <a:pt x="55466" y="176740"/>
                      <a:pt x="61994" y="176740"/>
                    </a:cubicBezTo>
                    <a:cubicBezTo>
                      <a:pt x="65136" y="176740"/>
                      <a:pt x="67591" y="175082"/>
                      <a:pt x="69084" y="171376"/>
                    </a:cubicBezTo>
                    <a:cubicBezTo>
                      <a:pt x="69084" y="171376"/>
                      <a:pt x="69827" y="171578"/>
                      <a:pt x="71083" y="171578"/>
                    </a:cubicBezTo>
                    <a:cubicBezTo>
                      <a:pt x="74981" y="171578"/>
                      <a:pt x="83821" y="169629"/>
                      <a:pt x="90712" y="153629"/>
                    </a:cubicBezTo>
                    <a:cubicBezTo>
                      <a:pt x="95149" y="152678"/>
                      <a:pt x="98635" y="149351"/>
                      <a:pt x="99902" y="145073"/>
                    </a:cubicBezTo>
                    <a:cubicBezTo>
                      <a:pt x="102200" y="137705"/>
                      <a:pt x="99903" y="126297"/>
                      <a:pt x="99902" y="126297"/>
                    </a:cubicBezTo>
                    <a:lnTo>
                      <a:pt x="99902" y="126297"/>
                    </a:lnTo>
                    <a:cubicBezTo>
                      <a:pt x="99903" y="126297"/>
                      <a:pt x="101660" y="128953"/>
                      <a:pt x="103296" y="128953"/>
                    </a:cubicBezTo>
                    <a:cubicBezTo>
                      <a:pt x="103938" y="128953"/>
                      <a:pt x="104561" y="128544"/>
                      <a:pt x="105052" y="127406"/>
                    </a:cubicBezTo>
                    <a:cubicBezTo>
                      <a:pt x="106716" y="123444"/>
                      <a:pt x="99348" y="115443"/>
                      <a:pt x="99348" y="115443"/>
                    </a:cubicBezTo>
                    <a:cubicBezTo>
                      <a:pt x="99348" y="115443"/>
                      <a:pt x="110122" y="114888"/>
                      <a:pt x="116460" y="106332"/>
                    </a:cubicBezTo>
                    <a:cubicBezTo>
                      <a:pt x="120739" y="100390"/>
                      <a:pt x="119392" y="98013"/>
                      <a:pt x="114321" y="93656"/>
                    </a:cubicBezTo>
                    <a:lnTo>
                      <a:pt x="114321" y="93656"/>
                    </a:lnTo>
                    <a:cubicBezTo>
                      <a:pt x="115167" y="93834"/>
                      <a:pt x="117138" y="94562"/>
                      <a:pt x="118618" y="94562"/>
                    </a:cubicBezTo>
                    <a:cubicBezTo>
                      <a:pt x="119773" y="94562"/>
                      <a:pt x="120630" y="94119"/>
                      <a:pt x="120422" y="92626"/>
                    </a:cubicBezTo>
                    <a:cubicBezTo>
                      <a:pt x="119867" y="88586"/>
                      <a:pt x="112420" y="67432"/>
                      <a:pt x="105607" y="62362"/>
                    </a:cubicBezTo>
                    <a:cubicBezTo>
                      <a:pt x="104181" y="61253"/>
                      <a:pt x="128106" y="12688"/>
                      <a:pt x="112341" y="4528"/>
                    </a:cubicBezTo>
                    <a:cubicBezTo>
                      <a:pt x="111376" y="4027"/>
                      <a:pt x="110346" y="3794"/>
                      <a:pt x="109265" y="3794"/>
                    </a:cubicBezTo>
                    <a:cubicBezTo>
                      <a:pt x="98363" y="3794"/>
                      <a:pt x="82276" y="27522"/>
                      <a:pt x="75501" y="40496"/>
                    </a:cubicBezTo>
                    <a:cubicBezTo>
                      <a:pt x="75501" y="40496"/>
                      <a:pt x="69543" y="38320"/>
                      <a:pt x="62065" y="38320"/>
                    </a:cubicBezTo>
                    <a:cubicBezTo>
                      <a:pt x="58039" y="38320"/>
                      <a:pt x="53572" y="38951"/>
                      <a:pt x="49357" y="40892"/>
                    </a:cubicBezTo>
                    <a:cubicBezTo>
                      <a:pt x="49357" y="40892"/>
                      <a:pt x="32797" y="1"/>
                      <a:pt x="232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684;p86">
                <a:extLst>
                  <a:ext uri="{FF2B5EF4-FFF2-40B4-BE49-F238E27FC236}">
                    <a16:creationId xmlns:a16="http://schemas.microsoft.com/office/drawing/2014/main" id="{22EF1F79-00AC-1AD0-557D-53912171A4FD}"/>
                  </a:ext>
                </a:extLst>
              </p:cNvPr>
              <p:cNvSpPr/>
              <p:nvPr/>
            </p:nvSpPr>
            <p:spPr>
              <a:xfrm>
                <a:off x="3374250" y="1810725"/>
                <a:ext cx="2648100" cy="2843625"/>
              </a:xfrm>
              <a:custGeom>
                <a:avLst/>
                <a:gdLst/>
                <a:ahLst/>
                <a:cxnLst/>
                <a:rect l="l" t="t" r="r" b="b"/>
                <a:pathLst>
                  <a:path w="105924" h="113745" extrusionOk="0">
                    <a:moveTo>
                      <a:pt x="14815" y="1"/>
                    </a:moveTo>
                    <a:lnTo>
                      <a:pt x="14815" y="1"/>
                    </a:lnTo>
                    <a:cubicBezTo>
                      <a:pt x="14814" y="2"/>
                      <a:pt x="555" y="19490"/>
                      <a:pt x="1743" y="22897"/>
                    </a:cubicBezTo>
                    <a:cubicBezTo>
                      <a:pt x="2852" y="26224"/>
                      <a:pt x="7447" y="26858"/>
                      <a:pt x="7447" y="26858"/>
                    </a:cubicBezTo>
                    <a:cubicBezTo>
                      <a:pt x="7447" y="26858"/>
                      <a:pt x="0" y="31374"/>
                      <a:pt x="9190" y="41118"/>
                    </a:cubicBezTo>
                    <a:lnTo>
                      <a:pt x="15449" y="46189"/>
                    </a:lnTo>
                    <a:cubicBezTo>
                      <a:pt x="15449" y="46189"/>
                      <a:pt x="3486" y="57597"/>
                      <a:pt x="6338" y="59340"/>
                    </a:cubicBezTo>
                    <a:cubicBezTo>
                      <a:pt x="8049" y="60338"/>
                      <a:pt x="11187" y="60538"/>
                      <a:pt x="13423" y="60538"/>
                    </a:cubicBezTo>
                    <a:cubicBezTo>
                      <a:pt x="14913" y="60538"/>
                      <a:pt x="16003" y="60449"/>
                      <a:pt x="16003" y="60449"/>
                    </a:cubicBezTo>
                    <a:lnTo>
                      <a:pt x="16003" y="60449"/>
                    </a:lnTo>
                    <a:cubicBezTo>
                      <a:pt x="16003" y="60449"/>
                      <a:pt x="12042" y="72729"/>
                      <a:pt x="16003" y="73838"/>
                    </a:cubicBezTo>
                    <a:cubicBezTo>
                      <a:pt x="16737" y="74058"/>
                      <a:pt x="17395" y="74148"/>
                      <a:pt x="17979" y="74148"/>
                    </a:cubicBezTo>
                    <a:cubicBezTo>
                      <a:pt x="20550" y="74148"/>
                      <a:pt x="21707" y="72412"/>
                      <a:pt x="21708" y="72412"/>
                    </a:cubicBezTo>
                    <a:lnTo>
                      <a:pt x="21708" y="72412"/>
                    </a:lnTo>
                    <a:cubicBezTo>
                      <a:pt x="21708" y="72413"/>
                      <a:pt x="21154" y="79781"/>
                      <a:pt x="35968" y="95784"/>
                    </a:cubicBezTo>
                    <a:cubicBezTo>
                      <a:pt x="45970" y="106588"/>
                      <a:pt x="55466" y="113745"/>
                      <a:pt x="61994" y="113745"/>
                    </a:cubicBezTo>
                    <a:cubicBezTo>
                      <a:pt x="65136" y="113745"/>
                      <a:pt x="67591" y="112087"/>
                      <a:pt x="69084" y="108380"/>
                    </a:cubicBezTo>
                    <a:cubicBezTo>
                      <a:pt x="69084" y="108380"/>
                      <a:pt x="69827" y="108583"/>
                      <a:pt x="71083" y="108583"/>
                    </a:cubicBezTo>
                    <a:cubicBezTo>
                      <a:pt x="74981" y="108583"/>
                      <a:pt x="83821" y="106634"/>
                      <a:pt x="90712" y="90634"/>
                    </a:cubicBezTo>
                    <a:cubicBezTo>
                      <a:pt x="95149" y="89683"/>
                      <a:pt x="98635" y="86435"/>
                      <a:pt x="99902" y="82078"/>
                    </a:cubicBezTo>
                    <a:cubicBezTo>
                      <a:pt x="102200" y="74710"/>
                      <a:pt x="99903" y="63302"/>
                      <a:pt x="99902" y="63301"/>
                    </a:cubicBezTo>
                    <a:lnTo>
                      <a:pt x="99902" y="63301"/>
                    </a:lnTo>
                    <a:cubicBezTo>
                      <a:pt x="99903" y="63302"/>
                      <a:pt x="101664" y="65923"/>
                      <a:pt x="103302" y="65923"/>
                    </a:cubicBezTo>
                    <a:cubicBezTo>
                      <a:pt x="103942" y="65923"/>
                      <a:pt x="104562" y="65523"/>
                      <a:pt x="105052" y="64411"/>
                    </a:cubicBezTo>
                    <a:cubicBezTo>
                      <a:pt x="105924" y="62351"/>
                      <a:pt x="104339" y="59182"/>
                      <a:pt x="102596" y="56646"/>
                    </a:cubicBezTo>
                    <a:lnTo>
                      <a:pt x="102596" y="56646"/>
                    </a:lnTo>
                    <a:cubicBezTo>
                      <a:pt x="102834" y="57201"/>
                      <a:pt x="102913" y="57835"/>
                      <a:pt x="102755" y="58469"/>
                    </a:cubicBezTo>
                    <a:cubicBezTo>
                      <a:pt x="102357" y="59367"/>
                      <a:pt x="101789" y="59698"/>
                      <a:pt x="101168" y="59698"/>
                    </a:cubicBezTo>
                    <a:cubicBezTo>
                      <a:pt x="99435" y="59698"/>
                      <a:pt x="97288" y="57122"/>
                      <a:pt x="97288" y="57122"/>
                    </a:cubicBezTo>
                    <a:lnTo>
                      <a:pt x="97288" y="57122"/>
                    </a:lnTo>
                    <a:cubicBezTo>
                      <a:pt x="97288" y="57123"/>
                      <a:pt x="99506" y="76374"/>
                      <a:pt x="96733" y="79542"/>
                    </a:cubicBezTo>
                    <a:cubicBezTo>
                      <a:pt x="96244" y="80119"/>
                      <a:pt x="95743" y="80354"/>
                      <a:pt x="95253" y="80354"/>
                    </a:cubicBezTo>
                    <a:cubicBezTo>
                      <a:pt x="93045" y="80354"/>
                      <a:pt x="91029" y="75581"/>
                      <a:pt x="91029" y="75581"/>
                    </a:cubicBezTo>
                    <a:cubicBezTo>
                      <a:pt x="91029" y="75581"/>
                      <a:pt x="87147" y="93011"/>
                      <a:pt x="79304" y="96972"/>
                    </a:cubicBezTo>
                    <a:cubicBezTo>
                      <a:pt x="78509" y="97382"/>
                      <a:pt x="77853" y="97566"/>
                      <a:pt x="77316" y="97566"/>
                    </a:cubicBezTo>
                    <a:cubicBezTo>
                      <a:pt x="72559" y="97566"/>
                      <a:pt x="77165" y="83108"/>
                      <a:pt x="77165" y="83108"/>
                    </a:cubicBezTo>
                    <a:lnTo>
                      <a:pt x="77165" y="83108"/>
                    </a:lnTo>
                    <a:cubicBezTo>
                      <a:pt x="77165" y="83108"/>
                      <a:pt x="77767" y="83372"/>
                      <a:pt x="78540" y="83372"/>
                    </a:cubicBezTo>
                    <a:cubicBezTo>
                      <a:pt x="80047" y="83372"/>
                      <a:pt x="82206" y="82369"/>
                      <a:pt x="81839" y="76453"/>
                    </a:cubicBezTo>
                    <a:lnTo>
                      <a:pt x="81839" y="76453"/>
                    </a:lnTo>
                    <a:cubicBezTo>
                      <a:pt x="81839" y="76453"/>
                      <a:pt x="81152" y="79932"/>
                      <a:pt x="78923" y="79932"/>
                    </a:cubicBezTo>
                    <a:cubicBezTo>
                      <a:pt x="78125" y="79932"/>
                      <a:pt x="77130" y="79486"/>
                      <a:pt x="75897" y="78275"/>
                    </a:cubicBezTo>
                    <a:lnTo>
                      <a:pt x="75897" y="78275"/>
                    </a:lnTo>
                    <a:cubicBezTo>
                      <a:pt x="75897" y="78275"/>
                      <a:pt x="77165" y="86910"/>
                      <a:pt x="71144" y="88416"/>
                    </a:cubicBezTo>
                    <a:cubicBezTo>
                      <a:pt x="70696" y="88523"/>
                      <a:pt x="70219" y="88575"/>
                      <a:pt x="69719" y="88575"/>
                    </a:cubicBezTo>
                    <a:cubicBezTo>
                      <a:pt x="63578" y="88575"/>
                      <a:pt x="53837" y="80799"/>
                      <a:pt x="49516" y="72888"/>
                    </a:cubicBezTo>
                    <a:cubicBezTo>
                      <a:pt x="44841" y="64331"/>
                      <a:pt x="44366" y="58469"/>
                      <a:pt x="44366" y="58469"/>
                    </a:cubicBezTo>
                    <a:lnTo>
                      <a:pt x="44366" y="58469"/>
                    </a:lnTo>
                    <a:cubicBezTo>
                      <a:pt x="44366" y="58469"/>
                      <a:pt x="46333" y="58984"/>
                      <a:pt x="49094" y="58984"/>
                    </a:cubicBezTo>
                    <a:cubicBezTo>
                      <a:pt x="51958" y="58984"/>
                      <a:pt x="55676" y="58430"/>
                      <a:pt x="58943" y="56171"/>
                    </a:cubicBezTo>
                    <a:lnTo>
                      <a:pt x="58785" y="54507"/>
                    </a:lnTo>
                    <a:cubicBezTo>
                      <a:pt x="56366" y="55451"/>
                      <a:pt x="53772" y="55956"/>
                      <a:pt x="51166" y="55956"/>
                    </a:cubicBezTo>
                    <a:cubicBezTo>
                      <a:pt x="50272" y="55956"/>
                      <a:pt x="49376" y="55896"/>
                      <a:pt x="48486" y="55775"/>
                    </a:cubicBezTo>
                    <a:cubicBezTo>
                      <a:pt x="42940" y="54904"/>
                      <a:pt x="35255" y="46506"/>
                      <a:pt x="35255" y="46506"/>
                    </a:cubicBezTo>
                    <a:lnTo>
                      <a:pt x="36206" y="41198"/>
                    </a:lnTo>
                    <a:lnTo>
                      <a:pt x="36206" y="41198"/>
                    </a:lnTo>
                    <a:cubicBezTo>
                      <a:pt x="36205" y="41198"/>
                      <a:pt x="33226" y="43084"/>
                      <a:pt x="30924" y="43084"/>
                    </a:cubicBezTo>
                    <a:cubicBezTo>
                      <a:pt x="30318" y="43084"/>
                      <a:pt x="29759" y="42954"/>
                      <a:pt x="29313" y="42624"/>
                    </a:cubicBezTo>
                    <a:cubicBezTo>
                      <a:pt x="27174" y="41039"/>
                      <a:pt x="29155" y="37791"/>
                      <a:pt x="29155" y="37791"/>
                    </a:cubicBezTo>
                    <a:cubicBezTo>
                      <a:pt x="29155" y="37791"/>
                      <a:pt x="21549" y="37791"/>
                      <a:pt x="20123" y="34384"/>
                    </a:cubicBezTo>
                    <a:cubicBezTo>
                      <a:pt x="19331" y="32245"/>
                      <a:pt x="19569" y="29948"/>
                      <a:pt x="20836" y="28046"/>
                    </a:cubicBezTo>
                    <a:lnTo>
                      <a:pt x="20836" y="28046"/>
                    </a:lnTo>
                    <a:cubicBezTo>
                      <a:pt x="20836" y="28046"/>
                      <a:pt x="18673" y="28503"/>
                      <a:pt x="16572" y="28503"/>
                    </a:cubicBezTo>
                    <a:cubicBezTo>
                      <a:pt x="14857" y="28503"/>
                      <a:pt x="13182" y="28199"/>
                      <a:pt x="12755" y="27096"/>
                    </a:cubicBezTo>
                    <a:cubicBezTo>
                      <a:pt x="11725" y="24640"/>
                      <a:pt x="18142" y="18223"/>
                      <a:pt x="18143" y="18222"/>
                    </a:cubicBezTo>
                    <a:lnTo>
                      <a:pt x="18143" y="18222"/>
                    </a:lnTo>
                    <a:cubicBezTo>
                      <a:pt x="18142" y="18222"/>
                      <a:pt x="13271" y="19972"/>
                      <a:pt x="9849" y="19972"/>
                    </a:cubicBezTo>
                    <a:cubicBezTo>
                      <a:pt x="8071" y="19972"/>
                      <a:pt x="6684" y="19500"/>
                      <a:pt x="6576" y="18064"/>
                    </a:cubicBezTo>
                    <a:cubicBezTo>
                      <a:pt x="6338" y="13944"/>
                      <a:pt x="14814" y="2"/>
                      <a:pt x="14815" y="1"/>
                    </a:cubicBezTo>
                    <a:close/>
                  </a:path>
                </a:pathLst>
              </a:custGeom>
              <a:solidFill>
                <a:schemeClr val="accent3">
                  <a:alpha val="625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685;p86">
                <a:extLst>
                  <a:ext uri="{FF2B5EF4-FFF2-40B4-BE49-F238E27FC236}">
                    <a16:creationId xmlns:a16="http://schemas.microsoft.com/office/drawing/2014/main" id="{8CD6D1A2-2B02-01A6-3704-7B1BE716D7B3}"/>
                  </a:ext>
                </a:extLst>
              </p:cNvPr>
              <p:cNvSpPr/>
              <p:nvPr/>
            </p:nvSpPr>
            <p:spPr>
              <a:xfrm>
                <a:off x="5501425" y="2412850"/>
                <a:ext cx="893275" cy="725025"/>
              </a:xfrm>
              <a:custGeom>
                <a:avLst/>
                <a:gdLst/>
                <a:ahLst/>
                <a:cxnLst/>
                <a:rect l="l" t="t" r="r" b="b"/>
                <a:pathLst>
                  <a:path w="35731" h="29001" extrusionOk="0">
                    <a:moveTo>
                      <a:pt x="33829" y="0"/>
                    </a:moveTo>
                    <a:cubicBezTo>
                      <a:pt x="33513" y="1109"/>
                      <a:pt x="32483" y="1901"/>
                      <a:pt x="31373" y="1981"/>
                    </a:cubicBezTo>
                    <a:cubicBezTo>
                      <a:pt x="29979" y="2126"/>
                      <a:pt x="28584" y="2197"/>
                      <a:pt x="27189" y="2197"/>
                    </a:cubicBezTo>
                    <a:cubicBezTo>
                      <a:pt x="24781" y="2197"/>
                      <a:pt x="22373" y="1986"/>
                      <a:pt x="19965" y="1585"/>
                    </a:cubicBezTo>
                    <a:lnTo>
                      <a:pt x="19965" y="1585"/>
                    </a:lnTo>
                    <a:cubicBezTo>
                      <a:pt x="19965" y="1585"/>
                      <a:pt x="22421" y="4912"/>
                      <a:pt x="24798" y="5704"/>
                    </a:cubicBezTo>
                    <a:cubicBezTo>
                      <a:pt x="27254" y="6496"/>
                      <a:pt x="31215" y="8715"/>
                      <a:pt x="30898" y="9507"/>
                    </a:cubicBezTo>
                    <a:cubicBezTo>
                      <a:pt x="30813" y="9790"/>
                      <a:pt x="29556" y="9881"/>
                      <a:pt x="27975" y="9881"/>
                    </a:cubicBezTo>
                    <a:cubicBezTo>
                      <a:pt x="25129" y="9881"/>
                      <a:pt x="21233" y="9586"/>
                      <a:pt x="21233" y="9586"/>
                    </a:cubicBezTo>
                    <a:lnTo>
                      <a:pt x="21233" y="9586"/>
                    </a:lnTo>
                    <a:cubicBezTo>
                      <a:pt x="21233" y="9586"/>
                      <a:pt x="30026" y="11488"/>
                      <a:pt x="24402" y="17271"/>
                    </a:cubicBezTo>
                    <a:cubicBezTo>
                      <a:pt x="17113" y="24718"/>
                      <a:pt x="0" y="26382"/>
                      <a:pt x="0" y="26382"/>
                    </a:cubicBezTo>
                    <a:cubicBezTo>
                      <a:pt x="0" y="26382"/>
                      <a:pt x="4191" y="29001"/>
                      <a:pt x="8881" y="29001"/>
                    </a:cubicBezTo>
                    <a:cubicBezTo>
                      <a:pt x="9350" y="29001"/>
                      <a:pt x="9824" y="28975"/>
                      <a:pt x="10300" y="28917"/>
                    </a:cubicBezTo>
                    <a:cubicBezTo>
                      <a:pt x="12201" y="28759"/>
                      <a:pt x="25748" y="26857"/>
                      <a:pt x="31373" y="19252"/>
                    </a:cubicBezTo>
                    <a:cubicBezTo>
                      <a:pt x="35731" y="13310"/>
                      <a:pt x="34384" y="10933"/>
                      <a:pt x="29234" y="6576"/>
                    </a:cubicBezTo>
                    <a:lnTo>
                      <a:pt x="29234" y="6576"/>
                    </a:lnTo>
                    <a:cubicBezTo>
                      <a:pt x="30116" y="6796"/>
                      <a:pt x="32078" y="7508"/>
                      <a:pt x="33563" y="7508"/>
                    </a:cubicBezTo>
                    <a:cubicBezTo>
                      <a:pt x="34745" y="7508"/>
                      <a:pt x="35625" y="7056"/>
                      <a:pt x="35414" y="5546"/>
                    </a:cubicBezTo>
                    <a:cubicBezTo>
                      <a:pt x="35018" y="3644"/>
                      <a:pt x="34463" y="1822"/>
                      <a:pt x="33829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686;p86">
                <a:extLst>
                  <a:ext uri="{FF2B5EF4-FFF2-40B4-BE49-F238E27FC236}">
                    <a16:creationId xmlns:a16="http://schemas.microsoft.com/office/drawing/2014/main" id="{5BF4B8ED-7426-D92D-49DA-1EC5B5D8935E}"/>
                  </a:ext>
                </a:extLst>
              </p:cNvPr>
              <p:cNvSpPr/>
              <p:nvPr/>
            </p:nvSpPr>
            <p:spPr>
              <a:xfrm>
                <a:off x="5667800" y="3240750"/>
                <a:ext cx="259475" cy="824325"/>
              </a:xfrm>
              <a:custGeom>
                <a:avLst/>
                <a:gdLst/>
                <a:ahLst/>
                <a:cxnLst/>
                <a:rect l="l" t="t" r="r" b="b"/>
                <a:pathLst>
                  <a:path w="10379" h="32973" extrusionOk="0">
                    <a:moveTo>
                      <a:pt x="5546" y="0"/>
                    </a:moveTo>
                    <a:lnTo>
                      <a:pt x="5546" y="0"/>
                    </a:lnTo>
                    <a:cubicBezTo>
                      <a:pt x="5863" y="951"/>
                      <a:pt x="6180" y="1822"/>
                      <a:pt x="6576" y="2773"/>
                    </a:cubicBezTo>
                    <a:cubicBezTo>
                      <a:pt x="7289" y="4833"/>
                      <a:pt x="7764" y="6893"/>
                      <a:pt x="8160" y="9032"/>
                    </a:cubicBezTo>
                    <a:cubicBezTo>
                      <a:pt x="8477" y="11171"/>
                      <a:pt x="8715" y="13231"/>
                      <a:pt x="8794" y="15370"/>
                    </a:cubicBezTo>
                    <a:cubicBezTo>
                      <a:pt x="8794" y="17192"/>
                      <a:pt x="8715" y="18301"/>
                      <a:pt x="8715" y="18301"/>
                    </a:cubicBezTo>
                    <a:cubicBezTo>
                      <a:pt x="8715" y="19252"/>
                      <a:pt x="8636" y="20282"/>
                      <a:pt x="8557" y="21232"/>
                    </a:cubicBezTo>
                    <a:cubicBezTo>
                      <a:pt x="8319" y="23292"/>
                      <a:pt x="7764" y="25352"/>
                      <a:pt x="6893" y="27253"/>
                    </a:cubicBezTo>
                    <a:cubicBezTo>
                      <a:pt x="6021" y="29234"/>
                      <a:pt x="4516" y="30819"/>
                      <a:pt x="2694" y="31769"/>
                    </a:cubicBezTo>
                    <a:cubicBezTo>
                      <a:pt x="1189" y="32641"/>
                      <a:pt x="0" y="32799"/>
                      <a:pt x="0" y="32958"/>
                    </a:cubicBezTo>
                    <a:cubicBezTo>
                      <a:pt x="131" y="32968"/>
                      <a:pt x="262" y="32973"/>
                      <a:pt x="393" y="32973"/>
                    </a:cubicBezTo>
                    <a:cubicBezTo>
                      <a:pt x="1291" y="32973"/>
                      <a:pt x="2181" y="32739"/>
                      <a:pt x="3011" y="32324"/>
                    </a:cubicBezTo>
                    <a:cubicBezTo>
                      <a:pt x="5071" y="31452"/>
                      <a:pt x="6893" y="29868"/>
                      <a:pt x="7923" y="27808"/>
                    </a:cubicBezTo>
                    <a:cubicBezTo>
                      <a:pt x="9032" y="25827"/>
                      <a:pt x="9745" y="23688"/>
                      <a:pt x="10062" y="21391"/>
                    </a:cubicBezTo>
                    <a:cubicBezTo>
                      <a:pt x="10220" y="20440"/>
                      <a:pt x="10300" y="19410"/>
                      <a:pt x="10379" y="18380"/>
                    </a:cubicBezTo>
                    <a:cubicBezTo>
                      <a:pt x="10379" y="17350"/>
                      <a:pt x="10379" y="16320"/>
                      <a:pt x="10300" y="15370"/>
                    </a:cubicBezTo>
                    <a:cubicBezTo>
                      <a:pt x="10141" y="13151"/>
                      <a:pt x="9824" y="10933"/>
                      <a:pt x="9270" y="8794"/>
                    </a:cubicBezTo>
                    <a:cubicBezTo>
                      <a:pt x="8794" y="6655"/>
                      <a:pt x="8081" y="4516"/>
                      <a:pt x="7210" y="2535"/>
                    </a:cubicBezTo>
                    <a:cubicBezTo>
                      <a:pt x="6814" y="1585"/>
                      <a:pt x="6259" y="713"/>
                      <a:pt x="55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687;p86">
                <a:extLst>
                  <a:ext uri="{FF2B5EF4-FFF2-40B4-BE49-F238E27FC236}">
                    <a16:creationId xmlns:a16="http://schemas.microsoft.com/office/drawing/2014/main" id="{73E0102C-62B5-2952-3BF1-E27F66350634}"/>
                  </a:ext>
                </a:extLst>
              </p:cNvPr>
              <p:cNvSpPr/>
              <p:nvPr/>
            </p:nvSpPr>
            <p:spPr>
              <a:xfrm>
                <a:off x="4875550" y="3876525"/>
                <a:ext cx="812075" cy="659575"/>
              </a:xfrm>
              <a:custGeom>
                <a:avLst/>
                <a:gdLst/>
                <a:ahLst/>
                <a:cxnLst/>
                <a:rect l="l" t="t" r="r" b="b"/>
                <a:pathLst>
                  <a:path w="32483" h="26383" extrusionOk="0">
                    <a:moveTo>
                      <a:pt x="32086" y="0"/>
                    </a:moveTo>
                    <a:cubicBezTo>
                      <a:pt x="32007" y="0"/>
                      <a:pt x="32086" y="1506"/>
                      <a:pt x="31611" y="3645"/>
                    </a:cubicBezTo>
                    <a:cubicBezTo>
                      <a:pt x="30977" y="6259"/>
                      <a:pt x="29947" y="8794"/>
                      <a:pt x="28521" y="11092"/>
                    </a:cubicBezTo>
                    <a:cubicBezTo>
                      <a:pt x="27175" y="13389"/>
                      <a:pt x="25511" y="15528"/>
                      <a:pt x="23689" y="17509"/>
                    </a:cubicBezTo>
                    <a:cubicBezTo>
                      <a:pt x="22183" y="19173"/>
                      <a:pt x="21153" y="20123"/>
                      <a:pt x="21153" y="20123"/>
                    </a:cubicBezTo>
                    <a:lnTo>
                      <a:pt x="20440" y="20836"/>
                    </a:lnTo>
                    <a:cubicBezTo>
                      <a:pt x="20203" y="20995"/>
                      <a:pt x="19886" y="21312"/>
                      <a:pt x="19569" y="21549"/>
                    </a:cubicBezTo>
                    <a:cubicBezTo>
                      <a:pt x="19173" y="21866"/>
                      <a:pt x="18856" y="22183"/>
                      <a:pt x="18381" y="22500"/>
                    </a:cubicBezTo>
                    <a:cubicBezTo>
                      <a:pt x="16321" y="24085"/>
                      <a:pt x="13786" y="25035"/>
                      <a:pt x="11171" y="25273"/>
                    </a:cubicBezTo>
                    <a:cubicBezTo>
                      <a:pt x="10458" y="25273"/>
                      <a:pt x="9745" y="25273"/>
                      <a:pt x="9032" y="25194"/>
                    </a:cubicBezTo>
                    <a:cubicBezTo>
                      <a:pt x="8319" y="25035"/>
                      <a:pt x="7606" y="25035"/>
                      <a:pt x="6972" y="24798"/>
                    </a:cubicBezTo>
                    <a:cubicBezTo>
                      <a:pt x="6338" y="24639"/>
                      <a:pt x="5705" y="24481"/>
                      <a:pt x="5071" y="24243"/>
                    </a:cubicBezTo>
                    <a:cubicBezTo>
                      <a:pt x="4516" y="24005"/>
                      <a:pt x="3962" y="23768"/>
                      <a:pt x="3407" y="23530"/>
                    </a:cubicBezTo>
                    <a:lnTo>
                      <a:pt x="2060" y="22975"/>
                    </a:lnTo>
                    <a:lnTo>
                      <a:pt x="1030" y="22421"/>
                    </a:lnTo>
                    <a:cubicBezTo>
                      <a:pt x="713" y="22262"/>
                      <a:pt x="397" y="22104"/>
                      <a:pt x="0" y="22025"/>
                    </a:cubicBezTo>
                    <a:lnTo>
                      <a:pt x="0" y="22025"/>
                    </a:lnTo>
                    <a:cubicBezTo>
                      <a:pt x="0" y="22104"/>
                      <a:pt x="317" y="22342"/>
                      <a:pt x="872" y="22738"/>
                    </a:cubicBezTo>
                    <a:lnTo>
                      <a:pt x="1823" y="23372"/>
                    </a:lnTo>
                    <a:lnTo>
                      <a:pt x="3169" y="24164"/>
                    </a:lnTo>
                    <a:cubicBezTo>
                      <a:pt x="3724" y="24402"/>
                      <a:pt x="4279" y="24718"/>
                      <a:pt x="4833" y="24956"/>
                    </a:cubicBezTo>
                    <a:cubicBezTo>
                      <a:pt x="5467" y="25194"/>
                      <a:pt x="6101" y="25431"/>
                      <a:pt x="6735" y="25669"/>
                    </a:cubicBezTo>
                    <a:cubicBezTo>
                      <a:pt x="7448" y="25907"/>
                      <a:pt x="8161" y="26065"/>
                      <a:pt x="8953" y="26224"/>
                    </a:cubicBezTo>
                    <a:cubicBezTo>
                      <a:pt x="9666" y="26382"/>
                      <a:pt x="10458" y="26382"/>
                      <a:pt x="11250" y="26382"/>
                    </a:cubicBezTo>
                    <a:cubicBezTo>
                      <a:pt x="12756" y="26382"/>
                      <a:pt x="14261" y="26144"/>
                      <a:pt x="15766" y="25590"/>
                    </a:cubicBezTo>
                    <a:lnTo>
                      <a:pt x="16717" y="25194"/>
                    </a:lnTo>
                    <a:lnTo>
                      <a:pt x="17668" y="24639"/>
                    </a:lnTo>
                    <a:cubicBezTo>
                      <a:pt x="18143" y="24402"/>
                      <a:pt x="18697" y="24085"/>
                      <a:pt x="19252" y="23689"/>
                    </a:cubicBezTo>
                    <a:cubicBezTo>
                      <a:pt x="19727" y="23372"/>
                      <a:pt x="20124" y="23055"/>
                      <a:pt x="20520" y="22738"/>
                    </a:cubicBezTo>
                    <a:cubicBezTo>
                      <a:pt x="20916" y="22500"/>
                      <a:pt x="21233" y="22183"/>
                      <a:pt x="21470" y="21946"/>
                    </a:cubicBezTo>
                    <a:lnTo>
                      <a:pt x="22263" y="21312"/>
                    </a:lnTo>
                    <a:cubicBezTo>
                      <a:pt x="22263" y="21312"/>
                      <a:pt x="23372" y="20203"/>
                      <a:pt x="24798" y="18460"/>
                    </a:cubicBezTo>
                    <a:cubicBezTo>
                      <a:pt x="26620" y="16400"/>
                      <a:pt x="28204" y="14102"/>
                      <a:pt x="29551" y="11646"/>
                    </a:cubicBezTo>
                    <a:cubicBezTo>
                      <a:pt x="30898" y="9190"/>
                      <a:pt x="31770" y="6497"/>
                      <a:pt x="32245" y="3803"/>
                    </a:cubicBezTo>
                    <a:cubicBezTo>
                      <a:pt x="32483" y="2535"/>
                      <a:pt x="32403" y="1268"/>
                      <a:pt x="320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688;p86">
                <a:extLst>
                  <a:ext uri="{FF2B5EF4-FFF2-40B4-BE49-F238E27FC236}">
                    <a16:creationId xmlns:a16="http://schemas.microsoft.com/office/drawing/2014/main" id="{F541308F-7DF0-EFED-DD4E-61B5D39640E0}"/>
                  </a:ext>
                </a:extLst>
              </p:cNvPr>
              <p:cNvSpPr/>
              <p:nvPr/>
            </p:nvSpPr>
            <p:spPr>
              <a:xfrm>
                <a:off x="5026075" y="3523850"/>
                <a:ext cx="405975" cy="501250"/>
              </a:xfrm>
              <a:custGeom>
                <a:avLst/>
                <a:gdLst/>
                <a:ahLst/>
                <a:cxnLst/>
                <a:rect l="l" t="t" r="r" b="b"/>
                <a:pathLst>
                  <a:path w="16239" h="20050" extrusionOk="0">
                    <a:moveTo>
                      <a:pt x="14114" y="1"/>
                    </a:moveTo>
                    <a:cubicBezTo>
                      <a:pt x="14109" y="1"/>
                      <a:pt x="14106" y="2"/>
                      <a:pt x="14103" y="5"/>
                    </a:cubicBezTo>
                    <a:cubicBezTo>
                      <a:pt x="14182" y="877"/>
                      <a:pt x="14419" y="1748"/>
                      <a:pt x="14657" y="2540"/>
                    </a:cubicBezTo>
                    <a:cubicBezTo>
                      <a:pt x="15053" y="4442"/>
                      <a:pt x="15132" y="6343"/>
                      <a:pt x="14974" y="8245"/>
                    </a:cubicBezTo>
                    <a:cubicBezTo>
                      <a:pt x="14895" y="9116"/>
                      <a:pt x="14578" y="9988"/>
                      <a:pt x="13944" y="10621"/>
                    </a:cubicBezTo>
                    <a:cubicBezTo>
                      <a:pt x="13701" y="10760"/>
                      <a:pt x="13427" y="10823"/>
                      <a:pt x="13150" y="10823"/>
                    </a:cubicBezTo>
                    <a:cubicBezTo>
                      <a:pt x="12795" y="10823"/>
                      <a:pt x="12433" y="10720"/>
                      <a:pt x="12122" y="10542"/>
                    </a:cubicBezTo>
                    <a:cubicBezTo>
                      <a:pt x="11805" y="10384"/>
                      <a:pt x="11488" y="10225"/>
                      <a:pt x="11250" y="10067"/>
                    </a:cubicBezTo>
                    <a:lnTo>
                      <a:pt x="11171" y="9988"/>
                    </a:lnTo>
                    <a:lnTo>
                      <a:pt x="11013" y="9829"/>
                    </a:lnTo>
                    <a:lnTo>
                      <a:pt x="10617" y="9591"/>
                    </a:lnTo>
                    <a:cubicBezTo>
                      <a:pt x="10379" y="9433"/>
                      <a:pt x="10220" y="9275"/>
                      <a:pt x="10062" y="9116"/>
                    </a:cubicBezTo>
                    <a:lnTo>
                      <a:pt x="8874" y="8165"/>
                    </a:lnTo>
                    <a:lnTo>
                      <a:pt x="8478" y="7848"/>
                    </a:lnTo>
                    <a:lnTo>
                      <a:pt x="8478" y="7848"/>
                    </a:lnTo>
                    <a:lnTo>
                      <a:pt x="8557" y="9671"/>
                    </a:lnTo>
                    <a:cubicBezTo>
                      <a:pt x="8557" y="9908"/>
                      <a:pt x="8557" y="10146"/>
                      <a:pt x="8636" y="10463"/>
                    </a:cubicBezTo>
                    <a:cubicBezTo>
                      <a:pt x="8715" y="10780"/>
                      <a:pt x="8636" y="11017"/>
                      <a:pt x="8636" y="11334"/>
                    </a:cubicBezTo>
                    <a:cubicBezTo>
                      <a:pt x="8636" y="11651"/>
                      <a:pt x="8636" y="11968"/>
                      <a:pt x="8636" y="12285"/>
                    </a:cubicBezTo>
                    <a:cubicBezTo>
                      <a:pt x="8557" y="13157"/>
                      <a:pt x="8478" y="14028"/>
                      <a:pt x="8240" y="14820"/>
                    </a:cubicBezTo>
                    <a:cubicBezTo>
                      <a:pt x="7923" y="15692"/>
                      <a:pt x="7527" y="16563"/>
                      <a:pt x="6972" y="17355"/>
                    </a:cubicBezTo>
                    <a:cubicBezTo>
                      <a:pt x="6180" y="18465"/>
                      <a:pt x="4912" y="19098"/>
                      <a:pt x="3566" y="19178"/>
                    </a:cubicBezTo>
                    <a:lnTo>
                      <a:pt x="2377" y="19178"/>
                    </a:lnTo>
                    <a:lnTo>
                      <a:pt x="1427" y="18940"/>
                    </a:lnTo>
                    <a:cubicBezTo>
                      <a:pt x="1110" y="18861"/>
                      <a:pt x="872" y="18782"/>
                      <a:pt x="634" y="18702"/>
                    </a:cubicBezTo>
                    <a:cubicBezTo>
                      <a:pt x="410" y="18646"/>
                      <a:pt x="186" y="18590"/>
                      <a:pt x="74" y="18590"/>
                    </a:cubicBezTo>
                    <a:cubicBezTo>
                      <a:pt x="28" y="18590"/>
                      <a:pt x="0" y="18600"/>
                      <a:pt x="0" y="18623"/>
                    </a:cubicBezTo>
                    <a:cubicBezTo>
                      <a:pt x="0" y="18702"/>
                      <a:pt x="159" y="18861"/>
                      <a:pt x="555" y="19019"/>
                    </a:cubicBezTo>
                    <a:cubicBezTo>
                      <a:pt x="793" y="19178"/>
                      <a:pt x="1030" y="19336"/>
                      <a:pt x="1347" y="19415"/>
                    </a:cubicBezTo>
                    <a:lnTo>
                      <a:pt x="2298" y="19811"/>
                    </a:lnTo>
                    <a:cubicBezTo>
                      <a:pt x="2694" y="19891"/>
                      <a:pt x="3169" y="19970"/>
                      <a:pt x="3566" y="20049"/>
                    </a:cubicBezTo>
                    <a:cubicBezTo>
                      <a:pt x="4120" y="20049"/>
                      <a:pt x="4596" y="19970"/>
                      <a:pt x="5071" y="19891"/>
                    </a:cubicBezTo>
                    <a:cubicBezTo>
                      <a:pt x="6180" y="19574"/>
                      <a:pt x="7131" y="19019"/>
                      <a:pt x="7844" y="18148"/>
                    </a:cubicBezTo>
                    <a:cubicBezTo>
                      <a:pt x="8557" y="17276"/>
                      <a:pt x="9111" y="16326"/>
                      <a:pt x="9507" y="15296"/>
                    </a:cubicBezTo>
                    <a:cubicBezTo>
                      <a:pt x="9824" y="14424"/>
                      <a:pt x="9983" y="13473"/>
                      <a:pt x="10141" y="12523"/>
                    </a:cubicBezTo>
                    <a:cubicBezTo>
                      <a:pt x="10141" y="12127"/>
                      <a:pt x="10220" y="11730"/>
                      <a:pt x="10220" y="11414"/>
                    </a:cubicBezTo>
                    <a:lnTo>
                      <a:pt x="10220" y="11255"/>
                    </a:lnTo>
                    <a:lnTo>
                      <a:pt x="10300" y="11255"/>
                    </a:lnTo>
                    <a:lnTo>
                      <a:pt x="10379" y="11334"/>
                    </a:lnTo>
                    <a:cubicBezTo>
                      <a:pt x="10696" y="11572"/>
                      <a:pt x="11092" y="11730"/>
                      <a:pt x="11488" y="11889"/>
                    </a:cubicBezTo>
                    <a:cubicBezTo>
                      <a:pt x="11963" y="12047"/>
                      <a:pt x="12439" y="12206"/>
                      <a:pt x="12993" y="12206"/>
                    </a:cubicBezTo>
                    <a:cubicBezTo>
                      <a:pt x="13075" y="12216"/>
                      <a:pt x="13157" y="12221"/>
                      <a:pt x="13239" y="12221"/>
                    </a:cubicBezTo>
                    <a:cubicBezTo>
                      <a:pt x="13788" y="12221"/>
                      <a:pt x="14322" y="11996"/>
                      <a:pt x="14736" y="11651"/>
                    </a:cubicBezTo>
                    <a:cubicBezTo>
                      <a:pt x="15212" y="11176"/>
                      <a:pt x="15608" y="10701"/>
                      <a:pt x="15766" y="10067"/>
                    </a:cubicBezTo>
                    <a:cubicBezTo>
                      <a:pt x="15925" y="9512"/>
                      <a:pt x="16004" y="8958"/>
                      <a:pt x="16083" y="8324"/>
                    </a:cubicBezTo>
                    <a:cubicBezTo>
                      <a:pt x="16238" y="3896"/>
                      <a:pt x="14337" y="1"/>
                      <a:pt x="141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689;p86">
                <a:extLst>
                  <a:ext uri="{FF2B5EF4-FFF2-40B4-BE49-F238E27FC236}">
                    <a16:creationId xmlns:a16="http://schemas.microsoft.com/office/drawing/2014/main" id="{8F4EC11B-654D-D34A-E9CF-822AD7DDDAEF}"/>
                  </a:ext>
                </a:extLst>
              </p:cNvPr>
              <p:cNvSpPr/>
              <p:nvPr/>
            </p:nvSpPr>
            <p:spPr>
              <a:xfrm>
                <a:off x="4320975" y="3074075"/>
                <a:ext cx="493200" cy="157550"/>
              </a:xfrm>
              <a:custGeom>
                <a:avLst/>
                <a:gdLst/>
                <a:ahLst/>
                <a:cxnLst/>
                <a:rect l="l" t="t" r="r" b="b"/>
                <a:pathLst>
                  <a:path w="19728" h="6302" extrusionOk="0">
                    <a:moveTo>
                      <a:pt x="196" y="1"/>
                    </a:moveTo>
                    <a:cubicBezTo>
                      <a:pt x="179" y="1"/>
                      <a:pt x="167" y="4"/>
                      <a:pt x="159" y="12"/>
                    </a:cubicBezTo>
                    <a:cubicBezTo>
                      <a:pt x="0" y="171"/>
                      <a:pt x="1981" y="1993"/>
                      <a:pt x="4279" y="3419"/>
                    </a:cubicBezTo>
                    <a:cubicBezTo>
                      <a:pt x="5309" y="4053"/>
                      <a:pt x="6418" y="4607"/>
                      <a:pt x="7606" y="5083"/>
                    </a:cubicBezTo>
                    <a:cubicBezTo>
                      <a:pt x="8081" y="5320"/>
                      <a:pt x="8478" y="5479"/>
                      <a:pt x="8715" y="5558"/>
                    </a:cubicBezTo>
                    <a:lnTo>
                      <a:pt x="9191" y="5716"/>
                    </a:lnTo>
                    <a:cubicBezTo>
                      <a:pt x="9191" y="5716"/>
                      <a:pt x="9824" y="5875"/>
                      <a:pt x="10854" y="6112"/>
                    </a:cubicBezTo>
                    <a:cubicBezTo>
                      <a:pt x="11724" y="6228"/>
                      <a:pt x="12637" y="6302"/>
                      <a:pt x="13560" y="6302"/>
                    </a:cubicBezTo>
                    <a:cubicBezTo>
                      <a:pt x="13899" y="6302"/>
                      <a:pt x="14238" y="6292"/>
                      <a:pt x="14578" y="6271"/>
                    </a:cubicBezTo>
                    <a:cubicBezTo>
                      <a:pt x="15845" y="6192"/>
                      <a:pt x="17034" y="5954"/>
                      <a:pt x="18222" y="5399"/>
                    </a:cubicBezTo>
                    <a:cubicBezTo>
                      <a:pt x="19173" y="5003"/>
                      <a:pt x="19727" y="4607"/>
                      <a:pt x="19648" y="4528"/>
                    </a:cubicBezTo>
                    <a:cubicBezTo>
                      <a:pt x="19648" y="4514"/>
                      <a:pt x="19626" y="4507"/>
                      <a:pt x="19584" y="4507"/>
                    </a:cubicBezTo>
                    <a:cubicBezTo>
                      <a:pt x="19391" y="4507"/>
                      <a:pt x="18781" y="4649"/>
                      <a:pt x="18064" y="4845"/>
                    </a:cubicBezTo>
                    <a:cubicBezTo>
                      <a:pt x="16875" y="5083"/>
                      <a:pt x="15766" y="5162"/>
                      <a:pt x="14578" y="5162"/>
                    </a:cubicBezTo>
                    <a:cubicBezTo>
                      <a:pt x="13389" y="5083"/>
                      <a:pt x="12280" y="4924"/>
                      <a:pt x="11171" y="4607"/>
                    </a:cubicBezTo>
                    <a:cubicBezTo>
                      <a:pt x="10696" y="4528"/>
                      <a:pt x="10300" y="4370"/>
                      <a:pt x="10062" y="4290"/>
                    </a:cubicBezTo>
                    <a:lnTo>
                      <a:pt x="9666" y="4211"/>
                    </a:lnTo>
                    <a:lnTo>
                      <a:pt x="9191" y="4053"/>
                    </a:lnTo>
                    <a:cubicBezTo>
                      <a:pt x="8953" y="3973"/>
                      <a:pt x="8557" y="3894"/>
                      <a:pt x="8081" y="3736"/>
                    </a:cubicBezTo>
                    <a:cubicBezTo>
                      <a:pt x="6972" y="3340"/>
                      <a:pt x="5863" y="2943"/>
                      <a:pt x="4833" y="2468"/>
                    </a:cubicBezTo>
                    <a:cubicBezTo>
                      <a:pt x="2573" y="1413"/>
                      <a:pt x="528" y="1"/>
                      <a:pt x="1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690;p86">
                <a:extLst>
                  <a:ext uri="{FF2B5EF4-FFF2-40B4-BE49-F238E27FC236}">
                    <a16:creationId xmlns:a16="http://schemas.microsoft.com/office/drawing/2014/main" id="{EDBD1918-A645-1C73-D65B-F8A19B607D9F}"/>
                  </a:ext>
                </a:extLst>
              </p:cNvPr>
              <p:cNvSpPr/>
              <p:nvPr/>
            </p:nvSpPr>
            <p:spPr>
              <a:xfrm>
                <a:off x="6061950" y="2234425"/>
                <a:ext cx="332750" cy="384425"/>
              </a:xfrm>
              <a:custGeom>
                <a:avLst/>
                <a:gdLst/>
                <a:ahLst/>
                <a:cxnLst/>
                <a:rect l="l" t="t" r="r" b="b"/>
                <a:pathLst>
                  <a:path w="13310" h="15377" extrusionOk="0">
                    <a:moveTo>
                      <a:pt x="8888" y="1"/>
                    </a:moveTo>
                    <a:cubicBezTo>
                      <a:pt x="8882" y="1"/>
                      <a:pt x="8877" y="3"/>
                      <a:pt x="8873" y="7"/>
                    </a:cubicBezTo>
                    <a:cubicBezTo>
                      <a:pt x="8715" y="7"/>
                      <a:pt x="9982" y="3334"/>
                      <a:pt x="10854" y="6582"/>
                    </a:cubicBezTo>
                    <a:cubicBezTo>
                      <a:pt x="11171" y="7375"/>
                      <a:pt x="11329" y="8246"/>
                      <a:pt x="11488" y="8959"/>
                    </a:cubicBezTo>
                    <a:cubicBezTo>
                      <a:pt x="11567" y="9672"/>
                      <a:pt x="11646" y="10385"/>
                      <a:pt x="11725" y="11098"/>
                    </a:cubicBezTo>
                    <a:lnTo>
                      <a:pt x="11725" y="12604"/>
                    </a:lnTo>
                    <a:lnTo>
                      <a:pt x="11725" y="13000"/>
                    </a:lnTo>
                    <a:lnTo>
                      <a:pt x="11725" y="13237"/>
                    </a:lnTo>
                    <a:cubicBezTo>
                      <a:pt x="11725" y="13317"/>
                      <a:pt x="11725" y="13317"/>
                      <a:pt x="11725" y="13396"/>
                    </a:cubicBezTo>
                    <a:cubicBezTo>
                      <a:pt x="11725" y="13475"/>
                      <a:pt x="11725" y="13554"/>
                      <a:pt x="11725" y="13713"/>
                    </a:cubicBezTo>
                    <a:cubicBezTo>
                      <a:pt x="11646" y="13713"/>
                      <a:pt x="11646" y="13792"/>
                      <a:pt x="11646" y="13871"/>
                    </a:cubicBezTo>
                    <a:cubicBezTo>
                      <a:pt x="11646" y="13871"/>
                      <a:pt x="11488" y="13950"/>
                      <a:pt x="11250" y="13950"/>
                    </a:cubicBezTo>
                    <a:cubicBezTo>
                      <a:pt x="10537" y="13950"/>
                      <a:pt x="9824" y="13871"/>
                      <a:pt x="9111" y="13792"/>
                    </a:cubicBezTo>
                    <a:cubicBezTo>
                      <a:pt x="8319" y="13713"/>
                      <a:pt x="7526" y="13554"/>
                      <a:pt x="6655" y="13475"/>
                    </a:cubicBezTo>
                    <a:cubicBezTo>
                      <a:pt x="3463" y="12881"/>
                      <a:pt x="619" y="11314"/>
                      <a:pt x="143" y="11314"/>
                    </a:cubicBezTo>
                    <a:cubicBezTo>
                      <a:pt x="111" y="11314"/>
                      <a:pt x="89" y="11321"/>
                      <a:pt x="79" y="11336"/>
                    </a:cubicBezTo>
                    <a:cubicBezTo>
                      <a:pt x="0" y="11415"/>
                      <a:pt x="713" y="11970"/>
                      <a:pt x="1901" y="12683"/>
                    </a:cubicBezTo>
                    <a:cubicBezTo>
                      <a:pt x="2456" y="13000"/>
                      <a:pt x="3169" y="13317"/>
                      <a:pt x="3882" y="13633"/>
                    </a:cubicBezTo>
                    <a:cubicBezTo>
                      <a:pt x="4674" y="13950"/>
                      <a:pt x="5546" y="14188"/>
                      <a:pt x="6338" y="14505"/>
                    </a:cubicBezTo>
                    <a:cubicBezTo>
                      <a:pt x="7209" y="14743"/>
                      <a:pt x="8160" y="14901"/>
                      <a:pt x="8952" y="15059"/>
                    </a:cubicBezTo>
                    <a:cubicBezTo>
                      <a:pt x="9665" y="15218"/>
                      <a:pt x="10458" y="15297"/>
                      <a:pt x="11250" y="15376"/>
                    </a:cubicBezTo>
                    <a:cubicBezTo>
                      <a:pt x="11725" y="15376"/>
                      <a:pt x="12121" y="15297"/>
                      <a:pt x="12518" y="14980"/>
                    </a:cubicBezTo>
                    <a:cubicBezTo>
                      <a:pt x="12834" y="14743"/>
                      <a:pt x="13072" y="14426"/>
                      <a:pt x="13151" y="14030"/>
                    </a:cubicBezTo>
                    <a:cubicBezTo>
                      <a:pt x="13231" y="13792"/>
                      <a:pt x="13310" y="13633"/>
                      <a:pt x="13310" y="13475"/>
                    </a:cubicBezTo>
                    <a:cubicBezTo>
                      <a:pt x="13310" y="13396"/>
                      <a:pt x="13310" y="13317"/>
                      <a:pt x="13310" y="13237"/>
                    </a:cubicBezTo>
                    <a:lnTo>
                      <a:pt x="13310" y="13079"/>
                    </a:lnTo>
                    <a:lnTo>
                      <a:pt x="13310" y="12604"/>
                    </a:lnTo>
                    <a:cubicBezTo>
                      <a:pt x="13310" y="12207"/>
                      <a:pt x="13231" y="11732"/>
                      <a:pt x="13151" y="11019"/>
                    </a:cubicBezTo>
                    <a:cubicBezTo>
                      <a:pt x="13072" y="10227"/>
                      <a:pt x="12993" y="9435"/>
                      <a:pt x="12755" y="8722"/>
                    </a:cubicBezTo>
                    <a:cubicBezTo>
                      <a:pt x="12518" y="7929"/>
                      <a:pt x="12280" y="7058"/>
                      <a:pt x="11963" y="6266"/>
                    </a:cubicBezTo>
                    <a:cubicBezTo>
                      <a:pt x="11408" y="4760"/>
                      <a:pt x="10695" y="3255"/>
                      <a:pt x="9982" y="1829"/>
                    </a:cubicBezTo>
                    <a:cubicBezTo>
                      <a:pt x="9456" y="701"/>
                      <a:pt x="9001" y="1"/>
                      <a:pt x="88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691;p86">
                <a:extLst>
                  <a:ext uri="{FF2B5EF4-FFF2-40B4-BE49-F238E27FC236}">
                    <a16:creationId xmlns:a16="http://schemas.microsoft.com/office/drawing/2014/main" id="{F1EA0BB3-2D72-1668-9C6F-D2B5F1EF181F}"/>
                  </a:ext>
                </a:extLst>
              </p:cNvPr>
              <p:cNvSpPr/>
              <p:nvPr/>
            </p:nvSpPr>
            <p:spPr>
              <a:xfrm>
                <a:off x="6048075" y="2590550"/>
                <a:ext cx="245625" cy="286300"/>
              </a:xfrm>
              <a:custGeom>
                <a:avLst/>
                <a:gdLst/>
                <a:ahLst/>
                <a:cxnLst/>
                <a:rect l="l" t="t" r="r" b="b"/>
                <a:pathLst>
                  <a:path w="9825" h="11452" extrusionOk="0">
                    <a:moveTo>
                      <a:pt x="7905" y="1"/>
                    </a:moveTo>
                    <a:cubicBezTo>
                      <a:pt x="7880" y="1"/>
                      <a:pt x="7859" y="7"/>
                      <a:pt x="7844" y="22"/>
                    </a:cubicBezTo>
                    <a:cubicBezTo>
                      <a:pt x="7844" y="22"/>
                      <a:pt x="7844" y="181"/>
                      <a:pt x="8081" y="418"/>
                    </a:cubicBezTo>
                    <a:cubicBezTo>
                      <a:pt x="8240" y="577"/>
                      <a:pt x="8240" y="656"/>
                      <a:pt x="8319" y="814"/>
                    </a:cubicBezTo>
                    <a:lnTo>
                      <a:pt x="8636" y="1290"/>
                    </a:lnTo>
                    <a:cubicBezTo>
                      <a:pt x="8794" y="1448"/>
                      <a:pt x="8874" y="1686"/>
                      <a:pt x="8953" y="1844"/>
                    </a:cubicBezTo>
                    <a:cubicBezTo>
                      <a:pt x="8953" y="2082"/>
                      <a:pt x="8953" y="2320"/>
                      <a:pt x="8953" y="2478"/>
                    </a:cubicBezTo>
                    <a:cubicBezTo>
                      <a:pt x="8794" y="2954"/>
                      <a:pt x="8557" y="3350"/>
                      <a:pt x="8081" y="3508"/>
                    </a:cubicBezTo>
                    <a:cubicBezTo>
                      <a:pt x="7606" y="3746"/>
                      <a:pt x="7131" y="3904"/>
                      <a:pt x="6576" y="3983"/>
                    </a:cubicBezTo>
                    <a:cubicBezTo>
                      <a:pt x="6259" y="4063"/>
                      <a:pt x="6022" y="4063"/>
                      <a:pt x="5784" y="4063"/>
                    </a:cubicBezTo>
                    <a:lnTo>
                      <a:pt x="4595" y="4063"/>
                    </a:lnTo>
                    <a:cubicBezTo>
                      <a:pt x="4120" y="4063"/>
                      <a:pt x="3566" y="3983"/>
                      <a:pt x="3090" y="3904"/>
                    </a:cubicBezTo>
                    <a:lnTo>
                      <a:pt x="1902" y="3587"/>
                    </a:lnTo>
                    <a:lnTo>
                      <a:pt x="476" y="3429"/>
                    </a:lnTo>
                    <a:lnTo>
                      <a:pt x="476" y="3429"/>
                    </a:lnTo>
                    <a:lnTo>
                      <a:pt x="1110" y="3825"/>
                    </a:lnTo>
                    <a:lnTo>
                      <a:pt x="2060" y="4538"/>
                    </a:lnTo>
                    <a:lnTo>
                      <a:pt x="3249" y="5410"/>
                    </a:lnTo>
                    <a:cubicBezTo>
                      <a:pt x="3486" y="5568"/>
                      <a:pt x="3724" y="5726"/>
                      <a:pt x="3962" y="5964"/>
                    </a:cubicBezTo>
                    <a:lnTo>
                      <a:pt x="4199" y="6202"/>
                    </a:lnTo>
                    <a:lnTo>
                      <a:pt x="4358" y="6360"/>
                    </a:lnTo>
                    <a:lnTo>
                      <a:pt x="4358" y="6439"/>
                    </a:lnTo>
                    <a:cubicBezTo>
                      <a:pt x="4675" y="6756"/>
                      <a:pt x="4833" y="7152"/>
                      <a:pt x="4833" y="7549"/>
                    </a:cubicBezTo>
                    <a:cubicBezTo>
                      <a:pt x="4833" y="8103"/>
                      <a:pt x="4675" y="8579"/>
                      <a:pt x="4358" y="8975"/>
                    </a:cubicBezTo>
                    <a:cubicBezTo>
                      <a:pt x="3645" y="9925"/>
                      <a:pt x="2694" y="10559"/>
                      <a:pt x="1664" y="10876"/>
                    </a:cubicBezTo>
                    <a:cubicBezTo>
                      <a:pt x="713" y="11114"/>
                      <a:pt x="0" y="11114"/>
                      <a:pt x="0" y="11193"/>
                    </a:cubicBezTo>
                    <a:cubicBezTo>
                      <a:pt x="0" y="11322"/>
                      <a:pt x="423" y="11452"/>
                      <a:pt x="1139" y="11452"/>
                    </a:cubicBezTo>
                    <a:cubicBezTo>
                      <a:pt x="1300" y="11452"/>
                      <a:pt x="1475" y="11445"/>
                      <a:pt x="1664" y="11431"/>
                    </a:cubicBezTo>
                    <a:cubicBezTo>
                      <a:pt x="3011" y="11351"/>
                      <a:pt x="4279" y="10718"/>
                      <a:pt x="5150" y="9688"/>
                    </a:cubicBezTo>
                    <a:cubicBezTo>
                      <a:pt x="5705" y="9133"/>
                      <a:pt x="6022" y="8420"/>
                      <a:pt x="6101" y="7628"/>
                    </a:cubicBezTo>
                    <a:cubicBezTo>
                      <a:pt x="6101" y="6915"/>
                      <a:pt x="5942" y="6202"/>
                      <a:pt x="5546" y="5647"/>
                    </a:cubicBezTo>
                    <a:lnTo>
                      <a:pt x="5546" y="5568"/>
                    </a:lnTo>
                    <a:cubicBezTo>
                      <a:pt x="5546" y="5568"/>
                      <a:pt x="5388" y="5568"/>
                      <a:pt x="5546" y="5489"/>
                    </a:cubicBezTo>
                    <a:lnTo>
                      <a:pt x="5942" y="5489"/>
                    </a:lnTo>
                    <a:cubicBezTo>
                      <a:pt x="6259" y="5410"/>
                      <a:pt x="6576" y="5410"/>
                      <a:pt x="6893" y="5330"/>
                    </a:cubicBezTo>
                    <a:cubicBezTo>
                      <a:pt x="7527" y="5093"/>
                      <a:pt x="8161" y="4855"/>
                      <a:pt x="8715" y="4459"/>
                    </a:cubicBezTo>
                    <a:cubicBezTo>
                      <a:pt x="9349" y="4063"/>
                      <a:pt x="9824" y="3350"/>
                      <a:pt x="9824" y="2557"/>
                    </a:cubicBezTo>
                    <a:cubicBezTo>
                      <a:pt x="9824" y="2241"/>
                      <a:pt x="9745" y="1924"/>
                      <a:pt x="9587" y="1607"/>
                    </a:cubicBezTo>
                    <a:cubicBezTo>
                      <a:pt x="9507" y="1369"/>
                      <a:pt x="9349" y="1131"/>
                      <a:pt x="9191" y="894"/>
                    </a:cubicBezTo>
                    <a:cubicBezTo>
                      <a:pt x="8953" y="735"/>
                      <a:pt x="8874" y="577"/>
                      <a:pt x="8715" y="498"/>
                    </a:cubicBezTo>
                    <a:cubicBezTo>
                      <a:pt x="8557" y="339"/>
                      <a:pt x="8398" y="260"/>
                      <a:pt x="8319" y="181"/>
                    </a:cubicBezTo>
                    <a:cubicBezTo>
                      <a:pt x="8191" y="117"/>
                      <a:pt x="8011" y="1"/>
                      <a:pt x="79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692;p86">
                <a:extLst>
                  <a:ext uri="{FF2B5EF4-FFF2-40B4-BE49-F238E27FC236}">
                    <a16:creationId xmlns:a16="http://schemas.microsoft.com/office/drawing/2014/main" id="{994AC9FF-655D-08D9-D765-90A14C49FAA9}"/>
                  </a:ext>
                </a:extLst>
              </p:cNvPr>
              <p:cNvSpPr/>
              <p:nvPr/>
            </p:nvSpPr>
            <p:spPr>
              <a:xfrm>
                <a:off x="3849600" y="2555450"/>
                <a:ext cx="435750" cy="333000"/>
              </a:xfrm>
              <a:custGeom>
                <a:avLst/>
                <a:gdLst/>
                <a:ahLst/>
                <a:cxnLst/>
                <a:rect l="l" t="t" r="r" b="b"/>
                <a:pathLst>
                  <a:path w="17430" h="13320" extrusionOk="0">
                    <a:moveTo>
                      <a:pt x="1268" y="0"/>
                    </a:moveTo>
                    <a:cubicBezTo>
                      <a:pt x="1268" y="0"/>
                      <a:pt x="1109" y="159"/>
                      <a:pt x="871" y="476"/>
                    </a:cubicBezTo>
                    <a:cubicBezTo>
                      <a:pt x="792" y="634"/>
                      <a:pt x="634" y="792"/>
                      <a:pt x="555" y="1030"/>
                    </a:cubicBezTo>
                    <a:lnTo>
                      <a:pt x="158" y="1902"/>
                    </a:lnTo>
                    <a:cubicBezTo>
                      <a:pt x="79" y="2298"/>
                      <a:pt x="0" y="2615"/>
                      <a:pt x="0" y="3011"/>
                    </a:cubicBezTo>
                    <a:lnTo>
                      <a:pt x="0" y="3645"/>
                    </a:lnTo>
                    <a:lnTo>
                      <a:pt x="0" y="3961"/>
                    </a:lnTo>
                    <a:cubicBezTo>
                      <a:pt x="0" y="4041"/>
                      <a:pt x="79" y="4120"/>
                      <a:pt x="79" y="4278"/>
                    </a:cubicBezTo>
                    <a:cubicBezTo>
                      <a:pt x="317" y="5150"/>
                      <a:pt x="951" y="5942"/>
                      <a:pt x="1743" y="6576"/>
                    </a:cubicBezTo>
                    <a:cubicBezTo>
                      <a:pt x="2377" y="7130"/>
                      <a:pt x="3169" y="7527"/>
                      <a:pt x="4040" y="7923"/>
                    </a:cubicBezTo>
                    <a:cubicBezTo>
                      <a:pt x="4753" y="8160"/>
                      <a:pt x="5467" y="8398"/>
                      <a:pt x="6180" y="8556"/>
                    </a:cubicBezTo>
                    <a:cubicBezTo>
                      <a:pt x="6813" y="8794"/>
                      <a:pt x="7368" y="8873"/>
                      <a:pt x="7764" y="8953"/>
                    </a:cubicBezTo>
                    <a:lnTo>
                      <a:pt x="8081" y="8953"/>
                    </a:lnTo>
                    <a:lnTo>
                      <a:pt x="8081" y="9111"/>
                    </a:lnTo>
                    <a:cubicBezTo>
                      <a:pt x="7764" y="9824"/>
                      <a:pt x="7922" y="10696"/>
                      <a:pt x="8319" y="11329"/>
                    </a:cubicBezTo>
                    <a:cubicBezTo>
                      <a:pt x="8794" y="11963"/>
                      <a:pt x="9507" y="12518"/>
                      <a:pt x="10299" y="12755"/>
                    </a:cubicBezTo>
                    <a:cubicBezTo>
                      <a:pt x="11012" y="13072"/>
                      <a:pt x="11804" y="13231"/>
                      <a:pt x="12597" y="13310"/>
                    </a:cubicBezTo>
                    <a:cubicBezTo>
                      <a:pt x="12709" y="13317"/>
                      <a:pt x="12821" y="13320"/>
                      <a:pt x="12933" y="13320"/>
                    </a:cubicBezTo>
                    <a:cubicBezTo>
                      <a:pt x="14166" y="13320"/>
                      <a:pt x="15383" y="12920"/>
                      <a:pt x="16400" y="12122"/>
                    </a:cubicBezTo>
                    <a:cubicBezTo>
                      <a:pt x="17271" y="11409"/>
                      <a:pt x="17429" y="10696"/>
                      <a:pt x="17350" y="10696"/>
                    </a:cubicBezTo>
                    <a:cubicBezTo>
                      <a:pt x="17271" y="10696"/>
                      <a:pt x="16954" y="11250"/>
                      <a:pt x="16083" y="11646"/>
                    </a:cubicBezTo>
                    <a:cubicBezTo>
                      <a:pt x="15322" y="12056"/>
                      <a:pt x="14475" y="12293"/>
                      <a:pt x="13605" y="12293"/>
                    </a:cubicBezTo>
                    <a:cubicBezTo>
                      <a:pt x="13297" y="12293"/>
                      <a:pt x="12987" y="12263"/>
                      <a:pt x="12676" y="12201"/>
                    </a:cubicBezTo>
                    <a:cubicBezTo>
                      <a:pt x="12042" y="12122"/>
                      <a:pt x="11408" y="11963"/>
                      <a:pt x="10775" y="11646"/>
                    </a:cubicBezTo>
                    <a:cubicBezTo>
                      <a:pt x="10299" y="11409"/>
                      <a:pt x="9824" y="11092"/>
                      <a:pt x="9586" y="10616"/>
                    </a:cubicBezTo>
                    <a:cubicBezTo>
                      <a:pt x="9349" y="10299"/>
                      <a:pt x="9349" y="9983"/>
                      <a:pt x="9507" y="9666"/>
                    </a:cubicBezTo>
                    <a:cubicBezTo>
                      <a:pt x="9507" y="9586"/>
                      <a:pt x="9586" y="9507"/>
                      <a:pt x="9586" y="9428"/>
                    </a:cubicBezTo>
                    <a:cubicBezTo>
                      <a:pt x="9665" y="9349"/>
                      <a:pt x="9665" y="9270"/>
                      <a:pt x="9745" y="9111"/>
                    </a:cubicBezTo>
                    <a:cubicBezTo>
                      <a:pt x="9824" y="9032"/>
                      <a:pt x="10062" y="8715"/>
                      <a:pt x="10220" y="8556"/>
                    </a:cubicBezTo>
                    <a:lnTo>
                      <a:pt x="10854" y="7685"/>
                    </a:lnTo>
                    <a:lnTo>
                      <a:pt x="8794" y="7447"/>
                    </a:lnTo>
                    <a:lnTo>
                      <a:pt x="8002" y="7368"/>
                    </a:lnTo>
                    <a:cubicBezTo>
                      <a:pt x="7606" y="7368"/>
                      <a:pt x="7130" y="7289"/>
                      <a:pt x="6496" y="7130"/>
                    </a:cubicBezTo>
                    <a:cubicBezTo>
                      <a:pt x="5070" y="6893"/>
                      <a:pt x="3644" y="6417"/>
                      <a:pt x="2377" y="5625"/>
                    </a:cubicBezTo>
                    <a:cubicBezTo>
                      <a:pt x="1188" y="4833"/>
                      <a:pt x="555" y="3407"/>
                      <a:pt x="792" y="2060"/>
                    </a:cubicBezTo>
                    <a:cubicBezTo>
                      <a:pt x="871" y="1743"/>
                      <a:pt x="951" y="1426"/>
                      <a:pt x="951" y="1189"/>
                    </a:cubicBezTo>
                    <a:cubicBezTo>
                      <a:pt x="1030" y="951"/>
                      <a:pt x="1109" y="792"/>
                      <a:pt x="1188" y="555"/>
                    </a:cubicBezTo>
                    <a:cubicBezTo>
                      <a:pt x="1268" y="238"/>
                      <a:pt x="1347" y="0"/>
                      <a:pt x="12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693;p86">
                <a:extLst>
                  <a:ext uri="{FF2B5EF4-FFF2-40B4-BE49-F238E27FC236}">
                    <a16:creationId xmlns:a16="http://schemas.microsoft.com/office/drawing/2014/main" id="{E8467307-FA47-909C-7455-C1C9546CEC37}"/>
                  </a:ext>
                </a:extLst>
              </p:cNvPr>
              <p:cNvSpPr/>
              <p:nvPr/>
            </p:nvSpPr>
            <p:spPr>
              <a:xfrm>
                <a:off x="3471300" y="2406900"/>
                <a:ext cx="437725" cy="600225"/>
              </a:xfrm>
              <a:custGeom>
                <a:avLst/>
                <a:gdLst/>
                <a:ahLst/>
                <a:cxnLst/>
                <a:rect l="l" t="t" r="r" b="b"/>
                <a:pathLst>
                  <a:path w="17509" h="24009" extrusionOk="0">
                    <a:moveTo>
                      <a:pt x="7210" y="0"/>
                    </a:moveTo>
                    <a:cubicBezTo>
                      <a:pt x="6259" y="238"/>
                      <a:pt x="5467" y="634"/>
                      <a:pt x="4674" y="1268"/>
                    </a:cubicBezTo>
                    <a:cubicBezTo>
                      <a:pt x="2931" y="2377"/>
                      <a:pt x="1505" y="4041"/>
                      <a:pt x="634" y="5942"/>
                    </a:cubicBezTo>
                    <a:cubicBezTo>
                      <a:pt x="159" y="7051"/>
                      <a:pt x="0" y="8319"/>
                      <a:pt x="238" y="9428"/>
                    </a:cubicBezTo>
                    <a:cubicBezTo>
                      <a:pt x="396" y="10458"/>
                      <a:pt x="713" y="11409"/>
                      <a:pt x="1188" y="12359"/>
                    </a:cubicBezTo>
                    <a:cubicBezTo>
                      <a:pt x="1664" y="13152"/>
                      <a:pt x="2060" y="14023"/>
                      <a:pt x="2614" y="14815"/>
                    </a:cubicBezTo>
                    <a:cubicBezTo>
                      <a:pt x="3169" y="15528"/>
                      <a:pt x="3724" y="16321"/>
                      <a:pt x="4357" y="17034"/>
                    </a:cubicBezTo>
                    <a:cubicBezTo>
                      <a:pt x="5783" y="18618"/>
                      <a:pt x="7289" y="19965"/>
                      <a:pt x="9032" y="21153"/>
                    </a:cubicBezTo>
                    <a:cubicBezTo>
                      <a:pt x="10695" y="22342"/>
                      <a:pt x="12676" y="23292"/>
                      <a:pt x="14657" y="23768"/>
                    </a:cubicBezTo>
                    <a:cubicBezTo>
                      <a:pt x="15271" y="23921"/>
                      <a:pt x="15884" y="24009"/>
                      <a:pt x="16498" y="24009"/>
                    </a:cubicBezTo>
                    <a:cubicBezTo>
                      <a:pt x="16835" y="24009"/>
                      <a:pt x="17172" y="23982"/>
                      <a:pt x="17509" y="23926"/>
                    </a:cubicBezTo>
                    <a:cubicBezTo>
                      <a:pt x="17509" y="23768"/>
                      <a:pt x="16400" y="23689"/>
                      <a:pt x="14815" y="23134"/>
                    </a:cubicBezTo>
                    <a:cubicBezTo>
                      <a:pt x="12993" y="22421"/>
                      <a:pt x="11250" y="21470"/>
                      <a:pt x="9665" y="20203"/>
                    </a:cubicBezTo>
                    <a:cubicBezTo>
                      <a:pt x="8160" y="19014"/>
                      <a:pt x="6734" y="17588"/>
                      <a:pt x="5546" y="16083"/>
                    </a:cubicBezTo>
                    <a:cubicBezTo>
                      <a:pt x="4991" y="15370"/>
                      <a:pt x="4437" y="14578"/>
                      <a:pt x="3961" y="13865"/>
                    </a:cubicBezTo>
                    <a:cubicBezTo>
                      <a:pt x="3407" y="13152"/>
                      <a:pt x="2931" y="12359"/>
                      <a:pt x="2535" y="11567"/>
                    </a:cubicBezTo>
                    <a:cubicBezTo>
                      <a:pt x="2060" y="10854"/>
                      <a:pt x="1743" y="10062"/>
                      <a:pt x="1505" y="9190"/>
                    </a:cubicBezTo>
                    <a:cubicBezTo>
                      <a:pt x="1347" y="8240"/>
                      <a:pt x="1347" y="7289"/>
                      <a:pt x="1664" y="6338"/>
                    </a:cubicBezTo>
                    <a:cubicBezTo>
                      <a:pt x="2377" y="4516"/>
                      <a:pt x="3565" y="2932"/>
                      <a:pt x="5070" y="1743"/>
                    </a:cubicBezTo>
                    <a:cubicBezTo>
                      <a:pt x="5783" y="1189"/>
                      <a:pt x="6497" y="634"/>
                      <a:pt x="72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694;p86">
                <a:extLst>
                  <a:ext uri="{FF2B5EF4-FFF2-40B4-BE49-F238E27FC236}">
                    <a16:creationId xmlns:a16="http://schemas.microsoft.com/office/drawing/2014/main" id="{6D20DBA4-5466-9370-1315-B3CAFD1C8F7B}"/>
                  </a:ext>
                </a:extLst>
              </p:cNvPr>
              <p:cNvSpPr/>
              <p:nvPr/>
            </p:nvSpPr>
            <p:spPr>
              <a:xfrm>
                <a:off x="5774750" y="2593075"/>
                <a:ext cx="606100" cy="539950"/>
              </a:xfrm>
              <a:custGeom>
                <a:avLst/>
                <a:gdLst/>
                <a:ahLst/>
                <a:cxnLst/>
                <a:rect l="l" t="t" r="r" b="b"/>
                <a:pathLst>
                  <a:path w="24244" h="21598" extrusionOk="0">
                    <a:moveTo>
                      <a:pt x="19965" y="0"/>
                    </a:moveTo>
                    <a:cubicBezTo>
                      <a:pt x="20361" y="872"/>
                      <a:pt x="20916" y="1743"/>
                      <a:pt x="21470" y="2536"/>
                    </a:cubicBezTo>
                    <a:cubicBezTo>
                      <a:pt x="22025" y="3328"/>
                      <a:pt x="22421" y="4199"/>
                      <a:pt x="22817" y="5071"/>
                    </a:cubicBezTo>
                    <a:cubicBezTo>
                      <a:pt x="23134" y="6101"/>
                      <a:pt x="23134" y="7131"/>
                      <a:pt x="22817" y="8161"/>
                    </a:cubicBezTo>
                    <a:cubicBezTo>
                      <a:pt x="22500" y="9111"/>
                      <a:pt x="21946" y="10062"/>
                      <a:pt x="21233" y="10854"/>
                    </a:cubicBezTo>
                    <a:cubicBezTo>
                      <a:pt x="20599" y="11567"/>
                      <a:pt x="19886" y="12201"/>
                      <a:pt x="19173" y="12835"/>
                    </a:cubicBezTo>
                    <a:cubicBezTo>
                      <a:pt x="18539" y="13389"/>
                      <a:pt x="17984" y="13865"/>
                      <a:pt x="17509" y="14182"/>
                    </a:cubicBezTo>
                    <a:lnTo>
                      <a:pt x="16875" y="14657"/>
                    </a:lnTo>
                    <a:lnTo>
                      <a:pt x="16321" y="15132"/>
                    </a:lnTo>
                    <a:lnTo>
                      <a:pt x="15608" y="15766"/>
                    </a:lnTo>
                    <a:lnTo>
                      <a:pt x="14657" y="16400"/>
                    </a:lnTo>
                    <a:cubicBezTo>
                      <a:pt x="12914" y="17588"/>
                      <a:pt x="11013" y="18539"/>
                      <a:pt x="9032" y="19252"/>
                    </a:cubicBezTo>
                    <a:lnTo>
                      <a:pt x="7448" y="19807"/>
                    </a:lnTo>
                    <a:cubicBezTo>
                      <a:pt x="6893" y="20044"/>
                      <a:pt x="6338" y="20124"/>
                      <a:pt x="5863" y="20282"/>
                    </a:cubicBezTo>
                    <a:cubicBezTo>
                      <a:pt x="4833" y="20520"/>
                      <a:pt x="3882" y="20757"/>
                      <a:pt x="2932" y="20837"/>
                    </a:cubicBezTo>
                    <a:cubicBezTo>
                      <a:pt x="1902" y="20995"/>
                      <a:pt x="951" y="21154"/>
                      <a:pt x="0" y="21391"/>
                    </a:cubicBezTo>
                    <a:cubicBezTo>
                      <a:pt x="603" y="21542"/>
                      <a:pt x="1238" y="21597"/>
                      <a:pt x="1884" y="21597"/>
                    </a:cubicBezTo>
                    <a:cubicBezTo>
                      <a:pt x="2257" y="21597"/>
                      <a:pt x="2634" y="21579"/>
                      <a:pt x="3011" y="21550"/>
                    </a:cubicBezTo>
                    <a:cubicBezTo>
                      <a:pt x="3962" y="21470"/>
                      <a:pt x="4992" y="21391"/>
                      <a:pt x="6022" y="21154"/>
                    </a:cubicBezTo>
                    <a:cubicBezTo>
                      <a:pt x="6576" y="21074"/>
                      <a:pt x="7131" y="20995"/>
                      <a:pt x="7685" y="20837"/>
                    </a:cubicBezTo>
                    <a:lnTo>
                      <a:pt x="9428" y="20361"/>
                    </a:lnTo>
                    <a:cubicBezTo>
                      <a:pt x="11488" y="19727"/>
                      <a:pt x="13548" y="18856"/>
                      <a:pt x="15449" y="17668"/>
                    </a:cubicBezTo>
                    <a:lnTo>
                      <a:pt x="16479" y="17034"/>
                    </a:lnTo>
                    <a:lnTo>
                      <a:pt x="17271" y="16400"/>
                    </a:lnTo>
                    <a:lnTo>
                      <a:pt x="17905" y="15925"/>
                    </a:lnTo>
                    <a:lnTo>
                      <a:pt x="18539" y="15370"/>
                    </a:lnTo>
                    <a:cubicBezTo>
                      <a:pt x="18856" y="15053"/>
                      <a:pt x="19490" y="14578"/>
                      <a:pt x="20124" y="13944"/>
                    </a:cubicBezTo>
                    <a:cubicBezTo>
                      <a:pt x="20916" y="13310"/>
                      <a:pt x="21550" y="12518"/>
                      <a:pt x="22263" y="11726"/>
                    </a:cubicBezTo>
                    <a:cubicBezTo>
                      <a:pt x="22976" y="10775"/>
                      <a:pt x="23609" y="9666"/>
                      <a:pt x="23926" y="8478"/>
                    </a:cubicBezTo>
                    <a:cubicBezTo>
                      <a:pt x="24243" y="7210"/>
                      <a:pt x="24085" y="5942"/>
                      <a:pt x="23609" y="4754"/>
                    </a:cubicBezTo>
                    <a:cubicBezTo>
                      <a:pt x="23134" y="3803"/>
                      <a:pt x="22580" y="2932"/>
                      <a:pt x="21946" y="2140"/>
                    </a:cubicBezTo>
                    <a:cubicBezTo>
                      <a:pt x="21391" y="1347"/>
                      <a:pt x="20757" y="634"/>
                      <a:pt x="199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695;p86">
                <a:extLst>
                  <a:ext uri="{FF2B5EF4-FFF2-40B4-BE49-F238E27FC236}">
                    <a16:creationId xmlns:a16="http://schemas.microsoft.com/office/drawing/2014/main" id="{29FAB53C-1AB2-EA32-C12A-B17661794C8E}"/>
                  </a:ext>
                </a:extLst>
              </p:cNvPr>
              <p:cNvSpPr/>
              <p:nvPr/>
            </p:nvSpPr>
            <p:spPr>
              <a:xfrm>
                <a:off x="3701050" y="3240700"/>
                <a:ext cx="281275" cy="436175"/>
              </a:xfrm>
              <a:custGeom>
                <a:avLst/>
                <a:gdLst/>
                <a:ahLst/>
                <a:cxnLst/>
                <a:rect l="l" t="t" r="r" b="b"/>
                <a:pathLst>
                  <a:path w="11251" h="17447" extrusionOk="0">
                    <a:moveTo>
                      <a:pt x="2922" y="1"/>
                    </a:moveTo>
                    <a:cubicBezTo>
                      <a:pt x="2661" y="1"/>
                      <a:pt x="1416" y="2975"/>
                      <a:pt x="634" y="6182"/>
                    </a:cubicBezTo>
                    <a:cubicBezTo>
                      <a:pt x="317" y="7687"/>
                      <a:pt x="79" y="9271"/>
                      <a:pt x="0" y="10777"/>
                    </a:cubicBezTo>
                    <a:cubicBezTo>
                      <a:pt x="0" y="11331"/>
                      <a:pt x="0" y="11886"/>
                      <a:pt x="0" y="12361"/>
                    </a:cubicBezTo>
                    <a:cubicBezTo>
                      <a:pt x="0" y="12757"/>
                      <a:pt x="79" y="12995"/>
                      <a:pt x="79" y="12995"/>
                    </a:cubicBezTo>
                    <a:lnTo>
                      <a:pt x="79" y="13153"/>
                    </a:lnTo>
                    <a:cubicBezTo>
                      <a:pt x="79" y="13233"/>
                      <a:pt x="159" y="13391"/>
                      <a:pt x="159" y="13629"/>
                    </a:cubicBezTo>
                    <a:cubicBezTo>
                      <a:pt x="317" y="14104"/>
                      <a:pt x="555" y="14659"/>
                      <a:pt x="792" y="15134"/>
                    </a:cubicBezTo>
                    <a:cubicBezTo>
                      <a:pt x="1189" y="15847"/>
                      <a:pt x="1822" y="16481"/>
                      <a:pt x="2535" y="16877"/>
                    </a:cubicBezTo>
                    <a:cubicBezTo>
                      <a:pt x="3225" y="17222"/>
                      <a:pt x="4035" y="17447"/>
                      <a:pt x="4809" y="17447"/>
                    </a:cubicBezTo>
                    <a:cubicBezTo>
                      <a:pt x="4923" y="17447"/>
                      <a:pt x="5037" y="17442"/>
                      <a:pt x="5150" y="17432"/>
                    </a:cubicBezTo>
                    <a:cubicBezTo>
                      <a:pt x="6734" y="17273"/>
                      <a:pt x="8240" y="16798"/>
                      <a:pt x="9666" y="16005"/>
                    </a:cubicBezTo>
                    <a:cubicBezTo>
                      <a:pt x="10695" y="15372"/>
                      <a:pt x="11250" y="14659"/>
                      <a:pt x="11171" y="14579"/>
                    </a:cubicBezTo>
                    <a:cubicBezTo>
                      <a:pt x="11165" y="14574"/>
                      <a:pt x="11156" y="14571"/>
                      <a:pt x="11144" y="14571"/>
                    </a:cubicBezTo>
                    <a:cubicBezTo>
                      <a:pt x="10995" y="14571"/>
                      <a:pt x="10376" y="15011"/>
                      <a:pt x="9349" y="15451"/>
                    </a:cubicBezTo>
                    <a:cubicBezTo>
                      <a:pt x="8002" y="16005"/>
                      <a:pt x="6576" y="16322"/>
                      <a:pt x="5150" y="16322"/>
                    </a:cubicBezTo>
                    <a:cubicBezTo>
                      <a:pt x="4437" y="16243"/>
                      <a:pt x="3803" y="16085"/>
                      <a:pt x="3169" y="15768"/>
                    </a:cubicBezTo>
                    <a:cubicBezTo>
                      <a:pt x="2694" y="15372"/>
                      <a:pt x="2377" y="14976"/>
                      <a:pt x="2139" y="14421"/>
                    </a:cubicBezTo>
                    <a:cubicBezTo>
                      <a:pt x="1902" y="14025"/>
                      <a:pt x="1822" y="13629"/>
                      <a:pt x="1743" y="13233"/>
                    </a:cubicBezTo>
                    <a:cubicBezTo>
                      <a:pt x="1743" y="13074"/>
                      <a:pt x="1664" y="12916"/>
                      <a:pt x="1664" y="12836"/>
                    </a:cubicBezTo>
                    <a:cubicBezTo>
                      <a:pt x="1585" y="12757"/>
                      <a:pt x="1664" y="12678"/>
                      <a:pt x="1664" y="12678"/>
                    </a:cubicBezTo>
                    <a:cubicBezTo>
                      <a:pt x="1664" y="12678"/>
                      <a:pt x="1664" y="12520"/>
                      <a:pt x="1585" y="12203"/>
                    </a:cubicBezTo>
                    <a:cubicBezTo>
                      <a:pt x="1505" y="11727"/>
                      <a:pt x="1426" y="11252"/>
                      <a:pt x="1426" y="10777"/>
                    </a:cubicBezTo>
                    <a:cubicBezTo>
                      <a:pt x="1347" y="9351"/>
                      <a:pt x="1505" y="7845"/>
                      <a:pt x="1743" y="6419"/>
                    </a:cubicBezTo>
                    <a:cubicBezTo>
                      <a:pt x="2218" y="3250"/>
                      <a:pt x="3169" y="81"/>
                      <a:pt x="2931" y="2"/>
                    </a:cubicBezTo>
                    <a:cubicBezTo>
                      <a:pt x="2928" y="1"/>
                      <a:pt x="2925" y="1"/>
                      <a:pt x="29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696;p86">
                <a:extLst>
                  <a:ext uri="{FF2B5EF4-FFF2-40B4-BE49-F238E27FC236}">
                    <a16:creationId xmlns:a16="http://schemas.microsoft.com/office/drawing/2014/main" id="{E3E38344-017E-659E-7893-DD6454D6452F}"/>
                  </a:ext>
                </a:extLst>
              </p:cNvPr>
              <p:cNvSpPr/>
              <p:nvPr/>
            </p:nvSpPr>
            <p:spPr>
              <a:xfrm>
                <a:off x="3522775" y="3250650"/>
                <a:ext cx="215925" cy="108950"/>
              </a:xfrm>
              <a:custGeom>
                <a:avLst/>
                <a:gdLst/>
                <a:ahLst/>
                <a:cxnLst/>
                <a:rect l="l" t="t" r="r" b="b"/>
                <a:pathLst>
                  <a:path w="8637" h="4358" extrusionOk="0">
                    <a:moveTo>
                      <a:pt x="239" y="0"/>
                    </a:moveTo>
                    <a:cubicBezTo>
                      <a:pt x="80" y="0"/>
                      <a:pt x="80" y="396"/>
                      <a:pt x="1" y="872"/>
                    </a:cubicBezTo>
                    <a:cubicBezTo>
                      <a:pt x="80" y="1585"/>
                      <a:pt x="318" y="2218"/>
                      <a:pt x="714" y="2773"/>
                    </a:cubicBezTo>
                    <a:cubicBezTo>
                      <a:pt x="1110" y="3407"/>
                      <a:pt x="1744" y="3882"/>
                      <a:pt x="2378" y="4120"/>
                    </a:cubicBezTo>
                    <a:cubicBezTo>
                      <a:pt x="2695" y="4199"/>
                      <a:pt x="3011" y="4278"/>
                      <a:pt x="3328" y="4358"/>
                    </a:cubicBezTo>
                    <a:lnTo>
                      <a:pt x="4200" y="4358"/>
                    </a:lnTo>
                    <a:cubicBezTo>
                      <a:pt x="4913" y="4358"/>
                      <a:pt x="5547" y="4199"/>
                      <a:pt x="6101" y="4041"/>
                    </a:cubicBezTo>
                    <a:cubicBezTo>
                      <a:pt x="7448" y="3645"/>
                      <a:pt x="8636" y="3011"/>
                      <a:pt x="8557" y="2773"/>
                    </a:cubicBezTo>
                    <a:cubicBezTo>
                      <a:pt x="8533" y="2701"/>
                      <a:pt x="8399" y="2672"/>
                      <a:pt x="8189" y="2672"/>
                    </a:cubicBezTo>
                    <a:cubicBezTo>
                      <a:pt x="7708" y="2672"/>
                      <a:pt x="6825" y="2821"/>
                      <a:pt x="5943" y="2931"/>
                    </a:cubicBezTo>
                    <a:lnTo>
                      <a:pt x="4279" y="2931"/>
                    </a:lnTo>
                    <a:cubicBezTo>
                      <a:pt x="4041" y="2931"/>
                      <a:pt x="3883" y="2852"/>
                      <a:pt x="3724" y="2852"/>
                    </a:cubicBezTo>
                    <a:lnTo>
                      <a:pt x="3566" y="2852"/>
                    </a:lnTo>
                    <a:cubicBezTo>
                      <a:pt x="3328" y="2852"/>
                      <a:pt x="3091" y="2773"/>
                      <a:pt x="2853" y="2773"/>
                    </a:cubicBezTo>
                    <a:cubicBezTo>
                      <a:pt x="2378" y="2694"/>
                      <a:pt x="1902" y="2456"/>
                      <a:pt x="1585" y="2139"/>
                    </a:cubicBezTo>
                    <a:cubicBezTo>
                      <a:pt x="1189" y="1743"/>
                      <a:pt x="872" y="1268"/>
                      <a:pt x="635" y="792"/>
                    </a:cubicBezTo>
                    <a:cubicBezTo>
                      <a:pt x="476" y="317"/>
                      <a:pt x="318" y="0"/>
                      <a:pt x="2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4697;p86">
                <a:extLst>
                  <a:ext uri="{FF2B5EF4-FFF2-40B4-BE49-F238E27FC236}">
                    <a16:creationId xmlns:a16="http://schemas.microsoft.com/office/drawing/2014/main" id="{210A8FB7-E5C2-F919-D6BB-DC866BE1094F}"/>
                  </a:ext>
                </a:extLst>
              </p:cNvPr>
              <p:cNvSpPr/>
              <p:nvPr/>
            </p:nvSpPr>
            <p:spPr>
              <a:xfrm>
                <a:off x="3390075" y="237825"/>
                <a:ext cx="1505300" cy="2240400"/>
              </a:xfrm>
              <a:custGeom>
                <a:avLst/>
                <a:gdLst/>
                <a:ahLst/>
                <a:cxnLst/>
                <a:rect l="l" t="t" r="r" b="b"/>
                <a:pathLst>
                  <a:path w="60212" h="89616" extrusionOk="0">
                    <a:moveTo>
                      <a:pt x="22619" y="1"/>
                    </a:moveTo>
                    <a:cubicBezTo>
                      <a:pt x="22196" y="1"/>
                      <a:pt x="21786" y="81"/>
                      <a:pt x="21392" y="250"/>
                    </a:cubicBezTo>
                    <a:cubicBezTo>
                      <a:pt x="7686" y="6112"/>
                      <a:pt x="11964" y="50320"/>
                      <a:pt x="14261" y="62917"/>
                    </a:cubicBezTo>
                    <a:cubicBezTo>
                      <a:pt x="14261" y="62917"/>
                      <a:pt x="1" y="82327"/>
                      <a:pt x="1110" y="85733"/>
                    </a:cubicBezTo>
                    <a:cubicBezTo>
                      <a:pt x="2061" y="88506"/>
                      <a:pt x="5150" y="89378"/>
                      <a:pt x="6339" y="89615"/>
                    </a:cubicBezTo>
                    <a:cubicBezTo>
                      <a:pt x="9587" y="88110"/>
                      <a:pt x="13152" y="84545"/>
                      <a:pt x="15370" y="83436"/>
                    </a:cubicBezTo>
                    <a:cubicBezTo>
                      <a:pt x="15945" y="83142"/>
                      <a:pt x="16350" y="83013"/>
                      <a:pt x="16635" y="83013"/>
                    </a:cubicBezTo>
                    <a:cubicBezTo>
                      <a:pt x="18042" y="83013"/>
                      <a:pt x="16522" y="86161"/>
                      <a:pt x="17906" y="88269"/>
                    </a:cubicBezTo>
                    <a:cubicBezTo>
                      <a:pt x="18261" y="88802"/>
                      <a:pt x="18787" y="89026"/>
                      <a:pt x="19422" y="89026"/>
                    </a:cubicBezTo>
                    <a:cubicBezTo>
                      <a:pt x="22467" y="89026"/>
                      <a:pt x="28030" y="83878"/>
                      <a:pt x="29472" y="82961"/>
                    </a:cubicBezTo>
                    <a:cubicBezTo>
                      <a:pt x="31910" y="81446"/>
                      <a:pt x="33556" y="80741"/>
                      <a:pt x="35156" y="80741"/>
                    </a:cubicBezTo>
                    <a:cubicBezTo>
                      <a:pt x="36988" y="80741"/>
                      <a:pt x="38761" y="81665"/>
                      <a:pt x="41594" y="83357"/>
                    </a:cubicBezTo>
                    <a:cubicBezTo>
                      <a:pt x="44087" y="84809"/>
                      <a:pt x="46295" y="85442"/>
                      <a:pt x="48232" y="85442"/>
                    </a:cubicBezTo>
                    <a:cubicBezTo>
                      <a:pt x="54850" y="85442"/>
                      <a:pt x="58288" y="78053"/>
                      <a:pt x="59023" y="70760"/>
                    </a:cubicBezTo>
                    <a:cubicBezTo>
                      <a:pt x="60212" y="59985"/>
                      <a:pt x="58627" y="49211"/>
                      <a:pt x="58944" y="38436"/>
                    </a:cubicBezTo>
                    <a:lnTo>
                      <a:pt x="58944" y="38436"/>
                    </a:lnTo>
                    <a:cubicBezTo>
                      <a:pt x="55458" y="38595"/>
                      <a:pt x="51972" y="39466"/>
                      <a:pt x="48724" y="40892"/>
                    </a:cubicBezTo>
                    <a:cubicBezTo>
                      <a:pt x="48724" y="40892"/>
                      <a:pt x="32164" y="1"/>
                      <a:pt x="2261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4698;p86">
                <a:extLst>
                  <a:ext uri="{FF2B5EF4-FFF2-40B4-BE49-F238E27FC236}">
                    <a16:creationId xmlns:a16="http://schemas.microsoft.com/office/drawing/2014/main" id="{A5603FB1-BE20-D5A0-3A97-4FFCBDFCF08B}"/>
                  </a:ext>
                </a:extLst>
              </p:cNvPr>
              <p:cNvSpPr/>
              <p:nvPr/>
            </p:nvSpPr>
            <p:spPr>
              <a:xfrm>
                <a:off x="5057775" y="332675"/>
                <a:ext cx="1521125" cy="2120350"/>
              </a:xfrm>
              <a:custGeom>
                <a:avLst/>
                <a:gdLst/>
                <a:ahLst/>
                <a:cxnLst/>
                <a:rect l="l" t="t" r="r" b="b"/>
                <a:pathLst>
                  <a:path w="60845" h="84814" extrusionOk="0">
                    <a:moveTo>
                      <a:pt x="41924" y="0"/>
                    </a:moveTo>
                    <a:cubicBezTo>
                      <a:pt x="31022" y="0"/>
                      <a:pt x="14935" y="23728"/>
                      <a:pt x="8160" y="36702"/>
                    </a:cubicBezTo>
                    <a:cubicBezTo>
                      <a:pt x="5467" y="35751"/>
                      <a:pt x="2773" y="35197"/>
                      <a:pt x="0" y="34880"/>
                    </a:cubicBezTo>
                    <a:lnTo>
                      <a:pt x="0" y="34880"/>
                    </a:lnTo>
                    <a:cubicBezTo>
                      <a:pt x="3328" y="41059"/>
                      <a:pt x="4278" y="60786"/>
                      <a:pt x="8002" y="68550"/>
                    </a:cubicBezTo>
                    <a:cubicBezTo>
                      <a:pt x="11683" y="76057"/>
                      <a:pt x="18389" y="84813"/>
                      <a:pt x="25185" y="84813"/>
                    </a:cubicBezTo>
                    <a:cubicBezTo>
                      <a:pt x="25848" y="84813"/>
                      <a:pt x="26512" y="84730"/>
                      <a:pt x="27174" y="84554"/>
                    </a:cubicBezTo>
                    <a:cubicBezTo>
                      <a:pt x="34542" y="82573"/>
                      <a:pt x="33988" y="73066"/>
                      <a:pt x="35414" y="71640"/>
                    </a:cubicBezTo>
                    <a:cubicBezTo>
                      <a:pt x="35611" y="71443"/>
                      <a:pt x="35863" y="71355"/>
                      <a:pt x="36159" y="71355"/>
                    </a:cubicBezTo>
                    <a:cubicBezTo>
                      <a:pt x="38003" y="71355"/>
                      <a:pt x="41556" y="74766"/>
                      <a:pt x="44287" y="76473"/>
                    </a:cubicBezTo>
                    <a:cubicBezTo>
                      <a:pt x="45065" y="76991"/>
                      <a:pt x="45984" y="77251"/>
                      <a:pt x="46903" y="77251"/>
                    </a:cubicBezTo>
                    <a:cubicBezTo>
                      <a:pt x="47669" y="77251"/>
                      <a:pt x="48435" y="77071"/>
                      <a:pt x="49119" y="76711"/>
                    </a:cubicBezTo>
                    <a:cubicBezTo>
                      <a:pt x="46267" y="69580"/>
                      <a:pt x="42148" y="61499"/>
                      <a:pt x="38266" y="58568"/>
                    </a:cubicBezTo>
                    <a:cubicBezTo>
                      <a:pt x="36840" y="57459"/>
                      <a:pt x="60845" y="8894"/>
                      <a:pt x="45000" y="734"/>
                    </a:cubicBezTo>
                    <a:cubicBezTo>
                      <a:pt x="44035" y="233"/>
                      <a:pt x="43005" y="0"/>
                      <a:pt x="419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4699;p86">
                <a:extLst>
                  <a:ext uri="{FF2B5EF4-FFF2-40B4-BE49-F238E27FC236}">
                    <a16:creationId xmlns:a16="http://schemas.microsoft.com/office/drawing/2014/main" id="{DCCD50D8-0FB5-6937-03D0-F35A9C94B5E9}"/>
                  </a:ext>
                </a:extLst>
              </p:cNvPr>
              <p:cNvSpPr/>
              <p:nvPr/>
            </p:nvSpPr>
            <p:spPr>
              <a:xfrm>
                <a:off x="5548950" y="1777050"/>
                <a:ext cx="150550" cy="89150"/>
              </a:xfrm>
              <a:custGeom>
                <a:avLst/>
                <a:gdLst/>
                <a:ahLst/>
                <a:cxnLst/>
                <a:rect l="l" t="t" r="r" b="b"/>
                <a:pathLst>
                  <a:path w="6022" h="3566" extrusionOk="0">
                    <a:moveTo>
                      <a:pt x="3091" y="1"/>
                    </a:moveTo>
                    <a:cubicBezTo>
                      <a:pt x="2536" y="80"/>
                      <a:pt x="2061" y="159"/>
                      <a:pt x="1665" y="397"/>
                    </a:cubicBezTo>
                    <a:cubicBezTo>
                      <a:pt x="714" y="872"/>
                      <a:pt x="1" y="1585"/>
                      <a:pt x="239" y="1823"/>
                    </a:cubicBezTo>
                    <a:cubicBezTo>
                      <a:pt x="344" y="2034"/>
                      <a:pt x="731" y="2034"/>
                      <a:pt x="1213" y="2034"/>
                    </a:cubicBezTo>
                    <a:lnTo>
                      <a:pt x="1213" y="2034"/>
                    </a:lnTo>
                    <a:cubicBezTo>
                      <a:pt x="1453" y="2034"/>
                      <a:pt x="1717" y="2034"/>
                      <a:pt x="1981" y="2061"/>
                    </a:cubicBezTo>
                    <a:cubicBezTo>
                      <a:pt x="2298" y="2061"/>
                      <a:pt x="2615" y="2140"/>
                      <a:pt x="2932" y="2219"/>
                    </a:cubicBezTo>
                    <a:cubicBezTo>
                      <a:pt x="3091" y="2298"/>
                      <a:pt x="3170" y="2298"/>
                      <a:pt x="3328" y="2378"/>
                    </a:cubicBezTo>
                    <a:lnTo>
                      <a:pt x="3645" y="2378"/>
                    </a:lnTo>
                    <a:cubicBezTo>
                      <a:pt x="3883" y="2378"/>
                      <a:pt x="4121" y="2457"/>
                      <a:pt x="4358" y="2536"/>
                    </a:cubicBezTo>
                    <a:cubicBezTo>
                      <a:pt x="4675" y="2694"/>
                      <a:pt x="4913" y="2853"/>
                      <a:pt x="5071" y="3091"/>
                    </a:cubicBezTo>
                    <a:cubicBezTo>
                      <a:pt x="5309" y="3328"/>
                      <a:pt x="5467" y="3566"/>
                      <a:pt x="5626" y="3566"/>
                    </a:cubicBezTo>
                    <a:cubicBezTo>
                      <a:pt x="5863" y="3566"/>
                      <a:pt x="5943" y="3249"/>
                      <a:pt x="6022" y="2932"/>
                    </a:cubicBezTo>
                    <a:cubicBezTo>
                      <a:pt x="6022" y="2378"/>
                      <a:pt x="5943" y="1823"/>
                      <a:pt x="5626" y="1427"/>
                    </a:cubicBezTo>
                    <a:cubicBezTo>
                      <a:pt x="5388" y="951"/>
                      <a:pt x="4913" y="555"/>
                      <a:pt x="4437" y="318"/>
                    </a:cubicBezTo>
                    <a:cubicBezTo>
                      <a:pt x="4200" y="159"/>
                      <a:pt x="3962" y="80"/>
                      <a:pt x="3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4700;p86">
                <a:extLst>
                  <a:ext uri="{FF2B5EF4-FFF2-40B4-BE49-F238E27FC236}">
                    <a16:creationId xmlns:a16="http://schemas.microsoft.com/office/drawing/2014/main" id="{B25CE799-03BB-73B9-2F5C-D90E2DC19892}"/>
                  </a:ext>
                </a:extLst>
              </p:cNvPr>
              <p:cNvSpPr/>
              <p:nvPr/>
            </p:nvSpPr>
            <p:spPr>
              <a:xfrm>
                <a:off x="4431900" y="1812200"/>
                <a:ext cx="150550" cy="88375"/>
              </a:xfrm>
              <a:custGeom>
                <a:avLst/>
                <a:gdLst/>
                <a:ahLst/>
                <a:cxnLst/>
                <a:rect l="l" t="t" r="r" b="b"/>
                <a:pathLst>
                  <a:path w="6022" h="3535" extrusionOk="0">
                    <a:moveTo>
                      <a:pt x="3385" y="0"/>
                    </a:moveTo>
                    <a:cubicBezTo>
                      <a:pt x="3286" y="0"/>
                      <a:pt x="3188" y="7"/>
                      <a:pt x="3090" y="21"/>
                    </a:cubicBezTo>
                    <a:cubicBezTo>
                      <a:pt x="2852" y="21"/>
                      <a:pt x="2614" y="100"/>
                      <a:pt x="2377" y="179"/>
                    </a:cubicBezTo>
                    <a:lnTo>
                      <a:pt x="2218" y="259"/>
                    </a:lnTo>
                    <a:cubicBezTo>
                      <a:pt x="2060" y="338"/>
                      <a:pt x="1901" y="417"/>
                      <a:pt x="1822" y="496"/>
                    </a:cubicBezTo>
                    <a:cubicBezTo>
                      <a:pt x="1426" y="813"/>
                      <a:pt x="1109" y="1130"/>
                      <a:pt x="792" y="1526"/>
                    </a:cubicBezTo>
                    <a:cubicBezTo>
                      <a:pt x="238" y="2398"/>
                      <a:pt x="0" y="3428"/>
                      <a:pt x="317" y="3507"/>
                    </a:cubicBezTo>
                    <a:cubicBezTo>
                      <a:pt x="355" y="3526"/>
                      <a:pt x="399" y="3535"/>
                      <a:pt x="448" y="3535"/>
                    </a:cubicBezTo>
                    <a:cubicBezTo>
                      <a:pt x="805" y="3535"/>
                      <a:pt x="1423" y="3072"/>
                      <a:pt x="1981" y="2794"/>
                    </a:cubicBezTo>
                    <a:cubicBezTo>
                      <a:pt x="2218" y="2635"/>
                      <a:pt x="2535" y="2556"/>
                      <a:pt x="2852" y="2477"/>
                    </a:cubicBezTo>
                    <a:cubicBezTo>
                      <a:pt x="3090" y="2398"/>
                      <a:pt x="3248" y="2398"/>
                      <a:pt x="3248" y="2398"/>
                    </a:cubicBezTo>
                    <a:lnTo>
                      <a:pt x="3565" y="2160"/>
                    </a:lnTo>
                    <a:cubicBezTo>
                      <a:pt x="3803" y="2081"/>
                      <a:pt x="4041" y="2001"/>
                      <a:pt x="4278" y="1922"/>
                    </a:cubicBezTo>
                    <a:cubicBezTo>
                      <a:pt x="4595" y="1922"/>
                      <a:pt x="4912" y="1922"/>
                      <a:pt x="5150" y="2081"/>
                    </a:cubicBezTo>
                    <a:cubicBezTo>
                      <a:pt x="5374" y="2137"/>
                      <a:pt x="5558" y="2193"/>
                      <a:pt x="5703" y="2193"/>
                    </a:cubicBezTo>
                    <a:cubicBezTo>
                      <a:pt x="5763" y="2193"/>
                      <a:pt x="5816" y="2183"/>
                      <a:pt x="5863" y="2160"/>
                    </a:cubicBezTo>
                    <a:cubicBezTo>
                      <a:pt x="6021" y="2001"/>
                      <a:pt x="6021" y="1764"/>
                      <a:pt x="5863" y="1368"/>
                    </a:cubicBezTo>
                    <a:cubicBezTo>
                      <a:pt x="5625" y="892"/>
                      <a:pt x="5229" y="496"/>
                      <a:pt x="4754" y="338"/>
                    </a:cubicBezTo>
                    <a:cubicBezTo>
                      <a:pt x="4297" y="142"/>
                      <a:pt x="3841" y="0"/>
                      <a:pt x="338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4701;p86">
                <a:extLst>
                  <a:ext uri="{FF2B5EF4-FFF2-40B4-BE49-F238E27FC236}">
                    <a16:creationId xmlns:a16="http://schemas.microsoft.com/office/drawing/2014/main" id="{28AA8809-2C75-0958-2474-20DBDCD005AC}"/>
                  </a:ext>
                </a:extLst>
              </p:cNvPr>
              <p:cNvSpPr/>
              <p:nvPr/>
            </p:nvSpPr>
            <p:spPr>
              <a:xfrm>
                <a:off x="5443975" y="479600"/>
                <a:ext cx="994300" cy="1242025"/>
              </a:xfrm>
              <a:custGeom>
                <a:avLst/>
                <a:gdLst/>
                <a:ahLst/>
                <a:cxnLst/>
                <a:rect l="l" t="t" r="r" b="b"/>
                <a:pathLst>
                  <a:path w="39772" h="49681" extrusionOk="0">
                    <a:moveTo>
                      <a:pt x="29204" y="1"/>
                    </a:moveTo>
                    <a:cubicBezTo>
                      <a:pt x="19571" y="1"/>
                      <a:pt x="1" y="35103"/>
                      <a:pt x="1" y="35103"/>
                    </a:cubicBezTo>
                    <a:cubicBezTo>
                      <a:pt x="1" y="35103"/>
                      <a:pt x="7623" y="29216"/>
                      <a:pt x="10321" y="29216"/>
                    </a:cubicBezTo>
                    <a:cubicBezTo>
                      <a:pt x="10936" y="29216"/>
                      <a:pt x="11295" y="29521"/>
                      <a:pt x="11251" y="30270"/>
                    </a:cubicBezTo>
                    <a:cubicBezTo>
                      <a:pt x="11251" y="32409"/>
                      <a:pt x="10696" y="34549"/>
                      <a:pt x="9587" y="36371"/>
                    </a:cubicBezTo>
                    <a:cubicBezTo>
                      <a:pt x="9587" y="36371"/>
                      <a:pt x="13131" y="32694"/>
                      <a:pt x="14819" y="32694"/>
                    </a:cubicBezTo>
                    <a:cubicBezTo>
                      <a:pt x="15389" y="32694"/>
                      <a:pt x="15747" y="33112"/>
                      <a:pt x="15687" y="34232"/>
                    </a:cubicBezTo>
                    <a:cubicBezTo>
                      <a:pt x="15450" y="37401"/>
                      <a:pt x="12598" y="41283"/>
                      <a:pt x="12598" y="41283"/>
                    </a:cubicBezTo>
                    <a:cubicBezTo>
                      <a:pt x="12598" y="41283"/>
                      <a:pt x="16013" y="39331"/>
                      <a:pt x="17630" y="39331"/>
                    </a:cubicBezTo>
                    <a:cubicBezTo>
                      <a:pt x="18270" y="39331"/>
                      <a:pt x="18628" y="39637"/>
                      <a:pt x="18381" y="40490"/>
                    </a:cubicBezTo>
                    <a:cubicBezTo>
                      <a:pt x="17747" y="42471"/>
                      <a:pt x="16876" y="44452"/>
                      <a:pt x="15846" y="46274"/>
                    </a:cubicBezTo>
                    <a:cubicBezTo>
                      <a:pt x="15846" y="46274"/>
                      <a:pt x="21392" y="48413"/>
                      <a:pt x="21629" y="49680"/>
                    </a:cubicBezTo>
                    <a:cubicBezTo>
                      <a:pt x="21629" y="49680"/>
                      <a:pt x="39772" y="6899"/>
                      <a:pt x="31215" y="640"/>
                    </a:cubicBezTo>
                    <a:cubicBezTo>
                      <a:pt x="30611" y="204"/>
                      <a:pt x="29936" y="1"/>
                      <a:pt x="2920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2" name="Google Shape;4702;p86">
                <a:extLst>
                  <a:ext uri="{FF2B5EF4-FFF2-40B4-BE49-F238E27FC236}">
                    <a16:creationId xmlns:a16="http://schemas.microsoft.com/office/drawing/2014/main" id="{433CAA8D-AA96-959D-D478-76685B776F5C}"/>
                  </a:ext>
                </a:extLst>
              </p:cNvPr>
              <p:cNvSpPr/>
              <p:nvPr/>
            </p:nvSpPr>
            <p:spPr>
              <a:xfrm>
                <a:off x="5840100" y="479525"/>
                <a:ext cx="598175" cy="1242100"/>
              </a:xfrm>
              <a:custGeom>
                <a:avLst/>
                <a:gdLst/>
                <a:ahLst/>
                <a:cxnLst/>
                <a:rect l="l" t="t" r="r" b="b"/>
                <a:pathLst>
                  <a:path w="23927" h="49684" extrusionOk="0">
                    <a:moveTo>
                      <a:pt x="13372" y="0"/>
                    </a:moveTo>
                    <a:cubicBezTo>
                      <a:pt x="11610" y="0"/>
                      <a:pt x="9510" y="1193"/>
                      <a:pt x="7210" y="3099"/>
                    </a:cubicBezTo>
                    <a:cubicBezTo>
                      <a:pt x="11013" y="8883"/>
                      <a:pt x="5547" y="27104"/>
                      <a:pt x="1110" y="39384"/>
                    </a:cubicBezTo>
                    <a:lnTo>
                      <a:pt x="1110" y="39384"/>
                    </a:lnTo>
                    <a:cubicBezTo>
                      <a:pt x="1327" y="39351"/>
                      <a:pt x="1531" y="39331"/>
                      <a:pt x="1713" y="39331"/>
                    </a:cubicBezTo>
                    <a:cubicBezTo>
                      <a:pt x="2395" y="39331"/>
                      <a:pt x="2786" y="39602"/>
                      <a:pt x="2536" y="40414"/>
                    </a:cubicBezTo>
                    <a:cubicBezTo>
                      <a:pt x="1902" y="42474"/>
                      <a:pt x="1031" y="44455"/>
                      <a:pt x="1" y="46198"/>
                    </a:cubicBezTo>
                    <a:cubicBezTo>
                      <a:pt x="1" y="46198"/>
                      <a:pt x="5547" y="48337"/>
                      <a:pt x="5784" y="49683"/>
                    </a:cubicBezTo>
                    <a:cubicBezTo>
                      <a:pt x="5784" y="49683"/>
                      <a:pt x="23927" y="6902"/>
                      <a:pt x="15370" y="643"/>
                    </a:cubicBezTo>
                    <a:cubicBezTo>
                      <a:pt x="14769" y="203"/>
                      <a:pt x="14099" y="0"/>
                      <a:pt x="1337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3" name="Google Shape;4703;p86">
                <a:extLst>
                  <a:ext uri="{FF2B5EF4-FFF2-40B4-BE49-F238E27FC236}">
                    <a16:creationId xmlns:a16="http://schemas.microsoft.com/office/drawing/2014/main" id="{957D2D6F-0433-25F6-9BD4-C125D568711D}"/>
                  </a:ext>
                </a:extLst>
              </p:cNvPr>
              <p:cNvSpPr/>
              <p:nvPr/>
            </p:nvSpPr>
            <p:spPr>
              <a:xfrm>
                <a:off x="3631725" y="454125"/>
                <a:ext cx="839800" cy="1255625"/>
              </a:xfrm>
              <a:custGeom>
                <a:avLst/>
                <a:gdLst/>
                <a:ahLst/>
                <a:cxnLst/>
                <a:rect l="l" t="t" r="r" b="b"/>
                <a:pathLst>
                  <a:path w="33592" h="50225" extrusionOk="0">
                    <a:moveTo>
                      <a:pt x="10999" y="0"/>
                    </a:moveTo>
                    <a:cubicBezTo>
                      <a:pt x="10519" y="0"/>
                      <a:pt x="10048" y="101"/>
                      <a:pt x="9586" y="312"/>
                    </a:cubicBezTo>
                    <a:cubicBezTo>
                      <a:pt x="0" y="4670"/>
                      <a:pt x="9586" y="50224"/>
                      <a:pt x="9586" y="50224"/>
                    </a:cubicBezTo>
                    <a:cubicBezTo>
                      <a:pt x="9983" y="49036"/>
                      <a:pt x="15924" y="48006"/>
                      <a:pt x="15924" y="48006"/>
                    </a:cubicBezTo>
                    <a:cubicBezTo>
                      <a:pt x="15211" y="46025"/>
                      <a:pt x="14736" y="43965"/>
                      <a:pt x="14498" y="41826"/>
                    </a:cubicBezTo>
                    <a:cubicBezTo>
                      <a:pt x="14443" y="41105"/>
                      <a:pt x="14711" y="40828"/>
                      <a:pt x="15156" y="40828"/>
                    </a:cubicBezTo>
                    <a:cubicBezTo>
                      <a:pt x="16614" y="40828"/>
                      <a:pt x="19965" y="43807"/>
                      <a:pt x="19965" y="43807"/>
                    </a:cubicBezTo>
                    <a:cubicBezTo>
                      <a:pt x="19965" y="43807"/>
                      <a:pt x="17984" y="39450"/>
                      <a:pt x="18143" y="36201"/>
                    </a:cubicBezTo>
                    <a:cubicBezTo>
                      <a:pt x="18198" y="35026"/>
                      <a:pt x="18538" y="34574"/>
                      <a:pt x="19029" y="34574"/>
                    </a:cubicBezTo>
                    <a:cubicBezTo>
                      <a:pt x="20654" y="34574"/>
                      <a:pt x="23926" y="39529"/>
                      <a:pt x="23926" y="39529"/>
                    </a:cubicBezTo>
                    <a:cubicBezTo>
                      <a:pt x="22975" y="37469"/>
                      <a:pt x="22738" y="35092"/>
                      <a:pt x="23134" y="32874"/>
                    </a:cubicBezTo>
                    <a:cubicBezTo>
                      <a:pt x="23218" y="32262"/>
                      <a:pt x="23516" y="32003"/>
                      <a:pt x="23961" y="32003"/>
                    </a:cubicBezTo>
                    <a:cubicBezTo>
                      <a:pt x="26459" y="32003"/>
                      <a:pt x="33592" y="40163"/>
                      <a:pt x="33592" y="40163"/>
                    </a:cubicBezTo>
                    <a:cubicBezTo>
                      <a:pt x="33592" y="40163"/>
                      <a:pt x="20587" y="0"/>
                      <a:pt x="109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4704;p86">
                <a:extLst>
                  <a:ext uri="{FF2B5EF4-FFF2-40B4-BE49-F238E27FC236}">
                    <a16:creationId xmlns:a16="http://schemas.microsoft.com/office/drawing/2014/main" id="{02A47AD0-0487-044A-DD8B-3C686382A728}"/>
                  </a:ext>
                </a:extLst>
              </p:cNvPr>
              <p:cNvSpPr/>
              <p:nvPr/>
            </p:nvSpPr>
            <p:spPr>
              <a:xfrm>
                <a:off x="3625775" y="456100"/>
                <a:ext cx="368425" cy="1255625"/>
              </a:xfrm>
              <a:custGeom>
                <a:avLst/>
                <a:gdLst/>
                <a:ahLst/>
                <a:cxnLst/>
                <a:rect l="l" t="t" r="r" b="b"/>
                <a:pathLst>
                  <a:path w="14737" h="50225" extrusionOk="0">
                    <a:moveTo>
                      <a:pt x="10970" y="0"/>
                    </a:moveTo>
                    <a:cubicBezTo>
                      <a:pt x="10498" y="0"/>
                      <a:pt x="10035" y="100"/>
                      <a:pt x="9587" y="313"/>
                    </a:cubicBezTo>
                    <a:cubicBezTo>
                      <a:pt x="1" y="4749"/>
                      <a:pt x="9508" y="50224"/>
                      <a:pt x="9508" y="50224"/>
                    </a:cubicBezTo>
                    <a:cubicBezTo>
                      <a:pt x="9824" y="49353"/>
                      <a:pt x="13073" y="48561"/>
                      <a:pt x="14736" y="48244"/>
                    </a:cubicBezTo>
                    <a:cubicBezTo>
                      <a:pt x="12993" y="38816"/>
                      <a:pt x="7606" y="7364"/>
                      <a:pt x="14420" y="1501"/>
                    </a:cubicBezTo>
                    <a:cubicBezTo>
                      <a:pt x="13251" y="555"/>
                      <a:pt x="12083" y="0"/>
                      <a:pt x="1097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4705;p86">
                <a:extLst>
                  <a:ext uri="{FF2B5EF4-FFF2-40B4-BE49-F238E27FC236}">
                    <a16:creationId xmlns:a16="http://schemas.microsoft.com/office/drawing/2014/main" id="{F11A2686-684F-145B-C8DF-C3F1CFEB9E7C}"/>
                  </a:ext>
                </a:extLst>
              </p:cNvPr>
              <p:cNvSpPr/>
              <p:nvPr/>
            </p:nvSpPr>
            <p:spPr>
              <a:xfrm>
                <a:off x="4186300" y="1242775"/>
                <a:ext cx="289200" cy="300600"/>
              </a:xfrm>
              <a:custGeom>
                <a:avLst/>
                <a:gdLst/>
                <a:ahLst/>
                <a:cxnLst/>
                <a:rect l="l" t="t" r="r" b="b"/>
                <a:pathLst>
                  <a:path w="11568" h="12024" extrusionOk="0">
                    <a:moveTo>
                      <a:pt x="2070" y="1"/>
                    </a:moveTo>
                    <a:cubicBezTo>
                      <a:pt x="1981" y="1"/>
                      <a:pt x="1902" y="21"/>
                      <a:pt x="1822" y="60"/>
                    </a:cubicBezTo>
                    <a:cubicBezTo>
                      <a:pt x="1505" y="60"/>
                      <a:pt x="1268" y="219"/>
                      <a:pt x="1030" y="377"/>
                    </a:cubicBezTo>
                    <a:cubicBezTo>
                      <a:pt x="792" y="615"/>
                      <a:pt x="555" y="853"/>
                      <a:pt x="476" y="1249"/>
                    </a:cubicBezTo>
                    <a:cubicBezTo>
                      <a:pt x="0" y="2595"/>
                      <a:pt x="317" y="4259"/>
                      <a:pt x="713" y="5844"/>
                    </a:cubicBezTo>
                    <a:cubicBezTo>
                      <a:pt x="1109" y="7349"/>
                      <a:pt x="1585" y="8775"/>
                      <a:pt x="2219" y="10122"/>
                    </a:cubicBezTo>
                    <a:cubicBezTo>
                      <a:pt x="2456" y="10756"/>
                      <a:pt x="2694" y="11389"/>
                      <a:pt x="3090" y="12023"/>
                    </a:cubicBezTo>
                    <a:cubicBezTo>
                      <a:pt x="2932" y="11310"/>
                      <a:pt x="2694" y="10676"/>
                      <a:pt x="2456" y="10043"/>
                    </a:cubicBezTo>
                    <a:cubicBezTo>
                      <a:pt x="2060" y="8854"/>
                      <a:pt x="1585" y="7270"/>
                      <a:pt x="1268" y="5685"/>
                    </a:cubicBezTo>
                    <a:cubicBezTo>
                      <a:pt x="872" y="4101"/>
                      <a:pt x="713" y="2437"/>
                      <a:pt x="1109" y="1486"/>
                    </a:cubicBezTo>
                    <a:cubicBezTo>
                      <a:pt x="1268" y="1169"/>
                      <a:pt x="1585" y="853"/>
                      <a:pt x="1902" y="773"/>
                    </a:cubicBezTo>
                    <a:lnTo>
                      <a:pt x="2298" y="773"/>
                    </a:lnTo>
                    <a:cubicBezTo>
                      <a:pt x="2456" y="773"/>
                      <a:pt x="2615" y="853"/>
                      <a:pt x="2773" y="932"/>
                    </a:cubicBezTo>
                    <a:cubicBezTo>
                      <a:pt x="3248" y="1090"/>
                      <a:pt x="3645" y="1328"/>
                      <a:pt x="4041" y="1645"/>
                    </a:cubicBezTo>
                    <a:cubicBezTo>
                      <a:pt x="5150" y="2516"/>
                      <a:pt x="6259" y="3467"/>
                      <a:pt x="7289" y="4576"/>
                    </a:cubicBezTo>
                    <a:cubicBezTo>
                      <a:pt x="8398" y="5764"/>
                      <a:pt x="9507" y="7032"/>
                      <a:pt x="10299" y="7983"/>
                    </a:cubicBezTo>
                    <a:cubicBezTo>
                      <a:pt x="11012" y="8933"/>
                      <a:pt x="11488" y="9567"/>
                      <a:pt x="11567" y="9567"/>
                    </a:cubicBezTo>
                    <a:cubicBezTo>
                      <a:pt x="11567" y="9488"/>
                      <a:pt x="9903" y="6636"/>
                      <a:pt x="7764" y="4180"/>
                    </a:cubicBezTo>
                    <a:cubicBezTo>
                      <a:pt x="6734" y="3071"/>
                      <a:pt x="5625" y="1962"/>
                      <a:pt x="4437" y="1011"/>
                    </a:cubicBezTo>
                    <a:cubicBezTo>
                      <a:pt x="4041" y="694"/>
                      <a:pt x="3565" y="456"/>
                      <a:pt x="3090" y="219"/>
                    </a:cubicBezTo>
                    <a:cubicBezTo>
                      <a:pt x="2932" y="140"/>
                      <a:pt x="2694" y="60"/>
                      <a:pt x="2535" y="60"/>
                    </a:cubicBezTo>
                    <a:lnTo>
                      <a:pt x="2377" y="60"/>
                    </a:lnTo>
                    <a:cubicBezTo>
                      <a:pt x="2258" y="21"/>
                      <a:pt x="2159" y="1"/>
                      <a:pt x="20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4706;p86">
                <a:extLst>
                  <a:ext uri="{FF2B5EF4-FFF2-40B4-BE49-F238E27FC236}">
                    <a16:creationId xmlns:a16="http://schemas.microsoft.com/office/drawing/2014/main" id="{5FFD1A1C-FBDD-BCB1-912E-D69406D50226}"/>
                  </a:ext>
                </a:extLst>
              </p:cNvPr>
              <p:cNvSpPr/>
              <p:nvPr/>
            </p:nvSpPr>
            <p:spPr>
              <a:xfrm>
                <a:off x="4069425" y="1315075"/>
                <a:ext cx="160475" cy="287700"/>
              </a:xfrm>
              <a:custGeom>
                <a:avLst/>
                <a:gdLst/>
                <a:ahLst/>
                <a:cxnLst/>
                <a:rect l="l" t="t" r="r" b="b"/>
                <a:pathLst>
                  <a:path w="6419" h="11508" extrusionOk="0">
                    <a:moveTo>
                      <a:pt x="1230" y="1"/>
                    </a:moveTo>
                    <a:cubicBezTo>
                      <a:pt x="903" y="1"/>
                      <a:pt x="595" y="166"/>
                      <a:pt x="397" y="496"/>
                    </a:cubicBezTo>
                    <a:cubicBezTo>
                      <a:pt x="159" y="813"/>
                      <a:pt x="1" y="1288"/>
                      <a:pt x="1" y="1684"/>
                    </a:cubicBezTo>
                    <a:lnTo>
                      <a:pt x="1" y="2159"/>
                    </a:lnTo>
                    <a:lnTo>
                      <a:pt x="1" y="2556"/>
                    </a:lnTo>
                    <a:cubicBezTo>
                      <a:pt x="1" y="2952"/>
                      <a:pt x="80" y="3348"/>
                      <a:pt x="80" y="3744"/>
                    </a:cubicBezTo>
                    <a:cubicBezTo>
                      <a:pt x="318" y="4853"/>
                      <a:pt x="556" y="5962"/>
                      <a:pt x="952" y="6992"/>
                    </a:cubicBezTo>
                    <a:cubicBezTo>
                      <a:pt x="1348" y="8181"/>
                      <a:pt x="1823" y="9290"/>
                      <a:pt x="2219" y="10161"/>
                    </a:cubicBezTo>
                    <a:cubicBezTo>
                      <a:pt x="2378" y="10637"/>
                      <a:pt x="2615" y="11112"/>
                      <a:pt x="2853" y="11508"/>
                    </a:cubicBezTo>
                    <a:cubicBezTo>
                      <a:pt x="2853" y="11033"/>
                      <a:pt x="2695" y="10478"/>
                      <a:pt x="2536" y="10003"/>
                    </a:cubicBezTo>
                    <a:cubicBezTo>
                      <a:pt x="2219" y="9131"/>
                      <a:pt x="1902" y="8022"/>
                      <a:pt x="1506" y="6834"/>
                    </a:cubicBezTo>
                    <a:cubicBezTo>
                      <a:pt x="1189" y="5804"/>
                      <a:pt x="1031" y="4695"/>
                      <a:pt x="872" y="3585"/>
                    </a:cubicBezTo>
                    <a:cubicBezTo>
                      <a:pt x="872" y="3269"/>
                      <a:pt x="793" y="2872"/>
                      <a:pt x="872" y="2556"/>
                    </a:cubicBezTo>
                    <a:lnTo>
                      <a:pt x="872" y="2159"/>
                    </a:lnTo>
                    <a:lnTo>
                      <a:pt x="872" y="1763"/>
                    </a:lnTo>
                    <a:cubicBezTo>
                      <a:pt x="872" y="1446"/>
                      <a:pt x="872" y="1130"/>
                      <a:pt x="1031" y="892"/>
                    </a:cubicBezTo>
                    <a:cubicBezTo>
                      <a:pt x="1110" y="813"/>
                      <a:pt x="1189" y="733"/>
                      <a:pt x="1348" y="733"/>
                    </a:cubicBezTo>
                    <a:cubicBezTo>
                      <a:pt x="1585" y="733"/>
                      <a:pt x="1744" y="813"/>
                      <a:pt x="1982" y="971"/>
                    </a:cubicBezTo>
                    <a:cubicBezTo>
                      <a:pt x="2457" y="1288"/>
                      <a:pt x="2853" y="1605"/>
                      <a:pt x="3249" y="2001"/>
                    </a:cubicBezTo>
                    <a:cubicBezTo>
                      <a:pt x="4958" y="3710"/>
                      <a:pt x="6286" y="5648"/>
                      <a:pt x="6412" y="5648"/>
                    </a:cubicBezTo>
                    <a:cubicBezTo>
                      <a:pt x="6415" y="5648"/>
                      <a:pt x="6417" y="5647"/>
                      <a:pt x="6418" y="5645"/>
                    </a:cubicBezTo>
                    <a:cubicBezTo>
                      <a:pt x="5705" y="4219"/>
                      <a:pt x="4834" y="2872"/>
                      <a:pt x="3645" y="1605"/>
                    </a:cubicBezTo>
                    <a:cubicBezTo>
                      <a:pt x="3249" y="1130"/>
                      <a:pt x="2853" y="733"/>
                      <a:pt x="2298" y="417"/>
                    </a:cubicBezTo>
                    <a:cubicBezTo>
                      <a:pt x="2061" y="179"/>
                      <a:pt x="1744" y="100"/>
                      <a:pt x="1427" y="20"/>
                    </a:cubicBezTo>
                    <a:cubicBezTo>
                      <a:pt x="1361" y="7"/>
                      <a:pt x="1295" y="1"/>
                      <a:pt x="12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4707;p86">
                <a:extLst>
                  <a:ext uri="{FF2B5EF4-FFF2-40B4-BE49-F238E27FC236}">
                    <a16:creationId xmlns:a16="http://schemas.microsoft.com/office/drawing/2014/main" id="{BA8567CE-A99D-51C5-70C1-07F882118BFA}"/>
                  </a:ext>
                </a:extLst>
              </p:cNvPr>
              <p:cNvSpPr/>
              <p:nvPr/>
            </p:nvSpPr>
            <p:spPr>
              <a:xfrm>
                <a:off x="3851575" y="1463500"/>
                <a:ext cx="273350" cy="311600"/>
              </a:xfrm>
              <a:custGeom>
                <a:avLst/>
                <a:gdLst/>
                <a:ahLst/>
                <a:cxnLst/>
                <a:rect l="l" t="t" r="r" b="b"/>
                <a:pathLst>
                  <a:path w="10934" h="12464" extrusionOk="0">
                    <a:moveTo>
                      <a:pt x="6500" y="0"/>
                    </a:moveTo>
                    <a:cubicBezTo>
                      <a:pt x="6223" y="0"/>
                      <a:pt x="5936" y="77"/>
                      <a:pt x="5704" y="263"/>
                    </a:cubicBezTo>
                    <a:cubicBezTo>
                      <a:pt x="5388" y="501"/>
                      <a:pt x="5150" y="897"/>
                      <a:pt x="5150" y="1372"/>
                    </a:cubicBezTo>
                    <a:cubicBezTo>
                      <a:pt x="5071" y="1689"/>
                      <a:pt x="5071" y="2006"/>
                      <a:pt x="5150" y="2402"/>
                    </a:cubicBezTo>
                    <a:cubicBezTo>
                      <a:pt x="5150" y="2957"/>
                      <a:pt x="5229" y="3590"/>
                      <a:pt x="5388" y="4145"/>
                    </a:cubicBezTo>
                    <a:cubicBezTo>
                      <a:pt x="5625" y="5096"/>
                      <a:pt x="5784" y="5729"/>
                      <a:pt x="5784" y="5729"/>
                    </a:cubicBezTo>
                    <a:lnTo>
                      <a:pt x="6101" y="6442"/>
                    </a:lnTo>
                    <a:lnTo>
                      <a:pt x="6417" y="7314"/>
                    </a:lnTo>
                    <a:lnTo>
                      <a:pt x="6576" y="7710"/>
                    </a:lnTo>
                    <a:cubicBezTo>
                      <a:pt x="6576" y="7789"/>
                      <a:pt x="6655" y="7789"/>
                      <a:pt x="6655" y="7869"/>
                    </a:cubicBezTo>
                    <a:lnTo>
                      <a:pt x="6497" y="7869"/>
                    </a:lnTo>
                    <a:cubicBezTo>
                      <a:pt x="6417" y="7869"/>
                      <a:pt x="6021" y="7869"/>
                      <a:pt x="5784" y="7948"/>
                    </a:cubicBezTo>
                    <a:cubicBezTo>
                      <a:pt x="5308" y="8027"/>
                      <a:pt x="4833" y="8106"/>
                      <a:pt x="4358" y="8265"/>
                    </a:cubicBezTo>
                    <a:cubicBezTo>
                      <a:pt x="3328" y="8502"/>
                      <a:pt x="2456" y="8978"/>
                      <a:pt x="1664" y="9611"/>
                    </a:cubicBezTo>
                    <a:cubicBezTo>
                      <a:pt x="1030" y="10087"/>
                      <a:pt x="476" y="10721"/>
                      <a:pt x="238" y="11513"/>
                    </a:cubicBezTo>
                    <a:cubicBezTo>
                      <a:pt x="159" y="11751"/>
                      <a:pt x="79" y="11988"/>
                      <a:pt x="79" y="12226"/>
                    </a:cubicBezTo>
                    <a:cubicBezTo>
                      <a:pt x="0" y="12305"/>
                      <a:pt x="0" y="12384"/>
                      <a:pt x="79" y="12464"/>
                    </a:cubicBezTo>
                    <a:cubicBezTo>
                      <a:pt x="79" y="12464"/>
                      <a:pt x="159" y="12067"/>
                      <a:pt x="396" y="11592"/>
                    </a:cubicBezTo>
                    <a:cubicBezTo>
                      <a:pt x="792" y="10958"/>
                      <a:pt x="1268" y="10324"/>
                      <a:pt x="1902" y="9928"/>
                    </a:cubicBezTo>
                    <a:cubicBezTo>
                      <a:pt x="2615" y="9374"/>
                      <a:pt x="3565" y="8978"/>
                      <a:pt x="4437" y="8819"/>
                    </a:cubicBezTo>
                    <a:cubicBezTo>
                      <a:pt x="4912" y="8661"/>
                      <a:pt x="5388" y="8582"/>
                      <a:pt x="5863" y="8582"/>
                    </a:cubicBezTo>
                    <a:lnTo>
                      <a:pt x="7764" y="8582"/>
                    </a:lnTo>
                    <a:cubicBezTo>
                      <a:pt x="7606" y="8265"/>
                      <a:pt x="7447" y="7948"/>
                      <a:pt x="7289" y="7552"/>
                    </a:cubicBezTo>
                    <a:cubicBezTo>
                      <a:pt x="7210" y="7472"/>
                      <a:pt x="7210" y="7393"/>
                      <a:pt x="7210" y="7314"/>
                    </a:cubicBezTo>
                    <a:cubicBezTo>
                      <a:pt x="7210" y="7235"/>
                      <a:pt x="7130" y="7155"/>
                      <a:pt x="7051" y="7076"/>
                    </a:cubicBezTo>
                    <a:lnTo>
                      <a:pt x="6814" y="6205"/>
                    </a:lnTo>
                    <a:lnTo>
                      <a:pt x="6576" y="5492"/>
                    </a:lnTo>
                    <a:cubicBezTo>
                      <a:pt x="6576" y="5492"/>
                      <a:pt x="6338" y="4858"/>
                      <a:pt x="6101" y="3907"/>
                    </a:cubicBezTo>
                    <a:cubicBezTo>
                      <a:pt x="5942" y="3353"/>
                      <a:pt x="5863" y="2877"/>
                      <a:pt x="5784" y="2323"/>
                    </a:cubicBezTo>
                    <a:cubicBezTo>
                      <a:pt x="5625" y="1768"/>
                      <a:pt x="5784" y="1134"/>
                      <a:pt x="6101" y="659"/>
                    </a:cubicBezTo>
                    <a:cubicBezTo>
                      <a:pt x="6219" y="580"/>
                      <a:pt x="6358" y="540"/>
                      <a:pt x="6497" y="540"/>
                    </a:cubicBezTo>
                    <a:cubicBezTo>
                      <a:pt x="6635" y="540"/>
                      <a:pt x="6774" y="580"/>
                      <a:pt x="6893" y="659"/>
                    </a:cubicBezTo>
                    <a:cubicBezTo>
                      <a:pt x="7210" y="738"/>
                      <a:pt x="7606" y="897"/>
                      <a:pt x="7923" y="1055"/>
                    </a:cubicBezTo>
                    <a:cubicBezTo>
                      <a:pt x="8477" y="1451"/>
                      <a:pt x="9032" y="1847"/>
                      <a:pt x="9507" y="2323"/>
                    </a:cubicBezTo>
                    <a:cubicBezTo>
                      <a:pt x="9983" y="2719"/>
                      <a:pt x="10458" y="3273"/>
                      <a:pt x="10933" y="3749"/>
                    </a:cubicBezTo>
                    <a:cubicBezTo>
                      <a:pt x="10616" y="3115"/>
                      <a:pt x="10220" y="2481"/>
                      <a:pt x="9745" y="2085"/>
                    </a:cubicBezTo>
                    <a:cubicBezTo>
                      <a:pt x="9270" y="1531"/>
                      <a:pt x="8715" y="1055"/>
                      <a:pt x="8160" y="659"/>
                    </a:cubicBezTo>
                    <a:cubicBezTo>
                      <a:pt x="7843" y="421"/>
                      <a:pt x="7447" y="263"/>
                      <a:pt x="7051" y="104"/>
                    </a:cubicBezTo>
                    <a:cubicBezTo>
                      <a:pt x="6887" y="39"/>
                      <a:pt x="6696" y="0"/>
                      <a:pt x="65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4708;p86">
                <a:extLst>
                  <a:ext uri="{FF2B5EF4-FFF2-40B4-BE49-F238E27FC236}">
                    <a16:creationId xmlns:a16="http://schemas.microsoft.com/office/drawing/2014/main" id="{9269BB1A-09B2-6362-12B7-BC64EC8079F9}"/>
                  </a:ext>
                </a:extLst>
              </p:cNvPr>
              <p:cNvSpPr/>
              <p:nvPr/>
            </p:nvSpPr>
            <p:spPr>
              <a:xfrm>
                <a:off x="5428150" y="1200700"/>
                <a:ext cx="310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2439" h="11647" extrusionOk="0">
                    <a:moveTo>
                      <a:pt x="10299" y="0"/>
                    </a:moveTo>
                    <a:cubicBezTo>
                      <a:pt x="10062" y="0"/>
                      <a:pt x="9824" y="0"/>
                      <a:pt x="9666" y="80"/>
                    </a:cubicBezTo>
                    <a:cubicBezTo>
                      <a:pt x="9190" y="238"/>
                      <a:pt x="8636" y="476"/>
                      <a:pt x="8239" y="713"/>
                    </a:cubicBezTo>
                    <a:cubicBezTo>
                      <a:pt x="6893" y="1426"/>
                      <a:pt x="5625" y="2377"/>
                      <a:pt x="4516" y="3328"/>
                    </a:cubicBezTo>
                    <a:cubicBezTo>
                      <a:pt x="1981" y="5467"/>
                      <a:pt x="0" y="8081"/>
                      <a:pt x="0" y="8081"/>
                    </a:cubicBezTo>
                    <a:cubicBezTo>
                      <a:pt x="0" y="8081"/>
                      <a:pt x="634" y="7447"/>
                      <a:pt x="1505" y="6576"/>
                    </a:cubicBezTo>
                    <a:cubicBezTo>
                      <a:pt x="2377" y="5784"/>
                      <a:pt x="3644" y="4754"/>
                      <a:pt x="4912" y="3724"/>
                    </a:cubicBezTo>
                    <a:cubicBezTo>
                      <a:pt x="6021" y="2852"/>
                      <a:pt x="7210" y="2060"/>
                      <a:pt x="8556" y="1347"/>
                    </a:cubicBezTo>
                    <a:cubicBezTo>
                      <a:pt x="8953" y="1109"/>
                      <a:pt x="9349" y="951"/>
                      <a:pt x="9824" y="872"/>
                    </a:cubicBezTo>
                    <a:cubicBezTo>
                      <a:pt x="9982" y="793"/>
                      <a:pt x="10141" y="793"/>
                      <a:pt x="10299" y="793"/>
                    </a:cubicBezTo>
                    <a:cubicBezTo>
                      <a:pt x="10379" y="753"/>
                      <a:pt x="10438" y="733"/>
                      <a:pt x="10497" y="733"/>
                    </a:cubicBezTo>
                    <a:cubicBezTo>
                      <a:pt x="10557" y="733"/>
                      <a:pt x="10616" y="753"/>
                      <a:pt x="10695" y="793"/>
                    </a:cubicBezTo>
                    <a:cubicBezTo>
                      <a:pt x="11012" y="872"/>
                      <a:pt x="11329" y="1189"/>
                      <a:pt x="11408" y="1585"/>
                    </a:cubicBezTo>
                    <a:cubicBezTo>
                      <a:pt x="11646" y="2615"/>
                      <a:pt x="11250" y="4278"/>
                      <a:pt x="10616" y="5784"/>
                    </a:cubicBezTo>
                    <a:cubicBezTo>
                      <a:pt x="10141" y="7131"/>
                      <a:pt x="9507" y="8477"/>
                      <a:pt x="8794" y="9824"/>
                    </a:cubicBezTo>
                    <a:cubicBezTo>
                      <a:pt x="8477" y="10379"/>
                      <a:pt x="8160" y="11013"/>
                      <a:pt x="7923" y="11646"/>
                    </a:cubicBezTo>
                    <a:cubicBezTo>
                      <a:pt x="8319" y="11171"/>
                      <a:pt x="8794" y="10537"/>
                      <a:pt x="9111" y="9983"/>
                    </a:cubicBezTo>
                    <a:cubicBezTo>
                      <a:pt x="9903" y="8715"/>
                      <a:pt x="10616" y="7368"/>
                      <a:pt x="11250" y="6021"/>
                    </a:cubicBezTo>
                    <a:cubicBezTo>
                      <a:pt x="11805" y="4516"/>
                      <a:pt x="12438" y="2852"/>
                      <a:pt x="12122" y="1426"/>
                    </a:cubicBezTo>
                    <a:cubicBezTo>
                      <a:pt x="12042" y="1109"/>
                      <a:pt x="11884" y="793"/>
                      <a:pt x="11646" y="555"/>
                    </a:cubicBezTo>
                    <a:cubicBezTo>
                      <a:pt x="11488" y="317"/>
                      <a:pt x="11250" y="159"/>
                      <a:pt x="11012" y="80"/>
                    </a:cubicBezTo>
                    <a:cubicBezTo>
                      <a:pt x="10854" y="0"/>
                      <a:pt x="10616" y="0"/>
                      <a:pt x="1045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4709;p86">
                <a:extLst>
                  <a:ext uri="{FF2B5EF4-FFF2-40B4-BE49-F238E27FC236}">
                    <a16:creationId xmlns:a16="http://schemas.microsoft.com/office/drawing/2014/main" id="{70D2283F-6C74-E437-ECFB-C19347168158}"/>
                  </a:ext>
                </a:extLst>
              </p:cNvPr>
              <p:cNvSpPr/>
              <p:nvPr/>
            </p:nvSpPr>
            <p:spPr>
              <a:xfrm>
                <a:off x="5669775" y="1293000"/>
                <a:ext cx="174325" cy="276125"/>
              </a:xfrm>
              <a:custGeom>
                <a:avLst/>
                <a:gdLst/>
                <a:ahLst/>
                <a:cxnLst/>
                <a:rect l="l" t="t" r="r" b="b"/>
                <a:pathLst>
                  <a:path w="6973" h="11045" extrusionOk="0">
                    <a:moveTo>
                      <a:pt x="5596" y="1"/>
                    </a:moveTo>
                    <a:cubicBezTo>
                      <a:pt x="5345" y="1"/>
                      <a:pt x="5086" y="74"/>
                      <a:pt x="4912" y="190"/>
                    </a:cubicBezTo>
                    <a:cubicBezTo>
                      <a:pt x="4358" y="507"/>
                      <a:pt x="3803" y="824"/>
                      <a:pt x="3328" y="1220"/>
                    </a:cubicBezTo>
                    <a:cubicBezTo>
                      <a:pt x="2060" y="2250"/>
                      <a:pt x="951" y="3439"/>
                      <a:pt x="1" y="4785"/>
                    </a:cubicBezTo>
                    <a:cubicBezTo>
                      <a:pt x="2" y="4787"/>
                      <a:pt x="5" y="4788"/>
                      <a:pt x="8" y="4788"/>
                    </a:cubicBezTo>
                    <a:cubicBezTo>
                      <a:pt x="153" y="4788"/>
                      <a:pt x="1785" y="3090"/>
                      <a:pt x="3645" y="1696"/>
                    </a:cubicBezTo>
                    <a:cubicBezTo>
                      <a:pt x="4120" y="1300"/>
                      <a:pt x="4596" y="1062"/>
                      <a:pt x="5150" y="824"/>
                    </a:cubicBezTo>
                    <a:cubicBezTo>
                      <a:pt x="5309" y="666"/>
                      <a:pt x="5546" y="666"/>
                      <a:pt x="5784" y="666"/>
                    </a:cubicBezTo>
                    <a:cubicBezTo>
                      <a:pt x="5863" y="666"/>
                      <a:pt x="6022" y="745"/>
                      <a:pt x="6022" y="903"/>
                    </a:cubicBezTo>
                    <a:cubicBezTo>
                      <a:pt x="6101" y="1141"/>
                      <a:pt x="6180" y="1458"/>
                      <a:pt x="6101" y="1775"/>
                    </a:cubicBezTo>
                    <a:lnTo>
                      <a:pt x="6101" y="2171"/>
                    </a:lnTo>
                    <a:cubicBezTo>
                      <a:pt x="6101" y="2171"/>
                      <a:pt x="6101" y="2329"/>
                      <a:pt x="6101" y="2567"/>
                    </a:cubicBezTo>
                    <a:cubicBezTo>
                      <a:pt x="6022" y="2884"/>
                      <a:pt x="5942" y="3280"/>
                      <a:pt x="5863" y="3597"/>
                    </a:cubicBezTo>
                    <a:cubicBezTo>
                      <a:pt x="5546" y="4627"/>
                      <a:pt x="5229" y="5657"/>
                      <a:pt x="4754" y="6687"/>
                    </a:cubicBezTo>
                    <a:cubicBezTo>
                      <a:pt x="4279" y="7717"/>
                      <a:pt x="3645" y="8826"/>
                      <a:pt x="3249" y="9697"/>
                    </a:cubicBezTo>
                    <a:cubicBezTo>
                      <a:pt x="3011" y="10093"/>
                      <a:pt x="2853" y="10569"/>
                      <a:pt x="2694" y="11044"/>
                    </a:cubicBezTo>
                    <a:cubicBezTo>
                      <a:pt x="3011" y="10727"/>
                      <a:pt x="3328" y="10331"/>
                      <a:pt x="3566" y="9856"/>
                    </a:cubicBezTo>
                    <a:cubicBezTo>
                      <a:pt x="4041" y="9143"/>
                      <a:pt x="4675" y="8034"/>
                      <a:pt x="5309" y="7004"/>
                    </a:cubicBezTo>
                    <a:cubicBezTo>
                      <a:pt x="5784" y="5974"/>
                      <a:pt x="6259" y="4944"/>
                      <a:pt x="6576" y="3835"/>
                    </a:cubicBezTo>
                    <a:cubicBezTo>
                      <a:pt x="6735" y="3439"/>
                      <a:pt x="6814" y="3122"/>
                      <a:pt x="6893" y="2726"/>
                    </a:cubicBezTo>
                    <a:lnTo>
                      <a:pt x="6972" y="2329"/>
                    </a:lnTo>
                    <a:lnTo>
                      <a:pt x="6972" y="1854"/>
                    </a:lnTo>
                    <a:cubicBezTo>
                      <a:pt x="6972" y="1379"/>
                      <a:pt x="6893" y="983"/>
                      <a:pt x="6735" y="586"/>
                    </a:cubicBezTo>
                    <a:cubicBezTo>
                      <a:pt x="6576" y="270"/>
                      <a:pt x="6259" y="32"/>
                      <a:pt x="5863" y="32"/>
                    </a:cubicBezTo>
                    <a:cubicBezTo>
                      <a:pt x="5778" y="11"/>
                      <a:pt x="5688" y="1"/>
                      <a:pt x="55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4710;p86">
                <a:extLst>
                  <a:ext uri="{FF2B5EF4-FFF2-40B4-BE49-F238E27FC236}">
                    <a16:creationId xmlns:a16="http://schemas.microsoft.com/office/drawing/2014/main" id="{0ECAD17A-8FAD-BF29-FEF7-EC0BDB131D72}"/>
                  </a:ext>
                </a:extLst>
              </p:cNvPr>
              <p:cNvSpPr/>
              <p:nvPr/>
            </p:nvSpPr>
            <p:spPr>
              <a:xfrm>
                <a:off x="5762875" y="1451550"/>
                <a:ext cx="235700" cy="331475"/>
              </a:xfrm>
              <a:custGeom>
                <a:avLst/>
                <a:gdLst/>
                <a:ahLst/>
                <a:cxnLst/>
                <a:rect l="l" t="t" r="r" b="b"/>
                <a:pathLst>
                  <a:path w="9428" h="13259" extrusionOk="0">
                    <a:moveTo>
                      <a:pt x="4607" y="0"/>
                    </a:moveTo>
                    <a:cubicBezTo>
                      <a:pt x="4496" y="0"/>
                      <a:pt x="4385" y="10"/>
                      <a:pt x="4278" y="28"/>
                    </a:cubicBezTo>
                    <a:cubicBezTo>
                      <a:pt x="3882" y="107"/>
                      <a:pt x="3486" y="266"/>
                      <a:pt x="3169" y="424"/>
                    </a:cubicBezTo>
                    <a:cubicBezTo>
                      <a:pt x="2535" y="741"/>
                      <a:pt x="1981" y="1137"/>
                      <a:pt x="1426" y="1612"/>
                    </a:cubicBezTo>
                    <a:cubicBezTo>
                      <a:pt x="792" y="1929"/>
                      <a:pt x="317" y="2484"/>
                      <a:pt x="0" y="3118"/>
                    </a:cubicBezTo>
                    <a:cubicBezTo>
                      <a:pt x="475" y="2642"/>
                      <a:pt x="1030" y="2246"/>
                      <a:pt x="1585" y="1850"/>
                    </a:cubicBezTo>
                    <a:cubicBezTo>
                      <a:pt x="2139" y="1454"/>
                      <a:pt x="2694" y="1137"/>
                      <a:pt x="3328" y="820"/>
                    </a:cubicBezTo>
                    <a:cubicBezTo>
                      <a:pt x="3644" y="741"/>
                      <a:pt x="3961" y="582"/>
                      <a:pt x="4357" y="582"/>
                    </a:cubicBezTo>
                    <a:cubicBezTo>
                      <a:pt x="4442" y="526"/>
                      <a:pt x="4536" y="500"/>
                      <a:pt x="4633" y="500"/>
                    </a:cubicBezTo>
                    <a:cubicBezTo>
                      <a:pt x="4810" y="500"/>
                      <a:pt x="4996" y="587"/>
                      <a:pt x="5150" y="741"/>
                    </a:cubicBezTo>
                    <a:cubicBezTo>
                      <a:pt x="5387" y="1216"/>
                      <a:pt x="5387" y="1850"/>
                      <a:pt x="5229" y="2325"/>
                    </a:cubicBezTo>
                    <a:cubicBezTo>
                      <a:pt x="5070" y="2880"/>
                      <a:pt x="4833" y="3435"/>
                      <a:pt x="4674" y="3910"/>
                    </a:cubicBezTo>
                    <a:cubicBezTo>
                      <a:pt x="4278" y="4781"/>
                      <a:pt x="3961" y="5336"/>
                      <a:pt x="3961" y="5336"/>
                    </a:cubicBezTo>
                    <a:lnTo>
                      <a:pt x="3644" y="6049"/>
                    </a:lnTo>
                    <a:lnTo>
                      <a:pt x="3169" y="6762"/>
                    </a:lnTo>
                    <a:lnTo>
                      <a:pt x="3090" y="7000"/>
                    </a:lnTo>
                    <a:lnTo>
                      <a:pt x="2931" y="7317"/>
                    </a:lnTo>
                    <a:lnTo>
                      <a:pt x="2377" y="8188"/>
                    </a:lnTo>
                    <a:lnTo>
                      <a:pt x="3486" y="8426"/>
                    </a:lnTo>
                    <a:cubicBezTo>
                      <a:pt x="3724" y="8426"/>
                      <a:pt x="3961" y="8426"/>
                      <a:pt x="4199" y="8505"/>
                    </a:cubicBezTo>
                    <a:cubicBezTo>
                      <a:pt x="4595" y="8663"/>
                      <a:pt x="5070" y="8822"/>
                      <a:pt x="5546" y="8980"/>
                    </a:cubicBezTo>
                    <a:cubicBezTo>
                      <a:pt x="6417" y="9297"/>
                      <a:pt x="7210" y="9852"/>
                      <a:pt x="7923" y="10486"/>
                    </a:cubicBezTo>
                    <a:cubicBezTo>
                      <a:pt x="8477" y="10961"/>
                      <a:pt x="8873" y="11595"/>
                      <a:pt x="9111" y="12308"/>
                    </a:cubicBezTo>
                    <a:cubicBezTo>
                      <a:pt x="9190" y="12625"/>
                      <a:pt x="9269" y="12942"/>
                      <a:pt x="9349" y="13258"/>
                    </a:cubicBezTo>
                    <a:cubicBezTo>
                      <a:pt x="9428" y="13258"/>
                      <a:pt x="9428" y="13179"/>
                      <a:pt x="9428" y="12942"/>
                    </a:cubicBezTo>
                    <a:cubicBezTo>
                      <a:pt x="9428" y="12704"/>
                      <a:pt x="9428" y="12466"/>
                      <a:pt x="9349" y="12308"/>
                    </a:cubicBezTo>
                    <a:cubicBezTo>
                      <a:pt x="9190" y="11516"/>
                      <a:pt x="8873" y="10802"/>
                      <a:pt x="8319" y="10169"/>
                    </a:cubicBezTo>
                    <a:cubicBezTo>
                      <a:pt x="7606" y="9456"/>
                      <a:pt x="6734" y="8822"/>
                      <a:pt x="5863" y="8426"/>
                    </a:cubicBezTo>
                    <a:cubicBezTo>
                      <a:pt x="5387" y="8267"/>
                      <a:pt x="4912" y="8030"/>
                      <a:pt x="4437" y="7950"/>
                    </a:cubicBezTo>
                    <a:cubicBezTo>
                      <a:pt x="4199" y="7871"/>
                      <a:pt x="3882" y="7713"/>
                      <a:pt x="3724" y="7713"/>
                    </a:cubicBezTo>
                    <a:lnTo>
                      <a:pt x="3644" y="7713"/>
                    </a:lnTo>
                    <a:lnTo>
                      <a:pt x="3724" y="7633"/>
                    </a:lnTo>
                    <a:lnTo>
                      <a:pt x="3961" y="7237"/>
                    </a:lnTo>
                    <a:lnTo>
                      <a:pt x="4357" y="6445"/>
                    </a:lnTo>
                    <a:lnTo>
                      <a:pt x="4754" y="5732"/>
                    </a:lnTo>
                    <a:cubicBezTo>
                      <a:pt x="4754" y="5732"/>
                      <a:pt x="5070" y="5257"/>
                      <a:pt x="5387" y="4227"/>
                    </a:cubicBezTo>
                    <a:cubicBezTo>
                      <a:pt x="5625" y="3672"/>
                      <a:pt x="5784" y="3118"/>
                      <a:pt x="5942" y="2563"/>
                    </a:cubicBezTo>
                    <a:cubicBezTo>
                      <a:pt x="6021" y="2246"/>
                      <a:pt x="6021" y="1929"/>
                      <a:pt x="6100" y="1533"/>
                    </a:cubicBezTo>
                    <a:cubicBezTo>
                      <a:pt x="6100" y="1137"/>
                      <a:pt x="5942" y="741"/>
                      <a:pt x="5625" y="424"/>
                    </a:cubicBezTo>
                    <a:cubicBezTo>
                      <a:pt x="5379" y="117"/>
                      <a:pt x="4991" y="0"/>
                      <a:pt x="46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711;p86">
                <a:extLst>
                  <a:ext uri="{FF2B5EF4-FFF2-40B4-BE49-F238E27FC236}">
                    <a16:creationId xmlns:a16="http://schemas.microsoft.com/office/drawing/2014/main" id="{EF48E0C6-58B6-96FC-264A-65CC465425DF}"/>
                  </a:ext>
                </a:extLst>
              </p:cNvPr>
              <p:cNvSpPr/>
              <p:nvPr/>
            </p:nvSpPr>
            <p:spPr>
              <a:xfrm>
                <a:off x="5477650" y="2012750"/>
                <a:ext cx="172350" cy="261475"/>
              </a:xfrm>
              <a:custGeom>
                <a:avLst/>
                <a:gdLst/>
                <a:ahLst/>
                <a:cxnLst/>
                <a:rect l="l" t="t" r="r" b="b"/>
                <a:pathLst>
                  <a:path w="6894" h="10459" extrusionOk="0">
                    <a:moveTo>
                      <a:pt x="3487" y="1"/>
                    </a:moveTo>
                    <a:cubicBezTo>
                      <a:pt x="1585" y="1"/>
                      <a:pt x="80" y="2615"/>
                      <a:pt x="80" y="5942"/>
                    </a:cubicBezTo>
                    <a:cubicBezTo>
                      <a:pt x="1" y="7527"/>
                      <a:pt x="397" y="9111"/>
                      <a:pt x="1268" y="10458"/>
                    </a:cubicBezTo>
                    <a:cubicBezTo>
                      <a:pt x="2615" y="8874"/>
                      <a:pt x="4596" y="7923"/>
                      <a:pt x="6735" y="7923"/>
                    </a:cubicBezTo>
                    <a:cubicBezTo>
                      <a:pt x="6814" y="7289"/>
                      <a:pt x="6893" y="6655"/>
                      <a:pt x="6893" y="5942"/>
                    </a:cubicBezTo>
                    <a:cubicBezTo>
                      <a:pt x="6893" y="2694"/>
                      <a:pt x="5388" y="1"/>
                      <a:pt x="3487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712;p86">
                <a:extLst>
                  <a:ext uri="{FF2B5EF4-FFF2-40B4-BE49-F238E27FC236}">
                    <a16:creationId xmlns:a16="http://schemas.microsoft.com/office/drawing/2014/main" id="{DF5F9F0E-D801-B986-1920-D85CC087EE10}"/>
                  </a:ext>
                </a:extLst>
              </p:cNvPr>
              <p:cNvSpPr/>
              <p:nvPr/>
            </p:nvSpPr>
            <p:spPr>
              <a:xfrm>
                <a:off x="5503400" y="2091975"/>
                <a:ext cx="57475" cy="110950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4438" extrusionOk="0">
                    <a:moveTo>
                      <a:pt x="1189" y="1"/>
                    </a:moveTo>
                    <a:cubicBezTo>
                      <a:pt x="555" y="1"/>
                      <a:pt x="1" y="1030"/>
                      <a:pt x="1" y="2219"/>
                    </a:cubicBezTo>
                    <a:cubicBezTo>
                      <a:pt x="1" y="3407"/>
                      <a:pt x="555" y="4437"/>
                      <a:pt x="1189" y="4437"/>
                    </a:cubicBezTo>
                    <a:cubicBezTo>
                      <a:pt x="1823" y="4437"/>
                      <a:pt x="2298" y="3407"/>
                      <a:pt x="2298" y="2219"/>
                    </a:cubicBezTo>
                    <a:cubicBezTo>
                      <a:pt x="2298" y="1030"/>
                      <a:pt x="1823" y="1"/>
                      <a:pt x="11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713;p86">
                <a:extLst>
                  <a:ext uri="{FF2B5EF4-FFF2-40B4-BE49-F238E27FC236}">
                    <a16:creationId xmlns:a16="http://schemas.microsoft.com/office/drawing/2014/main" id="{B9A8764B-30B0-114D-E22F-ABA1C111EC45}"/>
                  </a:ext>
                </a:extLst>
              </p:cNvPr>
              <p:cNvSpPr/>
              <p:nvPr/>
            </p:nvSpPr>
            <p:spPr>
              <a:xfrm>
                <a:off x="4477450" y="2012750"/>
                <a:ext cx="172325" cy="255525"/>
              </a:xfrm>
              <a:custGeom>
                <a:avLst/>
                <a:gdLst/>
                <a:ahLst/>
                <a:cxnLst/>
                <a:rect l="l" t="t" r="r" b="b"/>
                <a:pathLst>
                  <a:path w="6893" h="10221" extrusionOk="0">
                    <a:moveTo>
                      <a:pt x="3407" y="1"/>
                    </a:moveTo>
                    <a:cubicBezTo>
                      <a:pt x="1506" y="1"/>
                      <a:pt x="0" y="2615"/>
                      <a:pt x="0" y="5942"/>
                    </a:cubicBezTo>
                    <a:cubicBezTo>
                      <a:pt x="0" y="6497"/>
                      <a:pt x="0" y="7131"/>
                      <a:pt x="159" y="7685"/>
                    </a:cubicBezTo>
                    <a:cubicBezTo>
                      <a:pt x="2139" y="7685"/>
                      <a:pt x="4120" y="8478"/>
                      <a:pt x="5546" y="9904"/>
                    </a:cubicBezTo>
                    <a:cubicBezTo>
                      <a:pt x="5625" y="9983"/>
                      <a:pt x="5704" y="10062"/>
                      <a:pt x="5863" y="10221"/>
                    </a:cubicBezTo>
                    <a:cubicBezTo>
                      <a:pt x="6497" y="8874"/>
                      <a:pt x="6893" y="7448"/>
                      <a:pt x="6814" y="5942"/>
                    </a:cubicBezTo>
                    <a:cubicBezTo>
                      <a:pt x="6814" y="2694"/>
                      <a:pt x="5308" y="1"/>
                      <a:pt x="3407" y="1"/>
                    </a:cubicBezTo>
                    <a:close/>
                  </a:path>
                </a:pathLst>
              </a:custGeom>
              <a:solidFill>
                <a:srgbClr val="783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714;p86">
                <a:extLst>
                  <a:ext uri="{FF2B5EF4-FFF2-40B4-BE49-F238E27FC236}">
                    <a16:creationId xmlns:a16="http://schemas.microsoft.com/office/drawing/2014/main" id="{844C910B-7BEB-40F9-35FA-B9E9B3D5530F}"/>
                  </a:ext>
                </a:extLst>
              </p:cNvPr>
              <p:cNvSpPr/>
              <p:nvPr/>
            </p:nvSpPr>
            <p:spPr>
              <a:xfrm>
                <a:off x="4501200" y="2072175"/>
                <a:ext cx="5747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2299" h="4437" extrusionOk="0">
                    <a:moveTo>
                      <a:pt x="1189" y="0"/>
                    </a:moveTo>
                    <a:cubicBezTo>
                      <a:pt x="556" y="0"/>
                      <a:pt x="1" y="1030"/>
                      <a:pt x="1" y="2219"/>
                    </a:cubicBezTo>
                    <a:cubicBezTo>
                      <a:pt x="1" y="3407"/>
                      <a:pt x="556" y="4437"/>
                      <a:pt x="1189" y="4437"/>
                    </a:cubicBezTo>
                    <a:cubicBezTo>
                      <a:pt x="1823" y="4437"/>
                      <a:pt x="2298" y="3407"/>
                      <a:pt x="2298" y="2219"/>
                    </a:cubicBezTo>
                    <a:cubicBezTo>
                      <a:pt x="2298" y="1030"/>
                      <a:pt x="1823" y="0"/>
                      <a:pt x="11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715;p86">
                <a:extLst>
                  <a:ext uri="{FF2B5EF4-FFF2-40B4-BE49-F238E27FC236}">
                    <a16:creationId xmlns:a16="http://schemas.microsoft.com/office/drawing/2014/main" id="{F9F5C0DF-345F-55E7-4769-198A1F78AA2F}"/>
                  </a:ext>
                </a:extLst>
              </p:cNvPr>
              <p:cNvSpPr/>
              <p:nvPr/>
            </p:nvSpPr>
            <p:spPr>
              <a:xfrm>
                <a:off x="4239775" y="2536825"/>
                <a:ext cx="1703350" cy="640550"/>
              </a:xfrm>
              <a:custGeom>
                <a:avLst/>
                <a:gdLst/>
                <a:ahLst/>
                <a:cxnLst/>
                <a:rect l="l" t="t" r="r" b="b"/>
                <a:pathLst>
                  <a:path w="68134" h="25622" extrusionOk="0">
                    <a:moveTo>
                      <a:pt x="61521" y="1"/>
                    </a:moveTo>
                    <a:cubicBezTo>
                      <a:pt x="59308" y="1"/>
                      <a:pt x="57101" y="1190"/>
                      <a:pt x="56091" y="3597"/>
                    </a:cubicBezTo>
                    <a:lnTo>
                      <a:pt x="56012" y="3677"/>
                    </a:lnTo>
                    <a:cubicBezTo>
                      <a:pt x="55933" y="3914"/>
                      <a:pt x="55774" y="4231"/>
                      <a:pt x="55695" y="4469"/>
                    </a:cubicBezTo>
                    <a:cubicBezTo>
                      <a:pt x="55616" y="4706"/>
                      <a:pt x="55616" y="5023"/>
                      <a:pt x="55537" y="5261"/>
                    </a:cubicBezTo>
                    <a:lnTo>
                      <a:pt x="55537" y="5499"/>
                    </a:lnTo>
                    <a:cubicBezTo>
                      <a:pt x="55537" y="5657"/>
                      <a:pt x="55537" y="5895"/>
                      <a:pt x="55537" y="6053"/>
                    </a:cubicBezTo>
                    <a:cubicBezTo>
                      <a:pt x="55458" y="6132"/>
                      <a:pt x="55458" y="6132"/>
                      <a:pt x="55458" y="6212"/>
                    </a:cubicBezTo>
                    <a:cubicBezTo>
                      <a:pt x="55458" y="6370"/>
                      <a:pt x="55378" y="6529"/>
                      <a:pt x="55378" y="6687"/>
                    </a:cubicBezTo>
                    <a:lnTo>
                      <a:pt x="52051" y="6687"/>
                    </a:lnTo>
                    <a:cubicBezTo>
                      <a:pt x="51496" y="8192"/>
                      <a:pt x="49516" y="12629"/>
                      <a:pt x="45713" y="13659"/>
                    </a:cubicBezTo>
                    <a:cubicBezTo>
                      <a:pt x="44820" y="13874"/>
                      <a:pt x="44032" y="13958"/>
                      <a:pt x="43319" y="13958"/>
                    </a:cubicBezTo>
                    <a:cubicBezTo>
                      <a:pt x="40804" y="13958"/>
                      <a:pt x="39214" y="12916"/>
                      <a:pt x="37226" y="12916"/>
                    </a:cubicBezTo>
                    <a:cubicBezTo>
                      <a:pt x="36874" y="12916"/>
                      <a:pt x="36510" y="12948"/>
                      <a:pt x="36127" y="13025"/>
                    </a:cubicBezTo>
                    <a:cubicBezTo>
                      <a:pt x="33710" y="13521"/>
                      <a:pt x="31100" y="14792"/>
                      <a:pt x="28448" y="14792"/>
                    </a:cubicBezTo>
                    <a:cubicBezTo>
                      <a:pt x="27709" y="14792"/>
                      <a:pt x="26966" y="14693"/>
                      <a:pt x="26224" y="14451"/>
                    </a:cubicBezTo>
                    <a:cubicBezTo>
                      <a:pt x="23134" y="13500"/>
                      <a:pt x="20678" y="10490"/>
                      <a:pt x="18064" y="6687"/>
                    </a:cubicBezTo>
                    <a:lnTo>
                      <a:pt x="12835" y="6687"/>
                    </a:lnTo>
                    <a:lnTo>
                      <a:pt x="12835" y="6291"/>
                    </a:lnTo>
                    <a:cubicBezTo>
                      <a:pt x="12914" y="2884"/>
                      <a:pt x="10141" y="111"/>
                      <a:pt x="6734" y="32"/>
                    </a:cubicBezTo>
                    <a:cubicBezTo>
                      <a:pt x="6497" y="32"/>
                      <a:pt x="6259" y="32"/>
                      <a:pt x="5942" y="111"/>
                    </a:cubicBezTo>
                    <a:lnTo>
                      <a:pt x="5784" y="111"/>
                    </a:lnTo>
                    <a:cubicBezTo>
                      <a:pt x="5546" y="111"/>
                      <a:pt x="5229" y="191"/>
                      <a:pt x="4991" y="270"/>
                    </a:cubicBezTo>
                    <a:cubicBezTo>
                      <a:pt x="4754" y="349"/>
                      <a:pt x="4516" y="428"/>
                      <a:pt x="4278" y="587"/>
                    </a:cubicBezTo>
                    <a:lnTo>
                      <a:pt x="4199" y="587"/>
                    </a:lnTo>
                    <a:cubicBezTo>
                      <a:pt x="2298" y="1696"/>
                      <a:pt x="951" y="3597"/>
                      <a:pt x="396" y="5736"/>
                    </a:cubicBezTo>
                    <a:cubicBezTo>
                      <a:pt x="317" y="6449"/>
                      <a:pt x="317" y="7162"/>
                      <a:pt x="396" y="7796"/>
                    </a:cubicBezTo>
                    <a:lnTo>
                      <a:pt x="396" y="7955"/>
                    </a:lnTo>
                    <a:cubicBezTo>
                      <a:pt x="396" y="9539"/>
                      <a:pt x="1030" y="11044"/>
                      <a:pt x="2139" y="12233"/>
                    </a:cubicBezTo>
                    <a:cubicBezTo>
                      <a:pt x="2139" y="12233"/>
                      <a:pt x="2298" y="12470"/>
                      <a:pt x="2456" y="12629"/>
                    </a:cubicBezTo>
                    <a:cubicBezTo>
                      <a:pt x="1981" y="13025"/>
                      <a:pt x="1664" y="13580"/>
                      <a:pt x="1347" y="14134"/>
                    </a:cubicBezTo>
                    <a:lnTo>
                      <a:pt x="1268" y="14372"/>
                    </a:lnTo>
                    <a:cubicBezTo>
                      <a:pt x="1109" y="14689"/>
                      <a:pt x="951" y="15006"/>
                      <a:pt x="872" y="15323"/>
                    </a:cubicBezTo>
                    <a:cubicBezTo>
                      <a:pt x="793" y="15639"/>
                      <a:pt x="713" y="16036"/>
                      <a:pt x="713" y="16353"/>
                    </a:cubicBezTo>
                    <a:cubicBezTo>
                      <a:pt x="555" y="16669"/>
                      <a:pt x="476" y="16986"/>
                      <a:pt x="396" y="17303"/>
                    </a:cubicBezTo>
                    <a:cubicBezTo>
                      <a:pt x="0" y="18650"/>
                      <a:pt x="80" y="20155"/>
                      <a:pt x="634" y="21581"/>
                    </a:cubicBezTo>
                    <a:cubicBezTo>
                      <a:pt x="1268" y="23087"/>
                      <a:pt x="2456" y="24354"/>
                      <a:pt x="4041" y="25067"/>
                    </a:cubicBezTo>
                    <a:cubicBezTo>
                      <a:pt x="4199" y="25146"/>
                      <a:pt x="4358" y="25226"/>
                      <a:pt x="4595" y="25305"/>
                    </a:cubicBezTo>
                    <a:lnTo>
                      <a:pt x="5229" y="25543"/>
                    </a:lnTo>
                    <a:cubicBezTo>
                      <a:pt x="5467" y="25543"/>
                      <a:pt x="5704" y="25622"/>
                      <a:pt x="5942" y="25622"/>
                    </a:cubicBezTo>
                    <a:lnTo>
                      <a:pt x="6576" y="25622"/>
                    </a:lnTo>
                    <a:cubicBezTo>
                      <a:pt x="7527" y="25543"/>
                      <a:pt x="8319" y="25305"/>
                      <a:pt x="9111" y="24909"/>
                    </a:cubicBezTo>
                    <a:cubicBezTo>
                      <a:pt x="9903" y="24513"/>
                      <a:pt x="10616" y="23958"/>
                      <a:pt x="11171" y="23324"/>
                    </a:cubicBezTo>
                    <a:cubicBezTo>
                      <a:pt x="11805" y="22691"/>
                      <a:pt x="12201" y="21977"/>
                      <a:pt x="12518" y="21185"/>
                    </a:cubicBezTo>
                    <a:cubicBezTo>
                      <a:pt x="12835" y="20393"/>
                      <a:pt x="12914" y="19601"/>
                      <a:pt x="12676" y="18729"/>
                    </a:cubicBezTo>
                    <a:lnTo>
                      <a:pt x="14895" y="18729"/>
                    </a:lnTo>
                    <a:cubicBezTo>
                      <a:pt x="18938" y="18874"/>
                      <a:pt x="26638" y="19106"/>
                      <a:pt x="35009" y="19106"/>
                    </a:cubicBezTo>
                    <a:cubicBezTo>
                      <a:pt x="40414" y="19106"/>
                      <a:pt x="46098" y="19009"/>
                      <a:pt x="51259" y="18729"/>
                    </a:cubicBezTo>
                    <a:lnTo>
                      <a:pt x="55141" y="18729"/>
                    </a:lnTo>
                    <a:cubicBezTo>
                      <a:pt x="55141" y="19363"/>
                      <a:pt x="55220" y="19997"/>
                      <a:pt x="55458" y="20551"/>
                    </a:cubicBezTo>
                    <a:cubicBezTo>
                      <a:pt x="55537" y="21344"/>
                      <a:pt x="55774" y="22136"/>
                      <a:pt x="56250" y="22849"/>
                    </a:cubicBezTo>
                    <a:cubicBezTo>
                      <a:pt x="57042" y="23958"/>
                      <a:pt x="58310" y="24750"/>
                      <a:pt x="59657" y="24988"/>
                    </a:cubicBezTo>
                    <a:cubicBezTo>
                      <a:pt x="60449" y="25226"/>
                      <a:pt x="61162" y="25226"/>
                      <a:pt x="61954" y="25226"/>
                    </a:cubicBezTo>
                    <a:cubicBezTo>
                      <a:pt x="62746" y="25146"/>
                      <a:pt x="63539" y="24988"/>
                      <a:pt x="64331" y="24592"/>
                    </a:cubicBezTo>
                    <a:cubicBezTo>
                      <a:pt x="64568" y="24513"/>
                      <a:pt x="64806" y="24354"/>
                      <a:pt x="65123" y="24117"/>
                    </a:cubicBezTo>
                    <a:cubicBezTo>
                      <a:pt x="64489" y="23404"/>
                      <a:pt x="64014" y="22849"/>
                      <a:pt x="63935" y="22770"/>
                    </a:cubicBezTo>
                    <a:lnTo>
                      <a:pt x="64014" y="22770"/>
                    </a:lnTo>
                    <a:cubicBezTo>
                      <a:pt x="65044" y="22691"/>
                      <a:pt x="66074" y="22532"/>
                      <a:pt x="67024" y="22294"/>
                    </a:cubicBezTo>
                    <a:cubicBezTo>
                      <a:pt x="67262" y="21977"/>
                      <a:pt x="67500" y="21581"/>
                      <a:pt x="67658" y="21185"/>
                    </a:cubicBezTo>
                    <a:cubicBezTo>
                      <a:pt x="67975" y="20393"/>
                      <a:pt x="68134" y="19601"/>
                      <a:pt x="68134" y="18729"/>
                    </a:cubicBezTo>
                    <a:cubicBezTo>
                      <a:pt x="68054" y="18016"/>
                      <a:pt x="67896" y="17303"/>
                      <a:pt x="67579" y="16669"/>
                    </a:cubicBezTo>
                    <a:lnTo>
                      <a:pt x="67579" y="16353"/>
                    </a:lnTo>
                    <a:cubicBezTo>
                      <a:pt x="67421" y="14926"/>
                      <a:pt x="66708" y="13580"/>
                      <a:pt x="65757" y="12550"/>
                    </a:cubicBezTo>
                    <a:cubicBezTo>
                      <a:pt x="65994" y="12312"/>
                      <a:pt x="66153" y="11995"/>
                      <a:pt x="66391" y="11678"/>
                    </a:cubicBezTo>
                    <a:cubicBezTo>
                      <a:pt x="67024" y="10569"/>
                      <a:pt x="67421" y="9222"/>
                      <a:pt x="67341" y="7955"/>
                    </a:cubicBezTo>
                    <a:cubicBezTo>
                      <a:pt x="67341" y="7796"/>
                      <a:pt x="67341" y="7717"/>
                      <a:pt x="67421" y="7559"/>
                    </a:cubicBezTo>
                    <a:cubicBezTo>
                      <a:pt x="67500" y="7400"/>
                      <a:pt x="67421" y="7400"/>
                      <a:pt x="67421" y="7321"/>
                    </a:cubicBezTo>
                    <a:cubicBezTo>
                      <a:pt x="67500" y="7004"/>
                      <a:pt x="67579" y="6687"/>
                      <a:pt x="67579" y="6291"/>
                    </a:cubicBezTo>
                    <a:lnTo>
                      <a:pt x="67579" y="5657"/>
                    </a:lnTo>
                    <a:lnTo>
                      <a:pt x="67579" y="5578"/>
                    </a:lnTo>
                    <a:cubicBezTo>
                      <a:pt x="67500" y="5023"/>
                      <a:pt x="67341" y="4390"/>
                      <a:pt x="67104" y="3835"/>
                    </a:cubicBezTo>
                    <a:cubicBezTo>
                      <a:pt x="66134" y="1289"/>
                      <a:pt x="63825" y="1"/>
                      <a:pt x="61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716;p86">
                <a:extLst>
                  <a:ext uri="{FF2B5EF4-FFF2-40B4-BE49-F238E27FC236}">
                    <a16:creationId xmlns:a16="http://schemas.microsoft.com/office/drawing/2014/main" id="{B9849D69-78E0-EB32-E0F1-7EB469B1A812}"/>
                  </a:ext>
                </a:extLst>
              </p:cNvPr>
              <p:cNvSpPr/>
              <p:nvPr/>
            </p:nvSpPr>
            <p:spPr>
              <a:xfrm>
                <a:off x="5546975" y="2511875"/>
                <a:ext cx="83225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3329" h="1744" extrusionOk="0">
                    <a:moveTo>
                      <a:pt x="1823" y="0"/>
                    </a:moveTo>
                    <a:lnTo>
                      <a:pt x="1427" y="79"/>
                    </a:lnTo>
                    <a:cubicBezTo>
                      <a:pt x="1189" y="159"/>
                      <a:pt x="951" y="238"/>
                      <a:pt x="793" y="396"/>
                    </a:cubicBezTo>
                    <a:cubicBezTo>
                      <a:pt x="318" y="713"/>
                      <a:pt x="1" y="1109"/>
                      <a:pt x="159" y="1347"/>
                    </a:cubicBezTo>
                    <a:cubicBezTo>
                      <a:pt x="238" y="1506"/>
                      <a:pt x="714" y="1506"/>
                      <a:pt x="1110" y="1506"/>
                    </a:cubicBezTo>
                    <a:lnTo>
                      <a:pt x="1664" y="1506"/>
                    </a:lnTo>
                    <a:lnTo>
                      <a:pt x="1823" y="1585"/>
                    </a:lnTo>
                    <a:cubicBezTo>
                      <a:pt x="1823" y="1506"/>
                      <a:pt x="1902" y="1506"/>
                      <a:pt x="1981" y="1506"/>
                    </a:cubicBezTo>
                    <a:lnTo>
                      <a:pt x="2298" y="1506"/>
                    </a:lnTo>
                    <a:cubicBezTo>
                      <a:pt x="2615" y="1585"/>
                      <a:pt x="2853" y="1664"/>
                      <a:pt x="3170" y="1743"/>
                    </a:cubicBezTo>
                    <a:cubicBezTo>
                      <a:pt x="3249" y="1743"/>
                      <a:pt x="3328" y="1585"/>
                      <a:pt x="3328" y="1347"/>
                    </a:cubicBezTo>
                    <a:cubicBezTo>
                      <a:pt x="3328" y="1030"/>
                      <a:pt x="3170" y="792"/>
                      <a:pt x="3011" y="555"/>
                    </a:cubicBezTo>
                    <a:cubicBezTo>
                      <a:pt x="2773" y="317"/>
                      <a:pt x="2536" y="159"/>
                      <a:pt x="2219" y="79"/>
                    </a:cubicBezTo>
                    <a:cubicBezTo>
                      <a:pt x="2140" y="0"/>
                      <a:pt x="1981" y="0"/>
                      <a:pt x="18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717;p86">
                <a:extLst>
                  <a:ext uri="{FF2B5EF4-FFF2-40B4-BE49-F238E27FC236}">
                    <a16:creationId xmlns:a16="http://schemas.microsoft.com/office/drawing/2014/main" id="{50D2A655-76C5-FD4E-AB70-46FB560992CE}"/>
                  </a:ext>
                </a:extLst>
              </p:cNvPr>
              <p:cNvSpPr/>
              <p:nvPr/>
            </p:nvSpPr>
            <p:spPr>
              <a:xfrm>
                <a:off x="4521025" y="2474225"/>
                <a:ext cx="1073500" cy="457550"/>
              </a:xfrm>
              <a:custGeom>
                <a:avLst/>
                <a:gdLst/>
                <a:ahLst/>
                <a:cxnLst/>
                <a:rect l="l" t="t" r="r" b="b"/>
                <a:pathLst>
                  <a:path w="42940" h="18302" extrusionOk="0">
                    <a:moveTo>
                      <a:pt x="1743" y="1"/>
                    </a:moveTo>
                    <a:cubicBezTo>
                      <a:pt x="1426" y="1"/>
                      <a:pt x="1030" y="80"/>
                      <a:pt x="792" y="239"/>
                    </a:cubicBezTo>
                    <a:cubicBezTo>
                      <a:pt x="634" y="318"/>
                      <a:pt x="476" y="476"/>
                      <a:pt x="396" y="556"/>
                    </a:cubicBezTo>
                    <a:lnTo>
                      <a:pt x="317" y="714"/>
                    </a:lnTo>
                    <a:cubicBezTo>
                      <a:pt x="238" y="793"/>
                      <a:pt x="238" y="872"/>
                      <a:pt x="159" y="952"/>
                    </a:cubicBezTo>
                    <a:cubicBezTo>
                      <a:pt x="79" y="1269"/>
                      <a:pt x="0" y="1585"/>
                      <a:pt x="0" y="1823"/>
                    </a:cubicBezTo>
                    <a:cubicBezTo>
                      <a:pt x="0" y="2416"/>
                      <a:pt x="278" y="2940"/>
                      <a:pt x="508" y="2940"/>
                    </a:cubicBezTo>
                    <a:cubicBezTo>
                      <a:pt x="524" y="2940"/>
                      <a:pt x="539" y="2937"/>
                      <a:pt x="555" y="2932"/>
                    </a:cubicBezTo>
                    <a:cubicBezTo>
                      <a:pt x="713" y="2932"/>
                      <a:pt x="872" y="2457"/>
                      <a:pt x="1109" y="2140"/>
                    </a:cubicBezTo>
                    <a:cubicBezTo>
                      <a:pt x="1268" y="1982"/>
                      <a:pt x="1347" y="1823"/>
                      <a:pt x="1505" y="1665"/>
                    </a:cubicBezTo>
                    <a:lnTo>
                      <a:pt x="1585" y="1585"/>
                    </a:lnTo>
                    <a:cubicBezTo>
                      <a:pt x="2615" y="2378"/>
                      <a:pt x="3486" y="3328"/>
                      <a:pt x="4199" y="4438"/>
                    </a:cubicBezTo>
                    <a:cubicBezTo>
                      <a:pt x="5071" y="5705"/>
                      <a:pt x="5784" y="7052"/>
                      <a:pt x="6417" y="8478"/>
                    </a:cubicBezTo>
                    <a:cubicBezTo>
                      <a:pt x="7130" y="10142"/>
                      <a:pt x="8002" y="11726"/>
                      <a:pt x="9032" y="13311"/>
                    </a:cubicBezTo>
                    <a:cubicBezTo>
                      <a:pt x="10141" y="14737"/>
                      <a:pt x="11567" y="16004"/>
                      <a:pt x="13231" y="16955"/>
                    </a:cubicBezTo>
                    <a:cubicBezTo>
                      <a:pt x="14657" y="17747"/>
                      <a:pt x="16320" y="18223"/>
                      <a:pt x="17984" y="18302"/>
                    </a:cubicBezTo>
                    <a:cubicBezTo>
                      <a:pt x="19173" y="18302"/>
                      <a:pt x="20361" y="18143"/>
                      <a:pt x="21470" y="17827"/>
                    </a:cubicBezTo>
                    <a:lnTo>
                      <a:pt x="22658" y="17589"/>
                    </a:lnTo>
                    <a:cubicBezTo>
                      <a:pt x="22658" y="17589"/>
                      <a:pt x="23134" y="17430"/>
                      <a:pt x="23847" y="17272"/>
                    </a:cubicBezTo>
                    <a:cubicBezTo>
                      <a:pt x="24877" y="17114"/>
                      <a:pt x="25907" y="16955"/>
                      <a:pt x="27016" y="16955"/>
                    </a:cubicBezTo>
                    <a:lnTo>
                      <a:pt x="27967" y="16955"/>
                    </a:lnTo>
                    <a:cubicBezTo>
                      <a:pt x="28363" y="17034"/>
                      <a:pt x="28680" y="17034"/>
                      <a:pt x="29076" y="17114"/>
                    </a:cubicBezTo>
                    <a:cubicBezTo>
                      <a:pt x="29789" y="17272"/>
                      <a:pt x="30660" y="17430"/>
                      <a:pt x="31532" y="17510"/>
                    </a:cubicBezTo>
                    <a:cubicBezTo>
                      <a:pt x="31971" y="17583"/>
                      <a:pt x="32415" y="17618"/>
                      <a:pt x="32858" y="17618"/>
                    </a:cubicBezTo>
                    <a:cubicBezTo>
                      <a:pt x="34332" y="17618"/>
                      <a:pt x="35798" y="17229"/>
                      <a:pt x="37077" y="16559"/>
                    </a:cubicBezTo>
                    <a:cubicBezTo>
                      <a:pt x="38741" y="15529"/>
                      <a:pt x="39929" y="14103"/>
                      <a:pt x="40642" y="12281"/>
                    </a:cubicBezTo>
                    <a:cubicBezTo>
                      <a:pt x="41276" y="10855"/>
                      <a:pt x="41752" y="9350"/>
                      <a:pt x="42069" y="7765"/>
                    </a:cubicBezTo>
                    <a:cubicBezTo>
                      <a:pt x="42385" y="6418"/>
                      <a:pt x="42544" y="5309"/>
                      <a:pt x="42702" y="4517"/>
                    </a:cubicBezTo>
                    <a:cubicBezTo>
                      <a:pt x="42861" y="4121"/>
                      <a:pt x="42940" y="3725"/>
                      <a:pt x="42940" y="3249"/>
                    </a:cubicBezTo>
                    <a:lnTo>
                      <a:pt x="42940" y="3249"/>
                    </a:lnTo>
                    <a:cubicBezTo>
                      <a:pt x="42702" y="3645"/>
                      <a:pt x="42544" y="4041"/>
                      <a:pt x="42385" y="4438"/>
                    </a:cubicBezTo>
                    <a:cubicBezTo>
                      <a:pt x="42148" y="5230"/>
                      <a:pt x="41831" y="6339"/>
                      <a:pt x="41435" y="7607"/>
                    </a:cubicBezTo>
                    <a:cubicBezTo>
                      <a:pt x="41039" y="9033"/>
                      <a:pt x="40484" y="10459"/>
                      <a:pt x="39771" y="11805"/>
                    </a:cubicBezTo>
                    <a:cubicBezTo>
                      <a:pt x="39137" y="13390"/>
                      <a:pt x="37949" y="14658"/>
                      <a:pt x="36444" y="15450"/>
                    </a:cubicBezTo>
                    <a:cubicBezTo>
                      <a:pt x="35315" y="15985"/>
                      <a:pt x="34097" y="16252"/>
                      <a:pt x="32856" y="16252"/>
                    </a:cubicBezTo>
                    <a:cubicBezTo>
                      <a:pt x="32443" y="16252"/>
                      <a:pt x="32027" y="16222"/>
                      <a:pt x="31611" y="16163"/>
                    </a:cubicBezTo>
                    <a:cubicBezTo>
                      <a:pt x="30819" y="16084"/>
                      <a:pt x="30106" y="15846"/>
                      <a:pt x="29234" y="15688"/>
                    </a:cubicBezTo>
                    <a:cubicBezTo>
                      <a:pt x="28838" y="15608"/>
                      <a:pt x="28442" y="15529"/>
                      <a:pt x="28046" y="15529"/>
                    </a:cubicBezTo>
                    <a:cubicBezTo>
                      <a:pt x="27729" y="15450"/>
                      <a:pt x="27412" y="15450"/>
                      <a:pt x="27016" y="15371"/>
                    </a:cubicBezTo>
                    <a:cubicBezTo>
                      <a:pt x="27095" y="15212"/>
                      <a:pt x="27174" y="15054"/>
                      <a:pt x="27254" y="14895"/>
                    </a:cubicBezTo>
                    <a:cubicBezTo>
                      <a:pt x="27412" y="14261"/>
                      <a:pt x="27570" y="13628"/>
                      <a:pt x="27570" y="13628"/>
                    </a:cubicBezTo>
                    <a:cubicBezTo>
                      <a:pt x="27570" y="13628"/>
                      <a:pt x="27570" y="12994"/>
                      <a:pt x="27491" y="12360"/>
                    </a:cubicBezTo>
                    <a:cubicBezTo>
                      <a:pt x="27342" y="11688"/>
                      <a:pt x="27122" y="11086"/>
                      <a:pt x="26898" y="11086"/>
                    </a:cubicBezTo>
                    <a:cubicBezTo>
                      <a:pt x="26884" y="11086"/>
                      <a:pt x="26871" y="11088"/>
                      <a:pt x="26857" y="11092"/>
                    </a:cubicBezTo>
                    <a:cubicBezTo>
                      <a:pt x="26620" y="11092"/>
                      <a:pt x="26540" y="11647"/>
                      <a:pt x="26303" y="12281"/>
                    </a:cubicBezTo>
                    <a:cubicBezTo>
                      <a:pt x="26144" y="12915"/>
                      <a:pt x="25986" y="13469"/>
                      <a:pt x="25986" y="13469"/>
                    </a:cubicBezTo>
                    <a:cubicBezTo>
                      <a:pt x="25986" y="13469"/>
                      <a:pt x="25986" y="14103"/>
                      <a:pt x="26065" y="14737"/>
                    </a:cubicBezTo>
                    <a:cubicBezTo>
                      <a:pt x="26144" y="14974"/>
                      <a:pt x="26144" y="15212"/>
                      <a:pt x="26224" y="15371"/>
                    </a:cubicBezTo>
                    <a:cubicBezTo>
                      <a:pt x="25273" y="15371"/>
                      <a:pt x="24401" y="15450"/>
                      <a:pt x="23530" y="15608"/>
                    </a:cubicBezTo>
                    <a:cubicBezTo>
                      <a:pt x="22738" y="15767"/>
                      <a:pt x="22262" y="15846"/>
                      <a:pt x="22262" y="15846"/>
                    </a:cubicBezTo>
                    <a:lnTo>
                      <a:pt x="20995" y="16163"/>
                    </a:lnTo>
                    <a:cubicBezTo>
                      <a:pt x="20044" y="16480"/>
                      <a:pt x="19014" y="16638"/>
                      <a:pt x="17905" y="16717"/>
                    </a:cubicBezTo>
                    <a:cubicBezTo>
                      <a:pt x="16479" y="16638"/>
                      <a:pt x="15053" y="16321"/>
                      <a:pt x="13785" y="15688"/>
                    </a:cubicBezTo>
                    <a:cubicBezTo>
                      <a:pt x="12201" y="14895"/>
                      <a:pt x="10854" y="13786"/>
                      <a:pt x="9824" y="12519"/>
                    </a:cubicBezTo>
                    <a:cubicBezTo>
                      <a:pt x="8715" y="11092"/>
                      <a:pt x="7843" y="9587"/>
                      <a:pt x="7130" y="8003"/>
                    </a:cubicBezTo>
                    <a:cubicBezTo>
                      <a:pt x="6417" y="6577"/>
                      <a:pt x="5546" y="5230"/>
                      <a:pt x="4595" y="3962"/>
                    </a:cubicBezTo>
                    <a:cubicBezTo>
                      <a:pt x="3961" y="3091"/>
                      <a:pt x="3090" y="2298"/>
                      <a:pt x="2139" y="1665"/>
                    </a:cubicBezTo>
                    <a:cubicBezTo>
                      <a:pt x="1981" y="1585"/>
                      <a:pt x="1822" y="1506"/>
                      <a:pt x="1664" y="1427"/>
                    </a:cubicBezTo>
                    <a:cubicBezTo>
                      <a:pt x="1664" y="1269"/>
                      <a:pt x="1743" y="1189"/>
                      <a:pt x="1822" y="1189"/>
                    </a:cubicBezTo>
                    <a:cubicBezTo>
                      <a:pt x="2060" y="952"/>
                      <a:pt x="2615" y="952"/>
                      <a:pt x="2773" y="793"/>
                    </a:cubicBezTo>
                    <a:cubicBezTo>
                      <a:pt x="2852" y="635"/>
                      <a:pt x="2535" y="159"/>
                      <a:pt x="17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718;p86">
                <a:extLst>
                  <a:ext uri="{FF2B5EF4-FFF2-40B4-BE49-F238E27FC236}">
                    <a16:creationId xmlns:a16="http://schemas.microsoft.com/office/drawing/2014/main" id="{2A69990C-537A-BC0C-295F-FDA78B9B367F}"/>
                  </a:ext>
                </a:extLst>
              </p:cNvPr>
              <p:cNvSpPr/>
              <p:nvPr/>
            </p:nvSpPr>
            <p:spPr>
              <a:xfrm>
                <a:off x="4930750" y="2467375"/>
                <a:ext cx="600900" cy="300850"/>
              </a:xfrm>
              <a:custGeom>
                <a:avLst/>
                <a:gdLst/>
                <a:ahLst/>
                <a:cxnLst/>
                <a:rect l="l" t="t" r="r" b="b"/>
                <a:pathLst>
                  <a:path w="24036" h="12034" extrusionOk="0">
                    <a:moveTo>
                      <a:pt x="11128" y="1"/>
                    </a:moveTo>
                    <a:cubicBezTo>
                      <a:pt x="5532" y="1"/>
                      <a:pt x="0" y="2284"/>
                      <a:pt x="3655" y="7009"/>
                    </a:cubicBezTo>
                    <a:cubicBezTo>
                      <a:pt x="4368" y="7881"/>
                      <a:pt x="5160" y="8673"/>
                      <a:pt x="6111" y="9386"/>
                    </a:cubicBezTo>
                    <a:cubicBezTo>
                      <a:pt x="7062" y="10257"/>
                      <a:pt x="8725" y="11842"/>
                      <a:pt x="10072" y="12000"/>
                    </a:cubicBezTo>
                    <a:cubicBezTo>
                      <a:pt x="10142" y="12023"/>
                      <a:pt x="10218" y="12033"/>
                      <a:pt x="10299" y="12033"/>
                    </a:cubicBezTo>
                    <a:cubicBezTo>
                      <a:pt x="10496" y="12033"/>
                      <a:pt x="10720" y="11977"/>
                      <a:pt x="10944" y="11921"/>
                    </a:cubicBezTo>
                    <a:cubicBezTo>
                      <a:pt x="13083" y="11208"/>
                      <a:pt x="15063" y="10099"/>
                      <a:pt x="16886" y="8752"/>
                    </a:cubicBezTo>
                    <a:cubicBezTo>
                      <a:pt x="24035" y="2998"/>
                      <a:pt x="17540" y="1"/>
                      <a:pt x="11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719;p86">
                <a:extLst>
                  <a:ext uri="{FF2B5EF4-FFF2-40B4-BE49-F238E27FC236}">
                    <a16:creationId xmlns:a16="http://schemas.microsoft.com/office/drawing/2014/main" id="{886594E7-A132-2F3E-A668-1D05186A25B3}"/>
                  </a:ext>
                </a:extLst>
              </p:cNvPr>
              <p:cNvSpPr/>
              <p:nvPr/>
            </p:nvSpPr>
            <p:spPr>
              <a:xfrm>
                <a:off x="5028050" y="2484450"/>
                <a:ext cx="366450" cy="122525"/>
              </a:xfrm>
              <a:custGeom>
                <a:avLst/>
                <a:gdLst/>
                <a:ahLst/>
                <a:cxnLst/>
                <a:rect l="l" t="t" r="r" b="b"/>
                <a:pathLst>
                  <a:path w="14658" h="4901" extrusionOk="0">
                    <a:moveTo>
                      <a:pt x="7071" y="0"/>
                    </a:moveTo>
                    <a:cubicBezTo>
                      <a:pt x="3977" y="0"/>
                      <a:pt x="913" y="802"/>
                      <a:pt x="1" y="2444"/>
                    </a:cubicBezTo>
                    <a:cubicBezTo>
                      <a:pt x="555" y="3870"/>
                      <a:pt x="3804" y="4900"/>
                      <a:pt x="7606" y="4900"/>
                    </a:cubicBezTo>
                    <a:cubicBezTo>
                      <a:pt x="10696" y="4900"/>
                      <a:pt x="13390" y="4266"/>
                      <a:pt x="14657" y="3236"/>
                    </a:cubicBezTo>
                    <a:cubicBezTo>
                      <a:pt x="14358" y="1100"/>
                      <a:pt x="10694" y="0"/>
                      <a:pt x="70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720;p86">
                <a:extLst>
                  <a:ext uri="{FF2B5EF4-FFF2-40B4-BE49-F238E27FC236}">
                    <a16:creationId xmlns:a16="http://schemas.microsoft.com/office/drawing/2014/main" id="{ACA8639E-E975-8F44-CA31-206AFADDC083}"/>
                  </a:ext>
                </a:extLst>
              </p:cNvPr>
              <p:cNvSpPr/>
              <p:nvPr/>
            </p:nvSpPr>
            <p:spPr>
              <a:xfrm>
                <a:off x="4986475" y="2545550"/>
                <a:ext cx="441700" cy="222675"/>
              </a:xfrm>
              <a:custGeom>
                <a:avLst/>
                <a:gdLst/>
                <a:ahLst/>
                <a:cxnLst/>
                <a:rect l="l" t="t" r="r" b="b"/>
                <a:pathLst>
                  <a:path w="17668" h="8907" extrusionOk="0">
                    <a:moveTo>
                      <a:pt x="475" y="0"/>
                    </a:moveTo>
                    <a:lnTo>
                      <a:pt x="475" y="0"/>
                    </a:lnTo>
                    <a:cubicBezTo>
                      <a:pt x="0" y="1030"/>
                      <a:pt x="238" y="2298"/>
                      <a:pt x="1426" y="3882"/>
                    </a:cubicBezTo>
                    <a:cubicBezTo>
                      <a:pt x="2218" y="4754"/>
                      <a:pt x="3011" y="5546"/>
                      <a:pt x="3882" y="6259"/>
                    </a:cubicBezTo>
                    <a:cubicBezTo>
                      <a:pt x="4912" y="7130"/>
                      <a:pt x="6496" y="8715"/>
                      <a:pt x="7843" y="8873"/>
                    </a:cubicBezTo>
                    <a:cubicBezTo>
                      <a:pt x="7936" y="8896"/>
                      <a:pt x="8029" y="8906"/>
                      <a:pt x="8122" y="8906"/>
                    </a:cubicBezTo>
                    <a:cubicBezTo>
                      <a:pt x="8346" y="8906"/>
                      <a:pt x="8570" y="8850"/>
                      <a:pt x="8794" y="8794"/>
                    </a:cubicBezTo>
                    <a:cubicBezTo>
                      <a:pt x="10933" y="8081"/>
                      <a:pt x="12914" y="6972"/>
                      <a:pt x="14736" y="5625"/>
                    </a:cubicBezTo>
                    <a:cubicBezTo>
                      <a:pt x="16003" y="4754"/>
                      <a:pt x="17113" y="3407"/>
                      <a:pt x="17667" y="1901"/>
                    </a:cubicBezTo>
                    <a:lnTo>
                      <a:pt x="17667" y="1901"/>
                    </a:lnTo>
                    <a:cubicBezTo>
                      <a:pt x="15364" y="3786"/>
                      <a:pt x="12506" y="4810"/>
                      <a:pt x="9529" y="4810"/>
                    </a:cubicBezTo>
                    <a:cubicBezTo>
                      <a:pt x="9128" y="4810"/>
                      <a:pt x="8724" y="4791"/>
                      <a:pt x="8319" y="4754"/>
                    </a:cubicBezTo>
                    <a:cubicBezTo>
                      <a:pt x="3407" y="4516"/>
                      <a:pt x="1347" y="1981"/>
                      <a:pt x="4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721;p86">
                <a:extLst>
                  <a:ext uri="{FF2B5EF4-FFF2-40B4-BE49-F238E27FC236}">
                    <a16:creationId xmlns:a16="http://schemas.microsoft.com/office/drawing/2014/main" id="{73F90636-84A6-20BD-8F7F-02FF5A411F29}"/>
                  </a:ext>
                </a:extLst>
              </p:cNvPr>
              <p:cNvSpPr/>
              <p:nvPr/>
            </p:nvSpPr>
            <p:spPr>
              <a:xfrm>
                <a:off x="5117175" y="2515825"/>
                <a:ext cx="116900" cy="59450"/>
              </a:xfrm>
              <a:custGeom>
                <a:avLst/>
                <a:gdLst/>
                <a:ahLst/>
                <a:cxnLst/>
                <a:rect l="l" t="t" r="r" b="b"/>
                <a:pathLst>
                  <a:path w="4676" h="2378" extrusionOk="0">
                    <a:moveTo>
                      <a:pt x="2378" y="1"/>
                    </a:moveTo>
                    <a:cubicBezTo>
                      <a:pt x="1031" y="1"/>
                      <a:pt x="1" y="476"/>
                      <a:pt x="1" y="1189"/>
                    </a:cubicBezTo>
                    <a:cubicBezTo>
                      <a:pt x="1" y="1823"/>
                      <a:pt x="1031" y="2377"/>
                      <a:pt x="2378" y="2377"/>
                    </a:cubicBezTo>
                    <a:cubicBezTo>
                      <a:pt x="3645" y="2377"/>
                      <a:pt x="4675" y="1823"/>
                      <a:pt x="4675" y="1189"/>
                    </a:cubicBezTo>
                    <a:cubicBezTo>
                      <a:pt x="4675" y="476"/>
                      <a:pt x="3645" y="1"/>
                      <a:pt x="2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722;p86">
                <a:extLst>
                  <a:ext uri="{FF2B5EF4-FFF2-40B4-BE49-F238E27FC236}">
                    <a16:creationId xmlns:a16="http://schemas.microsoft.com/office/drawing/2014/main" id="{29CECCEF-4472-7FF0-CF9F-586483D362B5}"/>
                  </a:ext>
                </a:extLst>
              </p:cNvPr>
              <p:cNvSpPr/>
              <p:nvPr/>
            </p:nvSpPr>
            <p:spPr>
              <a:xfrm>
                <a:off x="4972600" y="2737650"/>
                <a:ext cx="49550" cy="4222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1689" extrusionOk="0">
                    <a:moveTo>
                      <a:pt x="872" y="1"/>
                    </a:moveTo>
                    <a:cubicBezTo>
                      <a:pt x="397" y="1"/>
                      <a:pt x="0" y="397"/>
                      <a:pt x="0" y="872"/>
                    </a:cubicBezTo>
                    <a:cubicBezTo>
                      <a:pt x="0" y="1352"/>
                      <a:pt x="431" y="1688"/>
                      <a:pt x="881" y="1688"/>
                    </a:cubicBezTo>
                    <a:cubicBezTo>
                      <a:pt x="1100" y="1688"/>
                      <a:pt x="1324" y="1609"/>
                      <a:pt x="1506" y="1427"/>
                    </a:cubicBezTo>
                    <a:cubicBezTo>
                      <a:pt x="1981" y="952"/>
                      <a:pt x="1585" y="1"/>
                      <a:pt x="872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723;p86">
                <a:extLst>
                  <a:ext uri="{FF2B5EF4-FFF2-40B4-BE49-F238E27FC236}">
                    <a16:creationId xmlns:a16="http://schemas.microsoft.com/office/drawing/2014/main" id="{A5985360-0CA4-B2FE-706E-FC2D26DAD533}"/>
                  </a:ext>
                </a:extLst>
              </p:cNvPr>
              <p:cNvSpPr/>
              <p:nvPr/>
            </p:nvSpPr>
            <p:spPr>
              <a:xfrm>
                <a:off x="4902275" y="2700525"/>
                <a:ext cx="17850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595" extrusionOk="0">
                    <a:moveTo>
                      <a:pt x="357" y="0"/>
                    </a:moveTo>
                    <a:cubicBezTo>
                      <a:pt x="219" y="0"/>
                      <a:pt x="80" y="99"/>
                      <a:pt x="41" y="298"/>
                    </a:cubicBezTo>
                    <a:cubicBezTo>
                      <a:pt x="1" y="496"/>
                      <a:pt x="179" y="595"/>
                      <a:pt x="357" y="595"/>
                    </a:cubicBezTo>
                    <a:cubicBezTo>
                      <a:pt x="536" y="595"/>
                      <a:pt x="714" y="496"/>
                      <a:pt x="674" y="298"/>
                    </a:cubicBezTo>
                    <a:cubicBezTo>
                      <a:pt x="635" y="99"/>
                      <a:pt x="496" y="0"/>
                      <a:pt x="357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724;p86">
                <a:extLst>
                  <a:ext uri="{FF2B5EF4-FFF2-40B4-BE49-F238E27FC236}">
                    <a16:creationId xmlns:a16="http://schemas.microsoft.com/office/drawing/2014/main" id="{F6AF68EB-4766-13F9-0C25-8AB34ED65444}"/>
                  </a:ext>
                </a:extLst>
              </p:cNvPr>
              <p:cNvSpPr/>
              <p:nvPr/>
            </p:nvSpPr>
            <p:spPr>
              <a:xfrm>
                <a:off x="4887425" y="2785200"/>
                <a:ext cx="21825" cy="21800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72" extrusionOk="0">
                    <a:moveTo>
                      <a:pt x="397" y="0"/>
                    </a:moveTo>
                    <a:cubicBezTo>
                      <a:pt x="159" y="0"/>
                      <a:pt x="1" y="238"/>
                      <a:pt x="1" y="476"/>
                    </a:cubicBezTo>
                    <a:cubicBezTo>
                      <a:pt x="1" y="713"/>
                      <a:pt x="159" y="872"/>
                      <a:pt x="397" y="872"/>
                    </a:cubicBezTo>
                    <a:cubicBezTo>
                      <a:pt x="635" y="872"/>
                      <a:pt x="872" y="713"/>
                      <a:pt x="872" y="476"/>
                    </a:cubicBezTo>
                    <a:cubicBezTo>
                      <a:pt x="872" y="238"/>
                      <a:pt x="635" y="0"/>
                      <a:pt x="397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725;p86">
                <a:extLst>
                  <a:ext uri="{FF2B5EF4-FFF2-40B4-BE49-F238E27FC236}">
                    <a16:creationId xmlns:a16="http://schemas.microsoft.com/office/drawing/2014/main" id="{E45D4A8A-8931-278F-812C-F8DC7CE41AE5}"/>
                  </a:ext>
                </a:extLst>
              </p:cNvPr>
              <p:cNvSpPr/>
              <p:nvPr/>
            </p:nvSpPr>
            <p:spPr>
              <a:xfrm>
                <a:off x="5416250" y="2763400"/>
                <a:ext cx="37675" cy="32675"/>
              </a:xfrm>
              <a:custGeom>
                <a:avLst/>
                <a:gdLst/>
                <a:ahLst/>
                <a:cxnLst/>
                <a:rect l="l" t="t" r="r" b="b"/>
                <a:pathLst>
                  <a:path w="1507" h="1307" extrusionOk="0">
                    <a:moveTo>
                      <a:pt x="635" y="1"/>
                    </a:moveTo>
                    <a:cubicBezTo>
                      <a:pt x="318" y="1"/>
                      <a:pt x="1" y="318"/>
                      <a:pt x="1" y="714"/>
                    </a:cubicBezTo>
                    <a:cubicBezTo>
                      <a:pt x="1" y="1079"/>
                      <a:pt x="310" y="1307"/>
                      <a:pt x="634" y="1307"/>
                    </a:cubicBezTo>
                    <a:cubicBezTo>
                      <a:pt x="802" y="1307"/>
                      <a:pt x="975" y="1245"/>
                      <a:pt x="1110" y="1110"/>
                    </a:cubicBezTo>
                    <a:cubicBezTo>
                      <a:pt x="1506" y="714"/>
                      <a:pt x="1268" y="1"/>
                      <a:pt x="635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726;p86">
                <a:extLst>
                  <a:ext uri="{FF2B5EF4-FFF2-40B4-BE49-F238E27FC236}">
                    <a16:creationId xmlns:a16="http://schemas.microsoft.com/office/drawing/2014/main" id="{F68A4256-6A68-DC2B-6069-7F88834F3F34}"/>
                  </a:ext>
                </a:extLst>
              </p:cNvPr>
              <p:cNvSpPr/>
              <p:nvPr/>
            </p:nvSpPr>
            <p:spPr>
              <a:xfrm>
                <a:off x="5362775" y="2721825"/>
                <a:ext cx="35900" cy="25175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007" extrusionOk="0">
                    <a:moveTo>
                      <a:pt x="635" y="0"/>
                    </a:moveTo>
                    <a:cubicBezTo>
                      <a:pt x="318" y="0"/>
                      <a:pt x="1" y="317"/>
                      <a:pt x="1" y="713"/>
                    </a:cubicBezTo>
                    <a:cubicBezTo>
                      <a:pt x="1" y="924"/>
                      <a:pt x="83" y="1007"/>
                      <a:pt x="199" y="1007"/>
                    </a:cubicBezTo>
                    <a:cubicBezTo>
                      <a:pt x="607" y="1007"/>
                      <a:pt x="1436" y="0"/>
                      <a:pt x="635" y="0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727;p86">
                <a:extLst>
                  <a:ext uri="{FF2B5EF4-FFF2-40B4-BE49-F238E27FC236}">
                    <a16:creationId xmlns:a16="http://schemas.microsoft.com/office/drawing/2014/main" id="{37DFF0F4-DA85-8E34-23C2-18C5B052AF41}"/>
                  </a:ext>
                </a:extLst>
              </p:cNvPr>
              <p:cNvSpPr/>
              <p:nvPr/>
            </p:nvSpPr>
            <p:spPr>
              <a:xfrm>
                <a:off x="5321175" y="2806975"/>
                <a:ext cx="17100" cy="11750"/>
              </a:xfrm>
              <a:custGeom>
                <a:avLst/>
                <a:gdLst/>
                <a:ahLst/>
                <a:cxnLst/>
                <a:rect l="l" t="t" r="r" b="b"/>
                <a:pathLst>
                  <a:path w="684" h="470" extrusionOk="0">
                    <a:moveTo>
                      <a:pt x="318" y="1"/>
                    </a:moveTo>
                    <a:cubicBezTo>
                      <a:pt x="80" y="1"/>
                      <a:pt x="1" y="159"/>
                      <a:pt x="1" y="318"/>
                    </a:cubicBezTo>
                    <a:cubicBezTo>
                      <a:pt x="1" y="427"/>
                      <a:pt x="43" y="470"/>
                      <a:pt x="102" y="470"/>
                    </a:cubicBezTo>
                    <a:cubicBezTo>
                      <a:pt x="299" y="470"/>
                      <a:pt x="684" y="1"/>
                      <a:pt x="318" y="1"/>
                    </a:cubicBezTo>
                    <a:close/>
                  </a:path>
                </a:pathLst>
              </a:custGeom>
              <a:solidFill>
                <a:srgbClr val="FFD0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728;p86">
                <a:extLst>
                  <a:ext uri="{FF2B5EF4-FFF2-40B4-BE49-F238E27FC236}">
                    <a16:creationId xmlns:a16="http://schemas.microsoft.com/office/drawing/2014/main" id="{0E302B1F-26B0-AD32-B91D-64356236BB7B}"/>
                  </a:ext>
                </a:extLst>
              </p:cNvPr>
              <p:cNvSpPr/>
              <p:nvPr/>
            </p:nvSpPr>
            <p:spPr>
              <a:xfrm>
                <a:off x="5008250" y="2965425"/>
                <a:ext cx="427850" cy="210100"/>
              </a:xfrm>
              <a:custGeom>
                <a:avLst/>
                <a:gdLst/>
                <a:ahLst/>
                <a:cxnLst/>
                <a:rect l="l" t="t" r="r" b="b"/>
                <a:pathLst>
                  <a:path w="17114" h="8404" extrusionOk="0">
                    <a:moveTo>
                      <a:pt x="16875" y="1"/>
                    </a:moveTo>
                    <a:cubicBezTo>
                      <a:pt x="16875" y="1"/>
                      <a:pt x="16875" y="159"/>
                      <a:pt x="16796" y="397"/>
                    </a:cubicBezTo>
                    <a:cubicBezTo>
                      <a:pt x="16717" y="793"/>
                      <a:pt x="16558" y="1110"/>
                      <a:pt x="16400" y="1506"/>
                    </a:cubicBezTo>
                    <a:cubicBezTo>
                      <a:pt x="15766" y="2694"/>
                      <a:pt x="14816" y="3804"/>
                      <a:pt x="13627" y="4675"/>
                    </a:cubicBezTo>
                    <a:cubicBezTo>
                      <a:pt x="12043" y="6022"/>
                      <a:pt x="10062" y="6893"/>
                      <a:pt x="8002" y="7052"/>
                    </a:cubicBezTo>
                    <a:cubicBezTo>
                      <a:pt x="7416" y="7104"/>
                      <a:pt x="6830" y="7129"/>
                      <a:pt x="6244" y="7129"/>
                    </a:cubicBezTo>
                    <a:cubicBezTo>
                      <a:pt x="4140" y="7129"/>
                      <a:pt x="2046" y="6800"/>
                      <a:pt x="0" y="6180"/>
                    </a:cubicBezTo>
                    <a:lnTo>
                      <a:pt x="0" y="6180"/>
                    </a:lnTo>
                    <a:lnTo>
                      <a:pt x="555" y="6497"/>
                    </a:lnTo>
                    <a:cubicBezTo>
                      <a:pt x="951" y="6735"/>
                      <a:pt x="1506" y="6973"/>
                      <a:pt x="1981" y="7210"/>
                    </a:cubicBezTo>
                    <a:cubicBezTo>
                      <a:pt x="3645" y="7923"/>
                      <a:pt x="5467" y="8319"/>
                      <a:pt x="7289" y="8399"/>
                    </a:cubicBezTo>
                    <a:cubicBezTo>
                      <a:pt x="7392" y="8402"/>
                      <a:pt x="7495" y="8404"/>
                      <a:pt x="7598" y="8404"/>
                    </a:cubicBezTo>
                    <a:cubicBezTo>
                      <a:pt x="9950" y="8404"/>
                      <a:pt x="12277" y="7540"/>
                      <a:pt x="14023" y="6022"/>
                    </a:cubicBezTo>
                    <a:cubicBezTo>
                      <a:pt x="14974" y="5230"/>
                      <a:pt x="15687" y="4279"/>
                      <a:pt x="16321" y="3249"/>
                    </a:cubicBezTo>
                    <a:cubicBezTo>
                      <a:pt x="16875" y="2298"/>
                      <a:pt x="17113" y="1110"/>
                      <a:pt x="168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" grpId="0"/>
      <p:bldP spid="4036" grpId="0"/>
      <p:bldP spid="4038" grpId="0"/>
      <p:bldP spid="4040" grpId="0"/>
      <p:bldP spid="10" grpId="0"/>
      <p:bldP spid="11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How to Train Your Puppy XL by Slidesgo">
  <a:themeElements>
    <a:clrScheme name="Simple Light">
      <a:dk1>
        <a:srgbClr val="5B2018"/>
      </a:dk1>
      <a:lt1>
        <a:srgbClr val="FFFFFF"/>
      </a:lt1>
      <a:dk2>
        <a:srgbClr val="84B0AA"/>
      </a:dk2>
      <a:lt2>
        <a:srgbClr val="ACD2D0"/>
      </a:lt2>
      <a:accent1>
        <a:srgbClr val="FFFFCD"/>
      </a:accent1>
      <a:accent2>
        <a:srgbClr val="FFE782"/>
      </a:accent2>
      <a:accent3>
        <a:srgbClr val="FFB469"/>
      </a:accent3>
      <a:accent4>
        <a:srgbClr val="CF171C"/>
      </a:accent4>
      <a:accent5>
        <a:srgbClr val="DD595D"/>
      </a:accent5>
      <a:accent6>
        <a:srgbClr val="CEE8E6"/>
      </a:accent6>
      <a:hlink>
        <a:srgbClr val="5B20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458</Words>
  <Application>Microsoft Office PowerPoint</Application>
  <PresentationFormat>On-screen Show (16:9)</PresentationFormat>
  <Paragraphs>124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Biome</vt:lpstr>
      <vt:lpstr>Wingdings</vt:lpstr>
      <vt:lpstr>Boogaloo</vt:lpstr>
      <vt:lpstr>Muli</vt:lpstr>
      <vt:lpstr>Arial</vt:lpstr>
      <vt:lpstr>How to Train Your Puppy XL by Slidesgo</vt:lpstr>
      <vt:lpstr>Pet Store Management</vt:lpstr>
      <vt:lpstr>MEMBER</vt:lpstr>
      <vt:lpstr>Introduction</vt:lpstr>
      <vt:lpstr>TABLE OF CONTENTS</vt:lpstr>
      <vt:lpstr>Operation</vt:lpstr>
      <vt:lpstr>ADMIN can</vt:lpstr>
      <vt:lpstr>PowerPoint Presentation</vt:lpstr>
      <vt:lpstr>Technology used</vt:lpstr>
      <vt:lpstr>FRONTEND</vt:lpstr>
      <vt:lpstr>ERD</vt:lpstr>
      <vt:lpstr>Entity Relationship Diagram</vt:lpstr>
      <vt:lpstr>Database Diagram</vt:lpstr>
      <vt:lpstr>Database</vt:lpstr>
      <vt:lpstr>Index</vt:lpstr>
      <vt:lpstr>Procedure</vt:lpstr>
      <vt:lpstr>Feature</vt:lpstr>
      <vt:lpstr>Landing page</vt:lpstr>
      <vt:lpstr>Login/Register box</vt:lpstr>
      <vt:lpstr>Products display</vt:lpstr>
      <vt:lpstr>Product display</vt:lpstr>
      <vt:lpstr>Cart page/box</vt:lpstr>
      <vt:lpstr>Payment page</vt:lpstr>
      <vt:lpstr>ADMIN LOGIN</vt:lpstr>
      <vt:lpstr>Users List: List of all users in the store</vt:lpstr>
      <vt:lpstr>Add User: Create more user profiles for store</vt:lpstr>
      <vt:lpstr>Add Products: Posting more products for sale </vt:lpstr>
      <vt:lpstr>Products List: List of all products. Allow to add, delete</vt:lpstr>
      <vt:lpstr>Manage Users: List of all users. Allow to add, delete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 Store Management</dc:title>
  <cp:lastModifiedBy>OSC</cp:lastModifiedBy>
  <cp:revision>16</cp:revision>
  <dcterms:modified xsi:type="dcterms:W3CDTF">2024-01-20T06:29:33Z</dcterms:modified>
</cp:coreProperties>
</file>